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56"/>
  </p:notesMasterIdLst>
  <p:handoutMasterIdLst>
    <p:handoutMasterId r:id="rId57"/>
  </p:handoutMasterIdLst>
  <p:sldIdLst>
    <p:sldId id="1329" r:id="rId2"/>
    <p:sldId id="1267" r:id="rId3"/>
    <p:sldId id="1268" r:id="rId4"/>
    <p:sldId id="1212" r:id="rId5"/>
    <p:sldId id="1269" r:id="rId6"/>
    <p:sldId id="1270" r:id="rId7"/>
    <p:sldId id="1271" r:id="rId8"/>
    <p:sldId id="1272" r:id="rId9"/>
    <p:sldId id="1273" r:id="rId10"/>
    <p:sldId id="1332" r:id="rId11"/>
    <p:sldId id="1330" r:id="rId12"/>
    <p:sldId id="1331" r:id="rId13"/>
    <p:sldId id="1274" r:id="rId14"/>
    <p:sldId id="1275" r:id="rId15"/>
    <p:sldId id="1276" r:id="rId16"/>
    <p:sldId id="1277" r:id="rId17"/>
    <p:sldId id="1278" r:id="rId18"/>
    <p:sldId id="1314" r:id="rId19"/>
    <p:sldId id="1315" r:id="rId20"/>
    <p:sldId id="1316" r:id="rId21"/>
    <p:sldId id="1317" r:id="rId22"/>
    <p:sldId id="1318" r:id="rId23"/>
    <p:sldId id="1319" r:id="rId24"/>
    <p:sldId id="1320" r:id="rId25"/>
    <p:sldId id="1321" r:id="rId26"/>
    <p:sldId id="1322" r:id="rId27"/>
    <p:sldId id="1323" r:id="rId28"/>
    <p:sldId id="1324" r:id="rId29"/>
    <p:sldId id="1325" r:id="rId30"/>
    <p:sldId id="1326" r:id="rId31"/>
    <p:sldId id="1280" r:id="rId32"/>
    <p:sldId id="1302" r:id="rId33"/>
    <p:sldId id="1306" r:id="rId34"/>
    <p:sldId id="1308" r:id="rId35"/>
    <p:sldId id="1309" r:id="rId36"/>
    <p:sldId id="1310" r:id="rId37"/>
    <p:sldId id="1311" r:id="rId38"/>
    <p:sldId id="1312" r:id="rId39"/>
    <p:sldId id="1313" r:id="rId40"/>
    <p:sldId id="1279" r:id="rId41"/>
    <p:sldId id="1303" r:id="rId42"/>
    <p:sldId id="1304" r:id="rId43"/>
    <p:sldId id="1305" r:id="rId44"/>
    <p:sldId id="1293" r:id="rId45"/>
    <p:sldId id="1294" r:id="rId46"/>
    <p:sldId id="1295" r:id="rId47"/>
    <p:sldId id="1296" r:id="rId48"/>
    <p:sldId id="1297" r:id="rId49"/>
    <p:sldId id="1328" r:id="rId50"/>
    <p:sldId id="1298" r:id="rId51"/>
    <p:sldId id="1299" r:id="rId52"/>
    <p:sldId id="1300" r:id="rId53"/>
    <p:sldId id="1333" r:id="rId54"/>
    <p:sldId id="1110" r:id="rId55"/>
  </p:sldIdLst>
  <p:sldSz cx="9144000" cy="6858000" type="screen4x3"/>
  <p:notesSz cx="6858000" cy="9144000"/>
  <p:defaultTextStyle>
    <a:defPPr>
      <a:defRPr lang="en-US"/>
    </a:defPPr>
    <a:lvl1pPr algn="l" rtl="0" fontAlgn="base">
      <a:spcBef>
        <a:spcPct val="0"/>
      </a:spcBef>
      <a:spcAft>
        <a:spcPct val="0"/>
      </a:spcAft>
      <a:defRPr sz="2600" kern="1200">
        <a:solidFill>
          <a:srgbClr val="990033"/>
        </a:solidFill>
        <a:latin typeface="Tahoma" pitchFamily="34" charset="0"/>
        <a:ea typeface="+mn-ea"/>
        <a:cs typeface="+mn-cs"/>
      </a:defRPr>
    </a:lvl1pPr>
    <a:lvl2pPr marL="457200" algn="l" rtl="0" fontAlgn="base">
      <a:spcBef>
        <a:spcPct val="0"/>
      </a:spcBef>
      <a:spcAft>
        <a:spcPct val="0"/>
      </a:spcAft>
      <a:defRPr sz="2600" kern="1200">
        <a:solidFill>
          <a:srgbClr val="990033"/>
        </a:solidFill>
        <a:latin typeface="Tahoma" pitchFamily="34" charset="0"/>
        <a:ea typeface="+mn-ea"/>
        <a:cs typeface="+mn-cs"/>
      </a:defRPr>
    </a:lvl2pPr>
    <a:lvl3pPr marL="914400" algn="l" rtl="0" fontAlgn="base">
      <a:spcBef>
        <a:spcPct val="0"/>
      </a:spcBef>
      <a:spcAft>
        <a:spcPct val="0"/>
      </a:spcAft>
      <a:defRPr sz="2600" kern="1200">
        <a:solidFill>
          <a:srgbClr val="990033"/>
        </a:solidFill>
        <a:latin typeface="Tahoma" pitchFamily="34" charset="0"/>
        <a:ea typeface="+mn-ea"/>
        <a:cs typeface="+mn-cs"/>
      </a:defRPr>
    </a:lvl3pPr>
    <a:lvl4pPr marL="1371600" algn="l" rtl="0" fontAlgn="base">
      <a:spcBef>
        <a:spcPct val="0"/>
      </a:spcBef>
      <a:spcAft>
        <a:spcPct val="0"/>
      </a:spcAft>
      <a:defRPr sz="2600" kern="1200">
        <a:solidFill>
          <a:srgbClr val="990033"/>
        </a:solidFill>
        <a:latin typeface="Tahoma" pitchFamily="34" charset="0"/>
        <a:ea typeface="+mn-ea"/>
        <a:cs typeface="+mn-cs"/>
      </a:defRPr>
    </a:lvl4pPr>
    <a:lvl5pPr marL="1828800" algn="l" rtl="0" fontAlgn="base">
      <a:spcBef>
        <a:spcPct val="0"/>
      </a:spcBef>
      <a:spcAft>
        <a:spcPct val="0"/>
      </a:spcAft>
      <a:defRPr sz="2600" kern="1200">
        <a:solidFill>
          <a:srgbClr val="990033"/>
        </a:solidFill>
        <a:latin typeface="Tahoma" pitchFamily="34" charset="0"/>
        <a:ea typeface="+mn-ea"/>
        <a:cs typeface="+mn-cs"/>
      </a:defRPr>
    </a:lvl5pPr>
    <a:lvl6pPr marL="2286000" algn="l" defTabSz="914400" rtl="0" eaLnBrk="1" latinLnBrk="0" hangingPunct="1">
      <a:defRPr sz="2600" kern="1200">
        <a:solidFill>
          <a:srgbClr val="990033"/>
        </a:solidFill>
        <a:latin typeface="Tahoma" pitchFamily="34" charset="0"/>
        <a:ea typeface="+mn-ea"/>
        <a:cs typeface="+mn-cs"/>
      </a:defRPr>
    </a:lvl6pPr>
    <a:lvl7pPr marL="2743200" algn="l" defTabSz="914400" rtl="0" eaLnBrk="1" latinLnBrk="0" hangingPunct="1">
      <a:defRPr sz="2600" kern="1200">
        <a:solidFill>
          <a:srgbClr val="990033"/>
        </a:solidFill>
        <a:latin typeface="Tahoma" pitchFamily="34" charset="0"/>
        <a:ea typeface="+mn-ea"/>
        <a:cs typeface="+mn-cs"/>
      </a:defRPr>
    </a:lvl7pPr>
    <a:lvl8pPr marL="3200400" algn="l" defTabSz="914400" rtl="0" eaLnBrk="1" latinLnBrk="0" hangingPunct="1">
      <a:defRPr sz="2600" kern="1200">
        <a:solidFill>
          <a:srgbClr val="990033"/>
        </a:solidFill>
        <a:latin typeface="Tahoma" pitchFamily="34" charset="0"/>
        <a:ea typeface="+mn-ea"/>
        <a:cs typeface="+mn-cs"/>
      </a:defRPr>
    </a:lvl8pPr>
    <a:lvl9pPr marL="3657600" algn="l" defTabSz="914400" rtl="0" eaLnBrk="1" latinLnBrk="0" hangingPunct="1">
      <a:defRPr sz="2600" kern="1200">
        <a:solidFill>
          <a:srgbClr val="990033"/>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99"/>
    <a:srgbClr val="2F24C4"/>
    <a:srgbClr val="9FF9FB"/>
    <a:srgbClr val="808080"/>
    <a:srgbClr val="800080"/>
    <a:srgbClr val="9900CC"/>
    <a:srgbClr val="CCECFF"/>
    <a:srgbClr val="990033"/>
    <a:srgbClr val="FFFFCC"/>
    <a:srgbClr val="6666FF"/>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511" autoAdjust="0"/>
    <p:restoredTop sz="94660" autoAdjust="0"/>
  </p:normalViewPr>
  <p:slideViewPr>
    <p:cSldViewPr snapToGrid="0" showGuides="1">
      <p:cViewPr>
        <p:scale>
          <a:sx n="80" d="100"/>
          <a:sy n="80" d="100"/>
        </p:scale>
        <p:origin x="264" y="492"/>
      </p:cViewPr>
      <p:guideLst>
        <p:guide orient="horz" pos="102"/>
        <p:guide pos="2872"/>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70" d="100"/>
        <a:sy n="70" d="100"/>
      </p:scale>
      <p:origin x="0" y="23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41.xml"/><Relationship Id="rId1" Type="http://schemas.openxmlformats.org/officeDocument/2006/relationships/slide" Target="slides/slide1.xml"/><Relationship Id="rId4"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2CC42-1DD8-4DDD-81F7-A22E8AB121DF}" type="doc">
      <dgm:prSet loTypeId="urn:microsoft.com/office/officeart/2005/8/layout/target3" loCatId="relationship" qsTypeId="urn:microsoft.com/office/officeart/2005/8/quickstyle/simple5" qsCatId="simple" csTypeId="urn:microsoft.com/office/officeart/2005/8/colors/colorful5" csCatId="colorful" phldr="1"/>
      <dgm:spPr/>
      <dgm:t>
        <a:bodyPr/>
        <a:lstStyle/>
        <a:p>
          <a:endParaRPr lang="en-NZ"/>
        </a:p>
      </dgm:t>
    </dgm:pt>
    <dgm:pt modelId="{9131597F-58CA-470D-B2A6-28812779A8AC}">
      <dgm:prSet/>
      <dgm:spPr/>
      <dgm:t>
        <a:bodyPr/>
        <a:lstStyle/>
        <a:p>
          <a:pPr algn="l" rtl="0"/>
          <a:r>
            <a:rPr lang="en-US" smtClean="0">
              <a:latin typeface="Agency FB" pitchFamily="34" charset="0"/>
            </a:rPr>
            <a:t>Representing Data</a:t>
          </a:r>
          <a:endParaRPr lang="en-NZ" dirty="0">
            <a:latin typeface="Agency FB" pitchFamily="34" charset="0"/>
          </a:endParaRPr>
        </a:p>
      </dgm:t>
    </dgm:pt>
    <dgm:pt modelId="{D641AA58-82DF-44EB-AE1E-E4656F4C60F7}" type="parTrans" cxnId="{4DCD3D65-44F2-4790-A7BB-EA1AA50AE185}">
      <dgm:prSet/>
      <dgm:spPr/>
      <dgm:t>
        <a:bodyPr/>
        <a:lstStyle/>
        <a:p>
          <a:endParaRPr lang="en-NZ"/>
        </a:p>
      </dgm:t>
    </dgm:pt>
    <dgm:pt modelId="{8C0E9AC0-7251-46DD-B868-00CABDB5A4FF}" type="sibTrans" cxnId="{4DCD3D65-44F2-4790-A7BB-EA1AA50AE185}">
      <dgm:prSet/>
      <dgm:spPr/>
      <dgm:t>
        <a:bodyPr/>
        <a:lstStyle/>
        <a:p>
          <a:endParaRPr lang="en-NZ"/>
        </a:p>
      </dgm:t>
    </dgm:pt>
    <dgm:pt modelId="{A59FCBC7-D032-4B0E-8C72-59336B2FCF60}">
      <dgm:prSet/>
      <dgm:spPr/>
      <dgm:t>
        <a:bodyPr/>
        <a:lstStyle/>
        <a:p>
          <a:pPr algn="l" rtl="0"/>
          <a:r>
            <a:rPr lang="en-US" dirty="0" smtClean="0">
              <a:latin typeface="Agency FB" pitchFamily="34" charset="0"/>
            </a:rPr>
            <a:t>Using </a:t>
          </a:r>
          <a:r>
            <a:rPr lang="en-US" dirty="0" err="1" smtClean="0">
              <a:latin typeface="Agency FB" pitchFamily="34" charset="0"/>
            </a:rPr>
            <a:t>Cyc</a:t>
          </a:r>
          <a:endParaRPr lang="en-NZ" dirty="0">
            <a:latin typeface="Agency FB" pitchFamily="34" charset="0"/>
          </a:endParaRPr>
        </a:p>
      </dgm:t>
    </dgm:pt>
    <dgm:pt modelId="{AFB50251-7FA3-42D7-99DE-8F5E257D3381}" type="parTrans" cxnId="{833C8A51-2A71-4337-A6E0-6B20A5927AA1}">
      <dgm:prSet/>
      <dgm:spPr/>
      <dgm:t>
        <a:bodyPr/>
        <a:lstStyle/>
        <a:p>
          <a:endParaRPr lang="en-NZ"/>
        </a:p>
      </dgm:t>
    </dgm:pt>
    <dgm:pt modelId="{B5C98013-9478-4F00-B27C-322C84F5BD78}" type="sibTrans" cxnId="{833C8A51-2A71-4337-A6E0-6B20A5927AA1}">
      <dgm:prSet/>
      <dgm:spPr/>
      <dgm:t>
        <a:bodyPr/>
        <a:lstStyle/>
        <a:p>
          <a:endParaRPr lang="en-NZ"/>
        </a:p>
      </dgm:t>
    </dgm:pt>
    <dgm:pt modelId="{284779FC-D528-4AA5-BEC4-ACC8C170A3C3}">
      <dgm:prSet/>
      <dgm:spPr/>
      <dgm:t>
        <a:bodyPr/>
        <a:lstStyle/>
        <a:p>
          <a:pPr rtl="0"/>
          <a:r>
            <a:rPr lang="en-US" dirty="0" smtClean="0">
              <a:latin typeface="Agency FB" pitchFamily="34" charset="0"/>
            </a:rPr>
            <a:t>Indexing and Search</a:t>
          </a:r>
          <a:endParaRPr lang="en-US" dirty="0">
            <a:latin typeface="Agency FB" pitchFamily="34" charset="0"/>
          </a:endParaRPr>
        </a:p>
      </dgm:t>
    </dgm:pt>
    <dgm:pt modelId="{1F4C16D9-0350-4BE4-B8E6-BBACB85012F1}" type="parTrans" cxnId="{D3C7953E-C26B-4AE1-A0B2-00F6ED4EB184}">
      <dgm:prSet/>
      <dgm:spPr/>
      <dgm:t>
        <a:bodyPr/>
        <a:lstStyle/>
        <a:p>
          <a:endParaRPr lang="en-NZ"/>
        </a:p>
      </dgm:t>
    </dgm:pt>
    <dgm:pt modelId="{A158E8F2-ABCB-440A-9FD0-A858133BF7AE}" type="sibTrans" cxnId="{D3C7953E-C26B-4AE1-A0B2-00F6ED4EB184}">
      <dgm:prSet/>
      <dgm:spPr/>
      <dgm:t>
        <a:bodyPr/>
        <a:lstStyle/>
        <a:p>
          <a:endParaRPr lang="en-NZ"/>
        </a:p>
      </dgm:t>
    </dgm:pt>
    <dgm:pt modelId="{073CC54A-C171-4A12-9C41-C24FD2ECB358}">
      <dgm:prSet/>
      <dgm:spPr/>
      <dgm:t>
        <a:bodyPr/>
        <a:lstStyle/>
        <a:p>
          <a:pPr algn="l" rtl="0"/>
          <a:r>
            <a:rPr lang="en-US" dirty="0" smtClean="0">
              <a:latin typeface="Agency FB" pitchFamily="34" charset="0"/>
            </a:rPr>
            <a:t>Gathering Information</a:t>
          </a:r>
          <a:endParaRPr lang="en-NZ" dirty="0">
            <a:latin typeface="Agency FB" pitchFamily="34" charset="0"/>
          </a:endParaRPr>
        </a:p>
      </dgm:t>
    </dgm:pt>
    <dgm:pt modelId="{1DCBCD2E-5C91-40D9-9B77-E6E75931EFD1}" type="parTrans" cxnId="{3F0D4F69-DBD4-4544-AA96-BCC71936F456}">
      <dgm:prSet/>
      <dgm:spPr/>
      <dgm:t>
        <a:bodyPr/>
        <a:lstStyle/>
        <a:p>
          <a:endParaRPr lang="en-NZ"/>
        </a:p>
      </dgm:t>
    </dgm:pt>
    <dgm:pt modelId="{DC1BA2B5-79F3-4AC1-A2DC-D97FBD4212D7}" type="sibTrans" cxnId="{3F0D4F69-DBD4-4544-AA96-BCC71936F456}">
      <dgm:prSet/>
      <dgm:spPr/>
      <dgm:t>
        <a:bodyPr/>
        <a:lstStyle/>
        <a:p>
          <a:endParaRPr lang="en-NZ"/>
        </a:p>
      </dgm:t>
    </dgm:pt>
    <dgm:pt modelId="{92FFACD9-AECA-4EC5-81A0-6DF7E8C2E7E6}">
      <dgm:prSet/>
      <dgm:spPr/>
      <dgm:t>
        <a:bodyPr/>
        <a:lstStyle/>
        <a:p>
          <a:pPr rtl="0"/>
          <a:r>
            <a:rPr lang="en-US" dirty="0" smtClean="0">
              <a:latin typeface="Agency FB" pitchFamily="34" charset="0"/>
            </a:rPr>
            <a:t>NLP</a:t>
          </a:r>
          <a:endParaRPr lang="en-NZ" dirty="0">
            <a:latin typeface="Agency FB" pitchFamily="34" charset="0"/>
          </a:endParaRPr>
        </a:p>
      </dgm:t>
    </dgm:pt>
    <dgm:pt modelId="{0FD5D402-4CBA-46AB-949C-69ABEC4652A9}" type="parTrans" cxnId="{19319B07-840E-4A64-A636-62F55055BC96}">
      <dgm:prSet/>
      <dgm:spPr/>
      <dgm:t>
        <a:bodyPr/>
        <a:lstStyle/>
        <a:p>
          <a:endParaRPr lang="en-NZ"/>
        </a:p>
      </dgm:t>
    </dgm:pt>
    <dgm:pt modelId="{A7F2D781-4DAC-4689-BD46-09185AAA8E9B}" type="sibTrans" cxnId="{19319B07-840E-4A64-A636-62F55055BC96}">
      <dgm:prSet/>
      <dgm:spPr/>
      <dgm:t>
        <a:bodyPr/>
        <a:lstStyle/>
        <a:p>
          <a:endParaRPr lang="en-NZ"/>
        </a:p>
      </dgm:t>
    </dgm:pt>
    <dgm:pt modelId="{5F2A1621-8C84-473B-94AD-5CEA09FD28B3}">
      <dgm:prSet custT="1"/>
      <dgm:spPr/>
      <dgm:t>
        <a:bodyPr/>
        <a:lstStyle/>
        <a:p>
          <a:pPr algn="l" rtl="0"/>
          <a:r>
            <a:rPr lang="en-US" sz="3400" dirty="0" smtClean="0">
              <a:latin typeface="Agency FB" pitchFamily="34" charset="0"/>
            </a:rPr>
            <a:t>Probabilistic Reasoning</a:t>
          </a:r>
          <a:endParaRPr lang="en-NZ" sz="3400" dirty="0">
            <a:latin typeface="Agency FB" pitchFamily="34" charset="0"/>
          </a:endParaRPr>
        </a:p>
      </dgm:t>
    </dgm:pt>
    <dgm:pt modelId="{C904C4AF-E789-4A04-9422-2AC08E73E6BC}" type="parTrans" cxnId="{FF13F22E-B005-4575-A74A-177881243BF3}">
      <dgm:prSet/>
      <dgm:spPr/>
      <dgm:t>
        <a:bodyPr/>
        <a:lstStyle/>
        <a:p>
          <a:endParaRPr lang="en-NZ"/>
        </a:p>
      </dgm:t>
    </dgm:pt>
    <dgm:pt modelId="{B4EA0598-231E-459A-BA69-1E156CB8188E}" type="sibTrans" cxnId="{FF13F22E-B005-4575-A74A-177881243BF3}">
      <dgm:prSet/>
      <dgm:spPr/>
      <dgm:t>
        <a:bodyPr/>
        <a:lstStyle/>
        <a:p>
          <a:endParaRPr lang="en-NZ"/>
        </a:p>
      </dgm:t>
    </dgm:pt>
    <dgm:pt modelId="{3256A223-5183-4E30-BDB9-A2AB9358FF96}">
      <dgm:prSet/>
      <dgm:spPr/>
      <dgm:t>
        <a:bodyPr/>
        <a:lstStyle/>
        <a:p>
          <a:pPr rtl="0"/>
          <a:r>
            <a:rPr lang="en-US" dirty="0" smtClean="0">
              <a:latin typeface="Agency FB" pitchFamily="34" charset="0"/>
            </a:rPr>
            <a:t>Using KB with classification</a:t>
          </a:r>
          <a:endParaRPr lang="en-NZ" dirty="0">
            <a:latin typeface="Agency FB" pitchFamily="34" charset="0"/>
          </a:endParaRPr>
        </a:p>
      </dgm:t>
    </dgm:pt>
    <dgm:pt modelId="{62E1AC5D-7C60-4A91-8B4A-B3302D975784}" type="parTrans" cxnId="{99761357-104C-460B-88B7-B0CB73345E1E}">
      <dgm:prSet/>
      <dgm:spPr/>
      <dgm:t>
        <a:bodyPr/>
        <a:lstStyle/>
        <a:p>
          <a:endParaRPr lang="en-NZ"/>
        </a:p>
      </dgm:t>
    </dgm:pt>
    <dgm:pt modelId="{FA58F19B-9839-4DF8-84EE-99111060E3F1}" type="sibTrans" cxnId="{99761357-104C-460B-88B7-B0CB73345E1E}">
      <dgm:prSet/>
      <dgm:spPr/>
      <dgm:t>
        <a:bodyPr/>
        <a:lstStyle/>
        <a:p>
          <a:endParaRPr lang="en-NZ"/>
        </a:p>
      </dgm:t>
    </dgm:pt>
    <dgm:pt modelId="{DA1C7EC5-1312-4678-AF6C-0E17033BDC58}">
      <dgm:prSet/>
      <dgm:spPr/>
      <dgm:t>
        <a:bodyPr/>
        <a:lstStyle/>
        <a:p>
          <a:pPr rtl="0"/>
          <a:r>
            <a:rPr lang="en-US" dirty="0" smtClean="0">
              <a:latin typeface="Agency FB" pitchFamily="34" charset="0"/>
            </a:rPr>
            <a:t>Large Vocabulary</a:t>
          </a:r>
          <a:endParaRPr lang="en-NZ" dirty="0">
            <a:latin typeface="Agency FB" pitchFamily="34" charset="0"/>
          </a:endParaRPr>
        </a:p>
      </dgm:t>
    </dgm:pt>
    <dgm:pt modelId="{473EBC27-824F-4FFF-96D8-609BC73F2D14}" type="parTrans" cxnId="{99363E64-2482-472E-A286-578657249718}">
      <dgm:prSet/>
      <dgm:spPr/>
      <dgm:t>
        <a:bodyPr/>
        <a:lstStyle/>
        <a:p>
          <a:endParaRPr lang="en-NZ"/>
        </a:p>
      </dgm:t>
    </dgm:pt>
    <dgm:pt modelId="{B6DF4EDC-77DC-43FF-BA07-5BFC4CCEC589}" type="sibTrans" cxnId="{99363E64-2482-472E-A286-578657249718}">
      <dgm:prSet/>
      <dgm:spPr/>
      <dgm:t>
        <a:bodyPr/>
        <a:lstStyle/>
        <a:p>
          <a:endParaRPr lang="en-NZ"/>
        </a:p>
      </dgm:t>
    </dgm:pt>
    <dgm:pt modelId="{5A22135F-20D7-43D4-B1FB-B7F4D4F7EF82}">
      <dgm:prSet/>
      <dgm:spPr/>
      <dgm:t>
        <a:bodyPr/>
        <a:lstStyle/>
        <a:p>
          <a:pPr rtl="0"/>
          <a:r>
            <a:rPr lang="en-US" dirty="0" smtClean="0">
              <a:latin typeface="Agency FB" pitchFamily="34" charset="0"/>
            </a:rPr>
            <a:t>Expressive Logic</a:t>
          </a:r>
          <a:endParaRPr lang="en-NZ" dirty="0">
            <a:latin typeface="Agency FB" pitchFamily="34" charset="0"/>
          </a:endParaRPr>
        </a:p>
      </dgm:t>
    </dgm:pt>
    <dgm:pt modelId="{74171A41-0CDC-4F78-8C0A-1AC48C95998F}" type="parTrans" cxnId="{FFC0DEF3-D404-4018-92F2-821CE1C26AED}">
      <dgm:prSet/>
      <dgm:spPr/>
      <dgm:t>
        <a:bodyPr/>
        <a:lstStyle/>
        <a:p>
          <a:endParaRPr lang="en-NZ"/>
        </a:p>
      </dgm:t>
    </dgm:pt>
    <dgm:pt modelId="{CE1EAFB9-5069-4DAC-AFB2-BDF00DF54E1D}" type="sibTrans" cxnId="{FFC0DEF3-D404-4018-92F2-821CE1C26AED}">
      <dgm:prSet/>
      <dgm:spPr/>
      <dgm:t>
        <a:bodyPr/>
        <a:lstStyle/>
        <a:p>
          <a:endParaRPr lang="en-NZ"/>
        </a:p>
      </dgm:t>
    </dgm:pt>
    <dgm:pt modelId="{4583B91B-E79D-41E8-9522-AF9B663370C8}">
      <dgm:prSet/>
      <dgm:spPr/>
      <dgm:t>
        <a:bodyPr/>
        <a:lstStyle/>
        <a:p>
          <a:pPr rtl="0"/>
          <a:r>
            <a:rPr lang="en-US" dirty="0" smtClean="0">
              <a:latin typeface="Agency FB" pitchFamily="34" charset="0"/>
            </a:rPr>
            <a:t>Detailed Representations</a:t>
          </a:r>
          <a:endParaRPr lang="en-NZ" dirty="0">
            <a:latin typeface="Agency FB" pitchFamily="34" charset="0"/>
          </a:endParaRPr>
        </a:p>
      </dgm:t>
    </dgm:pt>
    <dgm:pt modelId="{34E3A13C-3CBD-4FB6-B7C2-BC52FC3E8A36}" type="parTrans" cxnId="{7335FAEA-EA59-4C52-9CC4-255EA6169D2A}">
      <dgm:prSet/>
      <dgm:spPr/>
    </dgm:pt>
    <dgm:pt modelId="{E481A434-02D6-4821-B365-334AB944C233}" type="sibTrans" cxnId="{7335FAEA-EA59-4C52-9CC4-255EA6169D2A}">
      <dgm:prSet/>
      <dgm:spPr/>
    </dgm:pt>
    <dgm:pt modelId="{8791D37A-4001-43CA-BDFD-228DF99AE90F}">
      <dgm:prSet/>
      <dgm:spPr/>
      <dgm:t>
        <a:bodyPr/>
        <a:lstStyle/>
        <a:p>
          <a:pPr rtl="0"/>
          <a:r>
            <a:rPr lang="en-US" dirty="0" smtClean="0">
              <a:latin typeface="Agency FB" pitchFamily="34" charset="0"/>
            </a:rPr>
            <a:t>Question Answering</a:t>
          </a:r>
          <a:endParaRPr lang="en-US" dirty="0">
            <a:latin typeface="Agency FB" pitchFamily="34" charset="0"/>
          </a:endParaRPr>
        </a:p>
      </dgm:t>
    </dgm:pt>
    <dgm:pt modelId="{2951B488-7FA3-42BC-B1C7-DC34A0FE2CEC}" type="parTrans" cxnId="{7EE0A078-1D6F-477B-9627-6237FC2E636D}">
      <dgm:prSet/>
      <dgm:spPr/>
    </dgm:pt>
    <dgm:pt modelId="{0215BBF5-A894-496D-AF08-BD9214F15460}" type="sibTrans" cxnId="{7EE0A078-1D6F-477B-9627-6237FC2E636D}">
      <dgm:prSet/>
      <dgm:spPr/>
    </dgm:pt>
    <dgm:pt modelId="{43BD8023-38EE-43A0-AE99-D74E4557BA7D}">
      <dgm:prSet/>
      <dgm:spPr/>
      <dgm:t>
        <a:bodyPr/>
        <a:lstStyle/>
        <a:p>
          <a:pPr rtl="0"/>
          <a:r>
            <a:rPr lang="en-US" dirty="0" smtClean="0">
              <a:latin typeface="Agency FB" pitchFamily="34" charset="0"/>
            </a:rPr>
            <a:t>Fact Acquisition</a:t>
          </a:r>
          <a:endParaRPr lang="en-NZ" dirty="0">
            <a:latin typeface="Agency FB" pitchFamily="34" charset="0"/>
          </a:endParaRPr>
        </a:p>
      </dgm:t>
    </dgm:pt>
    <dgm:pt modelId="{FEAEA39B-9426-4BE7-BA18-C77CDB112FAC}" type="parTrans" cxnId="{F44998F5-EFCE-4753-9246-9067CED7BABE}">
      <dgm:prSet/>
      <dgm:spPr/>
    </dgm:pt>
    <dgm:pt modelId="{DB665D54-6EA7-4B58-B96C-1CD8A67EAF05}" type="sibTrans" cxnId="{F44998F5-EFCE-4753-9246-9067CED7BABE}">
      <dgm:prSet/>
      <dgm:spPr/>
    </dgm:pt>
    <dgm:pt modelId="{440BE5F3-41DA-4F9F-9237-F403454A0452}">
      <dgm:prSet/>
      <dgm:spPr/>
      <dgm:t>
        <a:bodyPr/>
        <a:lstStyle/>
        <a:p>
          <a:pPr rtl="0"/>
          <a:r>
            <a:rPr lang="en-US" dirty="0" smtClean="0">
              <a:latin typeface="Agency FB" pitchFamily="34" charset="0"/>
            </a:rPr>
            <a:t>Using with Markov Logic (preliminary)</a:t>
          </a:r>
          <a:endParaRPr lang="en-NZ" dirty="0">
            <a:latin typeface="Agency FB" pitchFamily="34" charset="0"/>
          </a:endParaRPr>
        </a:p>
      </dgm:t>
    </dgm:pt>
    <dgm:pt modelId="{56563091-59BA-4FA4-92B9-9713CABA2FF7}" type="parTrans" cxnId="{83FB9A18-312C-4E71-9800-EF5B5A7A7B6B}">
      <dgm:prSet/>
      <dgm:spPr/>
    </dgm:pt>
    <dgm:pt modelId="{C3900446-8518-4D5E-BCFF-36B6B4F96F48}" type="sibTrans" cxnId="{83FB9A18-312C-4E71-9800-EF5B5A7A7B6B}">
      <dgm:prSet/>
      <dgm:spPr/>
    </dgm:pt>
    <dgm:pt modelId="{4CDE49B0-C0C4-4C9E-AD18-FB1A9C0CAAE2}" type="pres">
      <dgm:prSet presAssocID="{2152CC42-1DD8-4DDD-81F7-A22E8AB121DF}" presName="Name0" presStyleCnt="0">
        <dgm:presLayoutVars>
          <dgm:chMax val="7"/>
          <dgm:dir/>
          <dgm:animLvl val="lvl"/>
          <dgm:resizeHandles val="exact"/>
        </dgm:presLayoutVars>
      </dgm:prSet>
      <dgm:spPr/>
      <dgm:t>
        <a:bodyPr/>
        <a:lstStyle/>
        <a:p>
          <a:endParaRPr lang="en-NZ"/>
        </a:p>
      </dgm:t>
    </dgm:pt>
    <dgm:pt modelId="{9ADFAC82-5C60-418B-86B5-4D1FDAAA7AE2}" type="pres">
      <dgm:prSet presAssocID="{9131597F-58CA-470D-B2A6-28812779A8AC}" presName="circle1" presStyleLbl="node1" presStyleIdx="0" presStyleCnt="4"/>
      <dgm:spPr/>
      <dgm:t>
        <a:bodyPr/>
        <a:lstStyle/>
        <a:p>
          <a:endParaRPr lang="en-NZ"/>
        </a:p>
      </dgm:t>
    </dgm:pt>
    <dgm:pt modelId="{722858A7-1C89-4ECD-96B8-3CA1D3FEB468}" type="pres">
      <dgm:prSet presAssocID="{9131597F-58CA-470D-B2A6-28812779A8AC}" presName="space" presStyleCnt="0"/>
      <dgm:spPr/>
      <dgm:t>
        <a:bodyPr/>
        <a:lstStyle/>
        <a:p>
          <a:endParaRPr lang="en-NZ"/>
        </a:p>
      </dgm:t>
    </dgm:pt>
    <dgm:pt modelId="{509A9C18-1F47-43D5-93FF-B32B7126B4FD}" type="pres">
      <dgm:prSet presAssocID="{9131597F-58CA-470D-B2A6-28812779A8AC}" presName="rect1" presStyleLbl="alignAcc1" presStyleIdx="0" presStyleCnt="4"/>
      <dgm:spPr/>
      <dgm:t>
        <a:bodyPr/>
        <a:lstStyle/>
        <a:p>
          <a:endParaRPr lang="en-NZ"/>
        </a:p>
      </dgm:t>
    </dgm:pt>
    <dgm:pt modelId="{3C4D6FD1-857D-4ED5-9BFA-6AE05E107F82}" type="pres">
      <dgm:prSet presAssocID="{A59FCBC7-D032-4B0E-8C72-59336B2FCF60}" presName="vertSpace2" presStyleLbl="node1" presStyleIdx="0" presStyleCnt="4"/>
      <dgm:spPr/>
      <dgm:t>
        <a:bodyPr/>
        <a:lstStyle/>
        <a:p>
          <a:endParaRPr lang="en-NZ"/>
        </a:p>
      </dgm:t>
    </dgm:pt>
    <dgm:pt modelId="{AD1CEAD6-DFF0-4108-9E04-EDBA26771A98}" type="pres">
      <dgm:prSet presAssocID="{A59FCBC7-D032-4B0E-8C72-59336B2FCF60}" presName="circle2" presStyleLbl="node1" presStyleIdx="1" presStyleCnt="4"/>
      <dgm:spPr/>
      <dgm:t>
        <a:bodyPr/>
        <a:lstStyle/>
        <a:p>
          <a:endParaRPr lang="en-NZ"/>
        </a:p>
      </dgm:t>
    </dgm:pt>
    <dgm:pt modelId="{2C4D5474-CB20-45DA-A866-292FE801E18C}" type="pres">
      <dgm:prSet presAssocID="{A59FCBC7-D032-4B0E-8C72-59336B2FCF60}" presName="rect2" presStyleLbl="alignAcc1" presStyleIdx="1" presStyleCnt="4"/>
      <dgm:spPr/>
      <dgm:t>
        <a:bodyPr/>
        <a:lstStyle/>
        <a:p>
          <a:endParaRPr lang="en-NZ"/>
        </a:p>
      </dgm:t>
    </dgm:pt>
    <dgm:pt modelId="{260C86CB-4DF1-4378-BB72-21A97303B45C}" type="pres">
      <dgm:prSet presAssocID="{073CC54A-C171-4A12-9C41-C24FD2ECB358}" presName="vertSpace3" presStyleLbl="node1" presStyleIdx="1" presStyleCnt="4"/>
      <dgm:spPr/>
      <dgm:t>
        <a:bodyPr/>
        <a:lstStyle/>
        <a:p>
          <a:endParaRPr lang="en-NZ"/>
        </a:p>
      </dgm:t>
    </dgm:pt>
    <dgm:pt modelId="{BACA4C21-42CE-4A4F-8CE9-E4393878701B}" type="pres">
      <dgm:prSet presAssocID="{073CC54A-C171-4A12-9C41-C24FD2ECB358}" presName="circle3" presStyleLbl="node1" presStyleIdx="2" presStyleCnt="4"/>
      <dgm:spPr/>
      <dgm:t>
        <a:bodyPr/>
        <a:lstStyle/>
        <a:p>
          <a:endParaRPr lang="en-NZ"/>
        </a:p>
      </dgm:t>
    </dgm:pt>
    <dgm:pt modelId="{9D452A6B-2477-40AE-81AF-BB7A5EAAD322}" type="pres">
      <dgm:prSet presAssocID="{073CC54A-C171-4A12-9C41-C24FD2ECB358}" presName="rect3" presStyleLbl="alignAcc1" presStyleIdx="2" presStyleCnt="4"/>
      <dgm:spPr/>
      <dgm:t>
        <a:bodyPr/>
        <a:lstStyle/>
        <a:p>
          <a:endParaRPr lang="en-NZ"/>
        </a:p>
      </dgm:t>
    </dgm:pt>
    <dgm:pt modelId="{05D92A1C-4DD8-4CC5-889E-5B2E597B68C0}" type="pres">
      <dgm:prSet presAssocID="{5F2A1621-8C84-473B-94AD-5CEA09FD28B3}" presName="vertSpace4" presStyleLbl="node1" presStyleIdx="2" presStyleCnt="4"/>
      <dgm:spPr/>
      <dgm:t>
        <a:bodyPr/>
        <a:lstStyle/>
        <a:p>
          <a:endParaRPr lang="en-NZ"/>
        </a:p>
      </dgm:t>
    </dgm:pt>
    <dgm:pt modelId="{9567EC3D-FB7F-4A07-9879-45C0A3140413}" type="pres">
      <dgm:prSet presAssocID="{5F2A1621-8C84-473B-94AD-5CEA09FD28B3}" presName="circle4" presStyleLbl="node1" presStyleIdx="3" presStyleCnt="4"/>
      <dgm:spPr/>
      <dgm:t>
        <a:bodyPr/>
        <a:lstStyle/>
        <a:p>
          <a:endParaRPr lang="en-NZ"/>
        </a:p>
      </dgm:t>
    </dgm:pt>
    <dgm:pt modelId="{3C0DF826-386C-4388-A5F9-F29B939AD0B9}" type="pres">
      <dgm:prSet presAssocID="{5F2A1621-8C84-473B-94AD-5CEA09FD28B3}" presName="rect4" presStyleLbl="alignAcc1" presStyleIdx="3" presStyleCnt="4" custLinFactNeighborX="372" custLinFactNeighborY="2230"/>
      <dgm:spPr/>
      <dgm:t>
        <a:bodyPr/>
        <a:lstStyle/>
        <a:p>
          <a:endParaRPr lang="en-NZ"/>
        </a:p>
      </dgm:t>
    </dgm:pt>
    <dgm:pt modelId="{146DD609-3633-409D-97FF-3CA9A561631B}" type="pres">
      <dgm:prSet presAssocID="{9131597F-58CA-470D-B2A6-28812779A8AC}" presName="rect1ParTx" presStyleLbl="alignAcc1" presStyleIdx="3" presStyleCnt="4">
        <dgm:presLayoutVars>
          <dgm:chMax val="1"/>
          <dgm:bulletEnabled val="1"/>
        </dgm:presLayoutVars>
      </dgm:prSet>
      <dgm:spPr/>
      <dgm:t>
        <a:bodyPr/>
        <a:lstStyle/>
        <a:p>
          <a:endParaRPr lang="en-NZ"/>
        </a:p>
      </dgm:t>
    </dgm:pt>
    <dgm:pt modelId="{74E113DC-B050-4FD9-BA36-3D777272D6A7}" type="pres">
      <dgm:prSet presAssocID="{9131597F-58CA-470D-B2A6-28812779A8AC}" presName="rect1ChTx" presStyleLbl="alignAcc1" presStyleIdx="3" presStyleCnt="4">
        <dgm:presLayoutVars>
          <dgm:bulletEnabled val="1"/>
        </dgm:presLayoutVars>
      </dgm:prSet>
      <dgm:spPr/>
      <dgm:t>
        <a:bodyPr/>
        <a:lstStyle/>
        <a:p>
          <a:endParaRPr lang="en-NZ"/>
        </a:p>
      </dgm:t>
    </dgm:pt>
    <dgm:pt modelId="{49BE11A5-E405-45B1-87C3-2741503FF2EF}" type="pres">
      <dgm:prSet presAssocID="{A59FCBC7-D032-4B0E-8C72-59336B2FCF60}" presName="rect2ParTx" presStyleLbl="alignAcc1" presStyleIdx="3" presStyleCnt="4">
        <dgm:presLayoutVars>
          <dgm:chMax val="1"/>
          <dgm:bulletEnabled val="1"/>
        </dgm:presLayoutVars>
      </dgm:prSet>
      <dgm:spPr/>
      <dgm:t>
        <a:bodyPr/>
        <a:lstStyle/>
        <a:p>
          <a:endParaRPr lang="en-NZ"/>
        </a:p>
      </dgm:t>
    </dgm:pt>
    <dgm:pt modelId="{9D323FF5-5B17-442A-B62B-93DC14B5EAF0}" type="pres">
      <dgm:prSet presAssocID="{A59FCBC7-D032-4B0E-8C72-59336B2FCF60}" presName="rect2ChTx" presStyleLbl="alignAcc1" presStyleIdx="3" presStyleCnt="4">
        <dgm:presLayoutVars>
          <dgm:bulletEnabled val="1"/>
        </dgm:presLayoutVars>
      </dgm:prSet>
      <dgm:spPr/>
      <dgm:t>
        <a:bodyPr/>
        <a:lstStyle/>
        <a:p>
          <a:endParaRPr lang="en-NZ"/>
        </a:p>
      </dgm:t>
    </dgm:pt>
    <dgm:pt modelId="{0EA4DE83-3C2B-4971-8A8C-9D6623F0BFBF}" type="pres">
      <dgm:prSet presAssocID="{073CC54A-C171-4A12-9C41-C24FD2ECB358}" presName="rect3ParTx" presStyleLbl="alignAcc1" presStyleIdx="3" presStyleCnt="4">
        <dgm:presLayoutVars>
          <dgm:chMax val="1"/>
          <dgm:bulletEnabled val="1"/>
        </dgm:presLayoutVars>
      </dgm:prSet>
      <dgm:spPr/>
      <dgm:t>
        <a:bodyPr/>
        <a:lstStyle/>
        <a:p>
          <a:endParaRPr lang="en-NZ"/>
        </a:p>
      </dgm:t>
    </dgm:pt>
    <dgm:pt modelId="{FBD1E8DC-3711-4EB5-AC01-0D877B61AD05}" type="pres">
      <dgm:prSet presAssocID="{073CC54A-C171-4A12-9C41-C24FD2ECB358}" presName="rect3ChTx" presStyleLbl="alignAcc1" presStyleIdx="3" presStyleCnt="4">
        <dgm:presLayoutVars>
          <dgm:bulletEnabled val="1"/>
        </dgm:presLayoutVars>
      </dgm:prSet>
      <dgm:spPr/>
      <dgm:t>
        <a:bodyPr/>
        <a:lstStyle/>
        <a:p>
          <a:endParaRPr lang="en-NZ"/>
        </a:p>
      </dgm:t>
    </dgm:pt>
    <dgm:pt modelId="{B0E9D517-F1F3-4AB1-B24B-5D6963E4A7AC}" type="pres">
      <dgm:prSet presAssocID="{5F2A1621-8C84-473B-94AD-5CEA09FD28B3}" presName="rect4ParTx" presStyleLbl="alignAcc1" presStyleIdx="3" presStyleCnt="4">
        <dgm:presLayoutVars>
          <dgm:chMax val="1"/>
          <dgm:bulletEnabled val="1"/>
        </dgm:presLayoutVars>
      </dgm:prSet>
      <dgm:spPr/>
      <dgm:t>
        <a:bodyPr/>
        <a:lstStyle/>
        <a:p>
          <a:endParaRPr lang="en-NZ"/>
        </a:p>
      </dgm:t>
    </dgm:pt>
    <dgm:pt modelId="{080AD664-6C72-40C0-B47B-F93B8DA87A28}" type="pres">
      <dgm:prSet presAssocID="{5F2A1621-8C84-473B-94AD-5CEA09FD28B3}" presName="rect4ChTx" presStyleLbl="alignAcc1" presStyleIdx="3" presStyleCnt="4">
        <dgm:presLayoutVars>
          <dgm:bulletEnabled val="1"/>
        </dgm:presLayoutVars>
      </dgm:prSet>
      <dgm:spPr/>
      <dgm:t>
        <a:bodyPr/>
        <a:lstStyle/>
        <a:p>
          <a:endParaRPr lang="en-NZ"/>
        </a:p>
      </dgm:t>
    </dgm:pt>
  </dgm:ptLst>
  <dgm:cxnLst>
    <dgm:cxn modelId="{65C97566-7A4D-4595-B90F-3467D50FF856}" type="presOf" srcId="{DA1C7EC5-1312-4678-AF6C-0E17033BDC58}" destId="{74E113DC-B050-4FD9-BA36-3D777272D6A7}" srcOrd="0" destOrd="0" presId="urn:microsoft.com/office/officeart/2005/8/layout/target3"/>
    <dgm:cxn modelId="{83FB9A18-312C-4E71-9800-EF5B5A7A7B6B}" srcId="{5F2A1621-8C84-473B-94AD-5CEA09FD28B3}" destId="{440BE5F3-41DA-4F9F-9237-F403454A0452}" srcOrd="1" destOrd="0" parTransId="{56563091-59BA-4FA4-92B9-9713CABA2FF7}" sibTransId="{C3900446-8518-4D5E-BCFF-36B6B4F96F48}"/>
    <dgm:cxn modelId="{3F0D4F69-DBD4-4544-AA96-BCC71936F456}" srcId="{2152CC42-1DD8-4DDD-81F7-A22E8AB121DF}" destId="{073CC54A-C171-4A12-9C41-C24FD2ECB358}" srcOrd="2" destOrd="0" parTransId="{1DCBCD2E-5C91-40D9-9B77-E6E75931EFD1}" sibTransId="{DC1BA2B5-79F3-4AC1-A2DC-D97FBD4212D7}"/>
    <dgm:cxn modelId="{086BDC8C-E816-4424-B33E-AF32AE4067A7}" type="presOf" srcId="{9131597F-58CA-470D-B2A6-28812779A8AC}" destId="{509A9C18-1F47-43D5-93FF-B32B7126B4FD}" srcOrd="0" destOrd="0" presId="urn:microsoft.com/office/officeart/2005/8/layout/target3"/>
    <dgm:cxn modelId="{A2E47173-B269-4B9A-8C95-B15C5F7DC702}" type="presOf" srcId="{284779FC-D528-4AA5-BEC4-ACC8C170A3C3}" destId="{9D323FF5-5B17-442A-B62B-93DC14B5EAF0}" srcOrd="0" destOrd="0" presId="urn:microsoft.com/office/officeart/2005/8/layout/target3"/>
    <dgm:cxn modelId="{835D161E-BCFC-4FB1-ADB4-6117D0AD7716}" type="presOf" srcId="{4583B91B-E79D-41E8-9522-AF9B663370C8}" destId="{74E113DC-B050-4FD9-BA36-3D777272D6A7}" srcOrd="0" destOrd="2" presId="urn:microsoft.com/office/officeart/2005/8/layout/target3"/>
    <dgm:cxn modelId="{E8947CF4-9AE2-48B9-82F6-EBCA0E8F25FB}" type="presOf" srcId="{5A22135F-20D7-43D4-B1FB-B7F4D4F7EF82}" destId="{74E113DC-B050-4FD9-BA36-3D777272D6A7}" srcOrd="0" destOrd="1" presId="urn:microsoft.com/office/officeart/2005/8/layout/target3"/>
    <dgm:cxn modelId="{BFC45884-0BBE-48EF-A5AA-6B4C76E40F15}" type="presOf" srcId="{5F2A1621-8C84-473B-94AD-5CEA09FD28B3}" destId="{B0E9D517-F1F3-4AB1-B24B-5D6963E4A7AC}" srcOrd="1" destOrd="0" presId="urn:microsoft.com/office/officeart/2005/8/layout/target3"/>
    <dgm:cxn modelId="{8E7DCC15-FDFB-424D-BA76-CAFB830E33E9}" type="presOf" srcId="{92FFACD9-AECA-4EC5-81A0-6DF7E8C2E7E6}" destId="{FBD1E8DC-3711-4EB5-AC01-0D877B61AD05}" srcOrd="0" destOrd="0" presId="urn:microsoft.com/office/officeart/2005/8/layout/target3"/>
    <dgm:cxn modelId="{591DDDAC-D303-4633-B8E9-BDCFC6596DA9}" type="presOf" srcId="{A59FCBC7-D032-4B0E-8C72-59336B2FCF60}" destId="{2C4D5474-CB20-45DA-A866-292FE801E18C}" srcOrd="0" destOrd="0" presId="urn:microsoft.com/office/officeart/2005/8/layout/target3"/>
    <dgm:cxn modelId="{7335FAEA-EA59-4C52-9CC4-255EA6169D2A}" srcId="{9131597F-58CA-470D-B2A6-28812779A8AC}" destId="{4583B91B-E79D-41E8-9522-AF9B663370C8}" srcOrd="2" destOrd="0" parTransId="{34E3A13C-3CBD-4FB6-B7C2-BC52FC3E8A36}" sibTransId="{E481A434-02D6-4821-B365-334AB944C233}"/>
    <dgm:cxn modelId="{FBE9EFA0-C972-444D-B3FD-DA5443B4A5B9}" type="presOf" srcId="{A59FCBC7-D032-4B0E-8C72-59336B2FCF60}" destId="{49BE11A5-E405-45B1-87C3-2741503FF2EF}" srcOrd="1" destOrd="0" presId="urn:microsoft.com/office/officeart/2005/8/layout/target3"/>
    <dgm:cxn modelId="{F44998F5-EFCE-4753-9246-9067CED7BABE}" srcId="{073CC54A-C171-4A12-9C41-C24FD2ECB358}" destId="{43BD8023-38EE-43A0-AE99-D74E4557BA7D}" srcOrd="1" destOrd="0" parTransId="{FEAEA39B-9426-4BE7-BA18-C77CDB112FAC}" sibTransId="{DB665D54-6EA7-4B58-B96C-1CD8A67EAF05}"/>
    <dgm:cxn modelId="{FFC0DEF3-D404-4018-92F2-821CE1C26AED}" srcId="{9131597F-58CA-470D-B2A6-28812779A8AC}" destId="{5A22135F-20D7-43D4-B1FB-B7F4D4F7EF82}" srcOrd="1" destOrd="0" parTransId="{74171A41-0CDC-4F78-8C0A-1AC48C95998F}" sibTransId="{CE1EAFB9-5069-4DAC-AFB2-BDF00DF54E1D}"/>
    <dgm:cxn modelId="{7F3925B6-8963-4630-ABC2-908CA26F796E}" type="presOf" srcId="{2152CC42-1DD8-4DDD-81F7-A22E8AB121DF}" destId="{4CDE49B0-C0C4-4C9E-AD18-FB1A9C0CAAE2}" srcOrd="0" destOrd="0" presId="urn:microsoft.com/office/officeart/2005/8/layout/target3"/>
    <dgm:cxn modelId="{5B505287-1E15-4B2D-ABBE-2A823669B8E5}" type="presOf" srcId="{9131597F-58CA-470D-B2A6-28812779A8AC}" destId="{146DD609-3633-409D-97FF-3CA9A561631B}" srcOrd="1" destOrd="0" presId="urn:microsoft.com/office/officeart/2005/8/layout/target3"/>
    <dgm:cxn modelId="{5A8C5207-C67A-42FB-9733-99A9E6787E8A}" type="presOf" srcId="{8791D37A-4001-43CA-BDFD-228DF99AE90F}" destId="{9D323FF5-5B17-442A-B62B-93DC14B5EAF0}" srcOrd="0" destOrd="1" presId="urn:microsoft.com/office/officeart/2005/8/layout/target3"/>
    <dgm:cxn modelId="{99363E64-2482-472E-A286-578657249718}" srcId="{9131597F-58CA-470D-B2A6-28812779A8AC}" destId="{DA1C7EC5-1312-4678-AF6C-0E17033BDC58}" srcOrd="0" destOrd="0" parTransId="{473EBC27-824F-4FFF-96D8-609BC73F2D14}" sibTransId="{B6DF4EDC-77DC-43FF-BA07-5BFC4CCEC589}"/>
    <dgm:cxn modelId="{463B7C78-2B59-40CE-BF99-09294F1B03BE}" type="presOf" srcId="{5F2A1621-8C84-473B-94AD-5CEA09FD28B3}" destId="{3C0DF826-386C-4388-A5F9-F29B939AD0B9}" srcOrd="0" destOrd="0" presId="urn:microsoft.com/office/officeart/2005/8/layout/target3"/>
    <dgm:cxn modelId="{833C8A51-2A71-4337-A6E0-6B20A5927AA1}" srcId="{2152CC42-1DD8-4DDD-81F7-A22E8AB121DF}" destId="{A59FCBC7-D032-4B0E-8C72-59336B2FCF60}" srcOrd="1" destOrd="0" parTransId="{AFB50251-7FA3-42D7-99DE-8F5E257D3381}" sibTransId="{B5C98013-9478-4F00-B27C-322C84F5BD78}"/>
    <dgm:cxn modelId="{BEB73724-5A75-491E-8201-49E74BC27B40}" type="presOf" srcId="{43BD8023-38EE-43A0-AE99-D74E4557BA7D}" destId="{FBD1E8DC-3711-4EB5-AC01-0D877B61AD05}" srcOrd="0" destOrd="1" presId="urn:microsoft.com/office/officeart/2005/8/layout/target3"/>
    <dgm:cxn modelId="{7EE0A078-1D6F-477B-9627-6237FC2E636D}" srcId="{A59FCBC7-D032-4B0E-8C72-59336B2FCF60}" destId="{8791D37A-4001-43CA-BDFD-228DF99AE90F}" srcOrd="1" destOrd="0" parTransId="{2951B488-7FA3-42BC-B1C7-DC34A0FE2CEC}" sibTransId="{0215BBF5-A894-496D-AF08-BD9214F15460}"/>
    <dgm:cxn modelId="{99761357-104C-460B-88B7-B0CB73345E1E}" srcId="{5F2A1621-8C84-473B-94AD-5CEA09FD28B3}" destId="{3256A223-5183-4E30-BDB9-A2AB9358FF96}" srcOrd="0" destOrd="0" parTransId="{62E1AC5D-7C60-4A91-8B4A-B3302D975784}" sibTransId="{FA58F19B-9839-4DF8-84EE-99111060E3F1}"/>
    <dgm:cxn modelId="{145912C5-C863-4309-9344-9FEF6A77ED77}" type="presOf" srcId="{073CC54A-C171-4A12-9C41-C24FD2ECB358}" destId="{9D452A6B-2477-40AE-81AF-BB7A5EAAD322}" srcOrd="0" destOrd="0" presId="urn:microsoft.com/office/officeart/2005/8/layout/target3"/>
    <dgm:cxn modelId="{19319B07-840E-4A64-A636-62F55055BC96}" srcId="{073CC54A-C171-4A12-9C41-C24FD2ECB358}" destId="{92FFACD9-AECA-4EC5-81A0-6DF7E8C2E7E6}" srcOrd="0" destOrd="0" parTransId="{0FD5D402-4CBA-46AB-949C-69ABEC4652A9}" sibTransId="{A7F2D781-4DAC-4689-BD46-09185AAA8E9B}"/>
    <dgm:cxn modelId="{63F6CC78-9793-4BE2-8DCE-EAFEBF848A77}" type="presOf" srcId="{440BE5F3-41DA-4F9F-9237-F403454A0452}" destId="{080AD664-6C72-40C0-B47B-F93B8DA87A28}" srcOrd="0" destOrd="1" presId="urn:microsoft.com/office/officeart/2005/8/layout/target3"/>
    <dgm:cxn modelId="{A709A105-2ECD-4E30-9862-B6C01AFE12DF}" type="presOf" srcId="{3256A223-5183-4E30-BDB9-A2AB9358FF96}" destId="{080AD664-6C72-40C0-B47B-F93B8DA87A28}" srcOrd="0" destOrd="0" presId="urn:microsoft.com/office/officeart/2005/8/layout/target3"/>
    <dgm:cxn modelId="{D3C7953E-C26B-4AE1-A0B2-00F6ED4EB184}" srcId="{A59FCBC7-D032-4B0E-8C72-59336B2FCF60}" destId="{284779FC-D528-4AA5-BEC4-ACC8C170A3C3}" srcOrd="0" destOrd="0" parTransId="{1F4C16D9-0350-4BE4-B8E6-BBACB85012F1}" sibTransId="{A158E8F2-ABCB-440A-9FD0-A858133BF7AE}"/>
    <dgm:cxn modelId="{DDFF62DD-0ACC-46E0-90D6-86057A4205EB}" type="presOf" srcId="{073CC54A-C171-4A12-9C41-C24FD2ECB358}" destId="{0EA4DE83-3C2B-4971-8A8C-9D6623F0BFBF}" srcOrd="1" destOrd="0" presId="urn:microsoft.com/office/officeart/2005/8/layout/target3"/>
    <dgm:cxn modelId="{FF13F22E-B005-4575-A74A-177881243BF3}" srcId="{2152CC42-1DD8-4DDD-81F7-A22E8AB121DF}" destId="{5F2A1621-8C84-473B-94AD-5CEA09FD28B3}" srcOrd="3" destOrd="0" parTransId="{C904C4AF-E789-4A04-9422-2AC08E73E6BC}" sibTransId="{B4EA0598-231E-459A-BA69-1E156CB8188E}"/>
    <dgm:cxn modelId="{4DCD3D65-44F2-4790-A7BB-EA1AA50AE185}" srcId="{2152CC42-1DD8-4DDD-81F7-A22E8AB121DF}" destId="{9131597F-58CA-470D-B2A6-28812779A8AC}" srcOrd="0" destOrd="0" parTransId="{D641AA58-82DF-44EB-AE1E-E4656F4C60F7}" sibTransId="{8C0E9AC0-7251-46DD-B868-00CABDB5A4FF}"/>
    <dgm:cxn modelId="{530F9656-CB21-4167-A520-3D6B9A5EC23D}" type="presParOf" srcId="{4CDE49B0-C0C4-4C9E-AD18-FB1A9C0CAAE2}" destId="{9ADFAC82-5C60-418B-86B5-4D1FDAAA7AE2}" srcOrd="0" destOrd="0" presId="urn:microsoft.com/office/officeart/2005/8/layout/target3"/>
    <dgm:cxn modelId="{46A044D7-592B-4C97-BCF9-3B7E34AC947D}" type="presParOf" srcId="{4CDE49B0-C0C4-4C9E-AD18-FB1A9C0CAAE2}" destId="{722858A7-1C89-4ECD-96B8-3CA1D3FEB468}" srcOrd="1" destOrd="0" presId="urn:microsoft.com/office/officeart/2005/8/layout/target3"/>
    <dgm:cxn modelId="{F23A38B8-8E7E-478C-AD7D-B12F55F0CA4B}" type="presParOf" srcId="{4CDE49B0-C0C4-4C9E-AD18-FB1A9C0CAAE2}" destId="{509A9C18-1F47-43D5-93FF-B32B7126B4FD}" srcOrd="2" destOrd="0" presId="urn:microsoft.com/office/officeart/2005/8/layout/target3"/>
    <dgm:cxn modelId="{215DF714-CFB6-4C43-9674-5A45EBE47E1C}" type="presParOf" srcId="{4CDE49B0-C0C4-4C9E-AD18-FB1A9C0CAAE2}" destId="{3C4D6FD1-857D-4ED5-9BFA-6AE05E107F82}" srcOrd="3" destOrd="0" presId="urn:microsoft.com/office/officeart/2005/8/layout/target3"/>
    <dgm:cxn modelId="{703D2CFD-F5F8-463B-8869-76015FB8AEDB}" type="presParOf" srcId="{4CDE49B0-C0C4-4C9E-AD18-FB1A9C0CAAE2}" destId="{AD1CEAD6-DFF0-4108-9E04-EDBA26771A98}" srcOrd="4" destOrd="0" presId="urn:microsoft.com/office/officeart/2005/8/layout/target3"/>
    <dgm:cxn modelId="{A071A5F1-623F-44B9-8925-473A473CDD13}" type="presParOf" srcId="{4CDE49B0-C0C4-4C9E-AD18-FB1A9C0CAAE2}" destId="{2C4D5474-CB20-45DA-A866-292FE801E18C}" srcOrd="5" destOrd="0" presId="urn:microsoft.com/office/officeart/2005/8/layout/target3"/>
    <dgm:cxn modelId="{57EE86B2-C72D-495D-82FC-7039C8890BD7}" type="presParOf" srcId="{4CDE49B0-C0C4-4C9E-AD18-FB1A9C0CAAE2}" destId="{260C86CB-4DF1-4378-BB72-21A97303B45C}" srcOrd="6" destOrd="0" presId="urn:microsoft.com/office/officeart/2005/8/layout/target3"/>
    <dgm:cxn modelId="{A21A3C06-E685-440F-8986-7332B5EE5ABD}" type="presParOf" srcId="{4CDE49B0-C0C4-4C9E-AD18-FB1A9C0CAAE2}" destId="{BACA4C21-42CE-4A4F-8CE9-E4393878701B}" srcOrd="7" destOrd="0" presId="urn:microsoft.com/office/officeart/2005/8/layout/target3"/>
    <dgm:cxn modelId="{9F892425-6FB9-4BAA-BFB2-24A1535696C6}" type="presParOf" srcId="{4CDE49B0-C0C4-4C9E-AD18-FB1A9C0CAAE2}" destId="{9D452A6B-2477-40AE-81AF-BB7A5EAAD322}" srcOrd="8" destOrd="0" presId="urn:microsoft.com/office/officeart/2005/8/layout/target3"/>
    <dgm:cxn modelId="{3A511461-B693-4C78-A0B0-DEB08633DDD3}" type="presParOf" srcId="{4CDE49B0-C0C4-4C9E-AD18-FB1A9C0CAAE2}" destId="{05D92A1C-4DD8-4CC5-889E-5B2E597B68C0}" srcOrd="9" destOrd="0" presId="urn:microsoft.com/office/officeart/2005/8/layout/target3"/>
    <dgm:cxn modelId="{301AF9E4-A217-4E41-8CAF-8870C65F7C4C}" type="presParOf" srcId="{4CDE49B0-C0C4-4C9E-AD18-FB1A9C0CAAE2}" destId="{9567EC3D-FB7F-4A07-9879-45C0A3140413}" srcOrd="10" destOrd="0" presId="urn:microsoft.com/office/officeart/2005/8/layout/target3"/>
    <dgm:cxn modelId="{F39C7FCC-905F-40F4-9E42-03C8B8319529}" type="presParOf" srcId="{4CDE49B0-C0C4-4C9E-AD18-FB1A9C0CAAE2}" destId="{3C0DF826-386C-4388-A5F9-F29B939AD0B9}" srcOrd="11" destOrd="0" presId="urn:microsoft.com/office/officeart/2005/8/layout/target3"/>
    <dgm:cxn modelId="{E425672D-9466-4A68-9950-9B1C625FD3E8}" type="presParOf" srcId="{4CDE49B0-C0C4-4C9E-AD18-FB1A9C0CAAE2}" destId="{146DD609-3633-409D-97FF-3CA9A561631B}" srcOrd="12" destOrd="0" presId="urn:microsoft.com/office/officeart/2005/8/layout/target3"/>
    <dgm:cxn modelId="{D6FD3F0C-180D-435F-B102-C0C657FD8003}" type="presParOf" srcId="{4CDE49B0-C0C4-4C9E-AD18-FB1A9C0CAAE2}" destId="{74E113DC-B050-4FD9-BA36-3D777272D6A7}" srcOrd="13" destOrd="0" presId="urn:microsoft.com/office/officeart/2005/8/layout/target3"/>
    <dgm:cxn modelId="{00F07E43-D872-49CF-A7AA-4F4676647514}" type="presParOf" srcId="{4CDE49B0-C0C4-4C9E-AD18-FB1A9C0CAAE2}" destId="{49BE11A5-E405-45B1-87C3-2741503FF2EF}" srcOrd="14" destOrd="0" presId="urn:microsoft.com/office/officeart/2005/8/layout/target3"/>
    <dgm:cxn modelId="{E049ED8F-910C-4C1A-99C4-A44BE5434218}" type="presParOf" srcId="{4CDE49B0-C0C4-4C9E-AD18-FB1A9C0CAAE2}" destId="{9D323FF5-5B17-442A-B62B-93DC14B5EAF0}" srcOrd="15" destOrd="0" presId="urn:microsoft.com/office/officeart/2005/8/layout/target3"/>
    <dgm:cxn modelId="{84C1AEA3-2CF5-4103-A7F3-2BE0338442DA}" type="presParOf" srcId="{4CDE49B0-C0C4-4C9E-AD18-FB1A9C0CAAE2}" destId="{0EA4DE83-3C2B-4971-8A8C-9D6623F0BFBF}" srcOrd="16" destOrd="0" presId="urn:microsoft.com/office/officeart/2005/8/layout/target3"/>
    <dgm:cxn modelId="{830B2CE0-08D4-47C6-BD96-C8C7B0DF8BB5}" type="presParOf" srcId="{4CDE49B0-C0C4-4C9E-AD18-FB1A9C0CAAE2}" destId="{FBD1E8DC-3711-4EB5-AC01-0D877B61AD05}" srcOrd="17" destOrd="0" presId="urn:microsoft.com/office/officeart/2005/8/layout/target3"/>
    <dgm:cxn modelId="{CC76D97F-59D8-4B17-9880-BC195CA50FF6}" type="presParOf" srcId="{4CDE49B0-C0C4-4C9E-AD18-FB1A9C0CAAE2}" destId="{B0E9D517-F1F3-4AB1-B24B-5D6963E4A7AC}" srcOrd="18" destOrd="0" presId="urn:microsoft.com/office/officeart/2005/8/layout/target3"/>
    <dgm:cxn modelId="{7EE5B7D5-1182-4AB0-B512-0D68E4ED51E9}" type="presParOf" srcId="{4CDE49B0-C0C4-4C9E-AD18-FB1A9C0CAAE2}" destId="{080AD664-6C72-40C0-B47B-F93B8DA87A28}" srcOrd="19"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C209B17B-D579-4276-B9C3-4CF59D8D16F9}" type="doc">
      <dgm:prSet loTypeId="urn:microsoft.com/office/officeart/2005/8/layout/list1" loCatId="list" qsTypeId="urn:microsoft.com/office/officeart/2005/8/quickstyle/3d1" qsCatId="3D" csTypeId="urn:microsoft.com/office/officeart/2005/8/colors/accent5_5" csCatId="accent5" phldr="1"/>
      <dgm:spPr/>
      <dgm:t>
        <a:bodyPr/>
        <a:lstStyle/>
        <a:p>
          <a:endParaRPr lang="en-NZ"/>
        </a:p>
      </dgm:t>
    </dgm:pt>
    <dgm:pt modelId="{A027E122-94B4-46BB-9EF2-B0954D0E0FFB}">
      <dgm:prSet phldrT="[Text]" custT="1"/>
      <dgm:spPr/>
      <dgm:t>
        <a:bodyPr/>
        <a:lstStyle/>
        <a:p>
          <a:r>
            <a:rPr lang="en-US" sz="1800" dirty="0" smtClean="0"/>
            <a:t>First Order</a:t>
          </a:r>
          <a:endParaRPr lang="en-NZ" sz="1800" dirty="0"/>
        </a:p>
      </dgm:t>
    </dgm:pt>
    <dgm:pt modelId="{EAD5DDDB-BF40-4287-826E-306BE19E6F47}" type="parTrans" cxnId="{F68FE86B-165D-494B-99BB-79003EBDF8FC}">
      <dgm:prSet/>
      <dgm:spPr/>
      <dgm:t>
        <a:bodyPr/>
        <a:lstStyle/>
        <a:p>
          <a:endParaRPr lang="en-NZ"/>
        </a:p>
      </dgm:t>
    </dgm:pt>
    <dgm:pt modelId="{B7544B33-DDF3-4AEC-BA6C-043890B52201}" type="sibTrans" cxnId="{F68FE86B-165D-494B-99BB-79003EBDF8FC}">
      <dgm:prSet/>
      <dgm:spPr/>
      <dgm:t>
        <a:bodyPr/>
        <a:lstStyle/>
        <a:p>
          <a:endParaRPr lang="en-NZ"/>
        </a:p>
      </dgm:t>
    </dgm:pt>
    <dgm:pt modelId="{6F1E45AB-6C3D-4376-8F31-164A32DA326D}">
      <dgm:prSet phldrT="[Text]" custT="1"/>
      <dgm:spPr/>
      <dgm:t>
        <a:bodyPr/>
        <a:lstStyle/>
        <a:p>
          <a:r>
            <a:rPr lang="en-US" sz="1800" dirty="0" smtClean="0"/>
            <a:t>With Context</a:t>
          </a:r>
          <a:endParaRPr lang="en-NZ" sz="1800" dirty="0"/>
        </a:p>
      </dgm:t>
    </dgm:pt>
    <dgm:pt modelId="{84E87E43-115E-449C-8C3C-3073B1469D87}" type="parTrans" cxnId="{59A002A6-3807-44CB-A077-9DE25DCD6D23}">
      <dgm:prSet/>
      <dgm:spPr/>
      <dgm:t>
        <a:bodyPr/>
        <a:lstStyle/>
        <a:p>
          <a:endParaRPr lang="en-NZ"/>
        </a:p>
      </dgm:t>
    </dgm:pt>
    <dgm:pt modelId="{91DCC220-B230-42EB-A352-9DD162D1FECC}" type="sibTrans" cxnId="{59A002A6-3807-44CB-A077-9DE25DCD6D23}">
      <dgm:prSet/>
      <dgm:spPr/>
      <dgm:t>
        <a:bodyPr/>
        <a:lstStyle/>
        <a:p>
          <a:endParaRPr lang="en-NZ"/>
        </a:p>
      </dgm:t>
    </dgm:pt>
    <dgm:pt modelId="{6DBAFD22-CD19-4E5C-965A-72654F84C084}">
      <dgm:prSet phldrT="[Text]" custT="1"/>
      <dgm:spPr/>
      <dgm:t>
        <a:bodyPr/>
        <a:lstStyle/>
        <a:p>
          <a:r>
            <a:rPr lang="en-US" sz="1800" dirty="0" smtClean="0"/>
            <a:t> Rule</a:t>
          </a:r>
          <a:endParaRPr lang="en-NZ" sz="1800" dirty="0"/>
        </a:p>
      </dgm:t>
    </dgm:pt>
    <dgm:pt modelId="{5E89D33E-6C53-4B9A-B485-6121F17990B3}" type="parTrans" cxnId="{05A33D2F-677A-4E42-B76C-B1FF15475546}">
      <dgm:prSet/>
      <dgm:spPr/>
      <dgm:t>
        <a:bodyPr/>
        <a:lstStyle/>
        <a:p>
          <a:endParaRPr lang="en-NZ"/>
        </a:p>
      </dgm:t>
    </dgm:pt>
    <dgm:pt modelId="{65EBA812-B31B-47A0-A7FC-6050A2C81D40}" type="sibTrans" cxnId="{05A33D2F-677A-4E42-B76C-B1FF15475546}">
      <dgm:prSet/>
      <dgm:spPr/>
      <dgm:t>
        <a:bodyPr/>
        <a:lstStyle/>
        <a:p>
          <a:endParaRPr lang="en-NZ"/>
        </a:p>
      </dgm:t>
    </dgm:pt>
    <dgm:pt modelId="{3803C146-DA6C-4365-86ED-D60848406BA1}">
      <dgm:prSet phldrT="[Text]"/>
      <dgm:spPr/>
      <dgm:t>
        <a:bodyPr/>
        <a:lstStyle/>
        <a:p>
          <a:r>
            <a:rPr lang="en-US" dirty="0" smtClean="0"/>
            <a:t>(</a:t>
          </a:r>
          <a:r>
            <a:rPr lang="en-US" dirty="0" err="1" smtClean="0"/>
            <a:t>isa</a:t>
          </a:r>
          <a:r>
            <a:rPr lang="en-US" dirty="0" smtClean="0"/>
            <a:t> </a:t>
          </a:r>
          <a:r>
            <a:rPr lang="en-US" dirty="0" err="1" smtClean="0"/>
            <a:t>ASBFinancialCorp</a:t>
          </a:r>
          <a:r>
            <a:rPr lang="en-US" dirty="0" smtClean="0"/>
            <a:t> </a:t>
          </a:r>
          <a:r>
            <a:rPr lang="en-US" dirty="0" err="1" smtClean="0"/>
            <a:t>PubliclyHeldCorporation</a:t>
          </a:r>
          <a:r>
            <a:rPr lang="en-US" dirty="0" smtClean="0"/>
            <a:t>)</a:t>
          </a:r>
          <a:endParaRPr lang="en-NZ" dirty="0"/>
        </a:p>
      </dgm:t>
    </dgm:pt>
    <dgm:pt modelId="{7D79C79A-63B0-4134-813A-C9F9DE139F93}" type="parTrans" cxnId="{647B7F76-E5CA-42B1-B345-F95BAE796D0F}">
      <dgm:prSet/>
      <dgm:spPr/>
      <dgm:t>
        <a:bodyPr/>
        <a:lstStyle/>
        <a:p>
          <a:endParaRPr lang="en-NZ"/>
        </a:p>
      </dgm:t>
    </dgm:pt>
    <dgm:pt modelId="{B841734E-A65A-4A84-9826-234FBA157B7F}" type="sibTrans" cxnId="{647B7F76-E5CA-42B1-B345-F95BAE796D0F}">
      <dgm:prSet/>
      <dgm:spPr/>
      <dgm:t>
        <a:bodyPr/>
        <a:lstStyle/>
        <a:p>
          <a:endParaRPr lang="en-NZ"/>
        </a:p>
      </dgm:t>
    </dgm:pt>
    <dgm:pt modelId="{B6B23919-9937-41D2-8121-F3A1F5881132}">
      <dgm:prSet phldrT="[Text]"/>
      <dgm:spPr/>
      <dgm:t>
        <a:bodyPr/>
        <a:lstStyle/>
        <a:p>
          <a:pPr algn="l"/>
          <a:r>
            <a:rPr lang="en-US" dirty="0" smtClean="0"/>
            <a:t>In Mt : </a:t>
          </a:r>
          <a:r>
            <a:rPr lang="en-US" dirty="0" err="1" smtClean="0"/>
            <a:t>FinancialTransactionMt</a:t>
          </a:r>
          <a:endParaRPr lang="en-US" dirty="0" smtClean="0"/>
        </a:p>
        <a:p>
          <a:pPr algn="l"/>
          <a:r>
            <a:rPr lang="en-US" dirty="0" smtClean="0"/>
            <a:t>(</a:t>
          </a:r>
          <a:r>
            <a:rPr lang="en-US" dirty="0" err="1" smtClean="0"/>
            <a:t>relationAllExists</a:t>
          </a:r>
          <a:r>
            <a:rPr lang="en-US" dirty="0" smtClean="0"/>
            <a:t> </a:t>
          </a:r>
          <a:r>
            <a:rPr lang="en-US" dirty="0" err="1" smtClean="0"/>
            <a:t>performedBy</a:t>
          </a:r>
          <a:r>
            <a:rPr lang="en-US" dirty="0" smtClean="0"/>
            <a:t>  </a:t>
          </a:r>
          <a:r>
            <a:rPr lang="en-US" dirty="0" err="1" smtClean="0"/>
            <a:t>RepurchaseProgram</a:t>
          </a:r>
          <a:r>
            <a:rPr lang="en-US" dirty="0" smtClean="0"/>
            <a:t> </a:t>
          </a:r>
          <a:r>
            <a:rPr lang="en-US" dirty="0" err="1" smtClean="0"/>
            <a:t>PubliclyHeldCorporation</a:t>
          </a:r>
          <a:r>
            <a:rPr lang="en-US" dirty="0" smtClean="0"/>
            <a:t>)</a:t>
          </a:r>
          <a:endParaRPr lang="en-NZ" dirty="0"/>
        </a:p>
      </dgm:t>
    </dgm:pt>
    <dgm:pt modelId="{731D8D34-A390-4FBC-9E90-7D8707759F10}" type="parTrans" cxnId="{84F0CCF3-DAFF-4A16-AC73-9EC485260174}">
      <dgm:prSet/>
      <dgm:spPr/>
      <dgm:t>
        <a:bodyPr/>
        <a:lstStyle/>
        <a:p>
          <a:endParaRPr lang="en-NZ"/>
        </a:p>
      </dgm:t>
    </dgm:pt>
    <dgm:pt modelId="{4BEDB639-0338-49D0-9338-E6548A684B58}" type="sibTrans" cxnId="{84F0CCF3-DAFF-4A16-AC73-9EC485260174}">
      <dgm:prSet/>
      <dgm:spPr/>
      <dgm:t>
        <a:bodyPr/>
        <a:lstStyle/>
        <a:p>
          <a:endParaRPr lang="en-NZ"/>
        </a:p>
      </dgm:t>
    </dgm:pt>
    <dgm:pt modelId="{FA56EA3A-7DED-49EC-B808-1FDB63163D44}">
      <dgm:prSet phldrT="[Text]"/>
      <dgm:spPr/>
      <dgm:t>
        <a:bodyPr/>
        <a:lstStyle/>
        <a:p>
          <a:r>
            <a:rPr lang="en-US" dirty="0" smtClean="0"/>
            <a:t>In Mt: </a:t>
          </a:r>
          <a:r>
            <a:rPr lang="en-US" dirty="0" err="1" smtClean="0"/>
            <a:t>FinancialTransactionMt</a:t>
          </a:r>
          <a:endParaRPr lang="en-US" dirty="0" smtClean="0"/>
        </a:p>
        <a:p>
          <a:r>
            <a:rPr lang="en-US" dirty="0" smtClean="0"/>
            <a:t>(</a:t>
          </a:r>
          <a:r>
            <a:rPr lang="en-US" dirty="0" err="1" smtClean="0"/>
            <a:t>forAll</a:t>
          </a:r>
          <a:r>
            <a:rPr lang="en-US" dirty="0" smtClean="0"/>
            <a:t> ?X   (implies</a:t>
          </a:r>
        </a:p>
        <a:p>
          <a:r>
            <a:rPr lang="en-US" dirty="0" smtClean="0"/>
            <a:t>     (</a:t>
          </a:r>
          <a:r>
            <a:rPr lang="en-US" dirty="0" err="1" smtClean="0"/>
            <a:t>isa</a:t>
          </a:r>
          <a:r>
            <a:rPr lang="en-US" dirty="0" smtClean="0"/>
            <a:t> ?X </a:t>
          </a:r>
          <a:r>
            <a:rPr lang="en-US" dirty="0" err="1" smtClean="0"/>
            <a:t>RepurchaseProgram</a:t>
          </a:r>
          <a:r>
            <a:rPr lang="en-US" dirty="0" smtClean="0"/>
            <a:t>)</a:t>
          </a:r>
        </a:p>
        <a:p>
          <a:r>
            <a:rPr lang="en-US" dirty="0" smtClean="0"/>
            <a:t>     (</a:t>
          </a:r>
          <a:r>
            <a:rPr lang="en-US" dirty="0" err="1" smtClean="0"/>
            <a:t>thereExists</a:t>
          </a:r>
          <a:r>
            <a:rPr lang="en-US" dirty="0" smtClean="0"/>
            <a:t> ?Y (and  (</a:t>
          </a:r>
          <a:r>
            <a:rPr lang="en-US" dirty="0" err="1" smtClean="0"/>
            <a:t>isa</a:t>
          </a:r>
          <a:r>
            <a:rPr lang="en-US" dirty="0" smtClean="0"/>
            <a:t> ?Y </a:t>
          </a:r>
          <a:r>
            <a:rPr lang="en-US" dirty="0" err="1" smtClean="0"/>
            <a:t>PubliclyHeldCorporation</a:t>
          </a:r>
          <a:r>
            <a:rPr lang="en-US" dirty="0" smtClean="0"/>
            <a:t>)  (</a:t>
          </a:r>
          <a:r>
            <a:rPr lang="en-US" dirty="0" err="1" smtClean="0"/>
            <a:t>performedBy</a:t>
          </a:r>
          <a:r>
            <a:rPr lang="en-US" dirty="0" smtClean="0"/>
            <a:t> ?X ?Y))))) </a:t>
          </a:r>
          <a:endParaRPr lang="en-NZ" dirty="0"/>
        </a:p>
      </dgm:t>
    </dgm:pt>
    <dgm:pt modelId="{88C172BB-94F7-4AC7-A918-C996F2E8A19B}" type="parTrans" cxnId="{793A14F5-7563-4B3D-82A4-9E70FFF16B24}">
      <dgm:prSet/>
      <dgm:spPr/>
      <dgm:t>
        <a:bodyPr/>
        <a:lstStyle/>
        <a:p>
          <a:endParaRPr lang="en-NZ"/>
        </a:p>
      </dgm:t>
    </dgm:pt>
    <dgm:pt modelId="{EA1DB893-F6FA-4C83-8060-2B031AE720DE}" type="sibTrans" cxnId="{793A14F5-7563-4B3D-82A4-9E70FFF16B24}">
      <dgm:prSet/>
      <dgm:spPr/>
      <dgm:t>
        <a:bodyPr/>
        <a:lstStyle/>
        <a:p>
          <a:endParaRPr lang="en-NZ"/>
        </a:p>
      </dgm:t>
    </dgm:pt>
    <dgm:pt modelId="{96E7FCF0-BEF3-4E8F-9C8C-195BBDB2FF2F}">
      <dgm:prSet phldrT="[Text]"/>
      <dgm:spPr/>
      <dgm:t>
        <a:bodyPr/>
        <a:lstStyle/>
        <a:p>
          <a:r>
            <a:rPr lang="en-US" dirty="0" smtClean="0"/>
            <a:t>(</a:t>
          </a:r>
          <a:r>
            <a:rPr lang="en-US" dirty="0" err="1" smtClean="0"/>
            <a:t>corporateOfficers</a:t>
          </a:r>
          <a:r>
            <a:rPr lang="en-US" dirty="0" smtClean="0"/>
            <a:t> </a:t>
          </a:r>
          <a:r>
            <a:rPr lang="en-US" dirty="0" err="1" smtClean="0"/>
            <a:t>ASBFinancialCorp</a:t>
          </a:r>
          <a:r>
            <a:rPr lang="en-US" dirty="0" smtClean="0"/>
            <a:t> </a:t>
          </a:r>
          <a:r>
            <a:rPr lang="en-US" dirty="0" err="1" smtClean="0"/>
            <a:t>GeraldRJenkins</a:t>
          </a:r>
          <a:r>
            <a:rPr lang="en-US" dirty="0" smtClean="0"/>
            <a:t>)</a:t>
          </a:r>
          <a:endParaRPr lang="en-NZ" dirty="0"/>
        </a:p>
      </dgm:t>
    </dgm:pt>
    <dgm:pt modelId="{D20A6F29-733D-46C2-BFCE-284B716D67A6}" type="parTrans" cxnId="{35C4399B-6E16-48CB-8683-B6B75F942A28}">
      <dgm:prSet/>
      <dgm:spPr/>
      <dgm:t>
        <a:bodyPr/>
        <a:lstStyle/>
        <a:p>
          <a:endParaRPr lang="en-NZ"/>
        </a:p>
      </dgm:t>
    </dgm:pt>
    <dgm:pt modelId="{683C3EB3-7E2C-4959-B7E9-6B210D655386}" type="sibTrans" cxnId="{35C4399B-6E16-48CB-8683-B6B75F942A28}">
      <dgm:prSet/>
      <dgm:spPr/>
      <dgm:t>
        <a:bodyPr/>
        <a:lstStyle/>
        <a:p>
          <a:endParaRPr lang="en-NZ"/>
        </a:p>
      </dgm:t>
    </dgm:pt>
    <dgm:pt modelId="{0172245F-4A89-4418-8C1D-597F26D8AC5C}" type="pres">
      <dgm:prSet presAssocID="{C209B17B-D579-4276-B9C3-4CF59D8D16F9}" presName="linear" presStyleCnt="0">
        <dgm:presLayoutVars>
          <dgm:dir/>
          <dgm:animLvl val="lvl"/>
          <dgm:resizeHandles val="exact"/>
        </dgm:presLayoutVars>
      </dgm:prSet>
      <dgm:spPr/>
      <dgm:t>
        <a:bodyPr/>
        <a:lstStyle/>
        <a:p>
          <a:endParaRPr lang="en-NZ"/>
        </a:p>
      </dgm:t>
    </dgm:pt>
    <dgm:pt modelId="{B7A82967-E5F9-4C83-94AC-D821DAF42D32}" type="pres">
      <dgm:prSet presAssocID="{A027E122-94B4-46BB-9EF2-B0954D0E0FFB}" presName="parentLin" presStyleCnt="0"/>
      <dgm:spPr/>
    </dgm:pt>
    <dgm:pt modelId="{21607C60-8A99-48CD-83D4-3725A87D176B}" type="pres">
      <dgm:prSet presAssocID="{A027E122-94B4-46BB-9EF2-B0954D0E0FFB}" presName="parentLeftMargin" presStyleLbl="node1" presStyleIdx="0" presStyleCnt="3"/>
      <dgm:spPr/>
      <dgm:t>
        <a:bodyPr/>
        <a:lstStyle/>
        <a:p>
          <a:endParaRPr lang="en-NZ"/>
        </a:p>
      </dgm:t>
    </dgm:pt>
    <dgm:pt modelId="{628F91C4-8E7F-46F9-8CFA-1AFC68CA2493}" type="pres">
      <dgm:prSet presAssocID="{A027E122-94B4-46BB-9EF2-B0954D0E0FFB}" presName="parentText" presStyleLbl="node1" presStyleIdx="0" presStyleCnt="3">
        <dgm:presLayoutVars>
          <dgm:chMax val="0"/>
          <dgm:bulletEnabled val="1"/>
        </dgm:presLayoutVars>
      </dgm:prSet>
      <dgm:spPr/>
      <dgm:t>
        <a:bodyPr/>
        <a:lstStyle/>
        <a:p>
          <a:endParaRPr lang="en-NZ"/>
        </a:p>
      </dgm:t>
    </dgm:pt>
    <dgm:pt modelId="{E7088B95-DB90-489A-ACB9-63F4F61B90CF}" type="pres">
      <dgm:prSet presAssocID="{A027E122-94B4-46BB-9EF2-B0954D0E0FFB}" presName="negativeSpace" presStyleCnt="0"/>
      <dgm:spPr/>
    </dgm:pt>
    <dgm:pt modelId="{131113A8-D7C7-40DD-A86F-4595A2E2EDC2}" type="pres">
      <dgm:prSet presAssocID="{A027E122-94B4-46BB-9EF2-B0954D0E0FFB}" presName="childText" presStyleLbl="conFgAcc1" presStyleIdx="0" presStyleCnt="3">
        <dgm:presLayoutVars>
          <dgm:bulletEnabled val="1"/>
        </dgm:presLayoutVars>
      </dgm:prSet>
      <dgm:spPr/>
      <dgm:t>
        <a:bodyPr/>
        <a:lstStyle/>
        <a:p>
          <a:endParaRPr lang="en-NZ"/>
        </a:p>
      </dgm:t>
    </dgm:pt>
    <dgm:pt modelId="{D9260CFB-2CF8-4BA0-A5A2-9399D6C61656}" type="pres">
      <dgm:prSet presAssocID="{B7544B33-DDF3-4AEC-BA6C-043890B52201}" presName="spaceBetweenRectangles" presStyleCnt="0"/>
      <dgm:spPr/>
    </dgm:pt>
    <dgm:pt modelId="{8F1E88D7-DD02-44A7-B12C-BE7476F24248}" type="pres">
      <dgm:prSet presAssocID="{6F1E45AB-6C3D-4376-8F31-164A32DA326D}" presName="parentLin" presStyleCnt="0"/>
      <dgm:spPr/>
    </dgm:pt>
    <dgm:pt modelId="{86F0B687-AA85-45A9-AFB3-62A7D6BA3DE9}" type="pres">
      <dgm:prSet presAssocID="{6F1E45AB-6C3D-4376-8F31-164A32DA326D}" presName="parentLeftMargin" presStyleLbl="node1" presStyleIdx="0" presStyleCnt="3"/>
      <dgm:spPr/>
      <dgm:t>
        <a:bodyPr/>
        <a:lstStyle/>
        <a:p>
          <a:endParaRPr lang="en-NZ"/>
        </a:p>
      </dgm:t>
    </dgm:pt>
    <dgm:pt modelId="{19765220-1E3D-406D-AF88-1D3E4F968DEB}" type="pres">
      <dgm:prSet presAssocID="{6F1E45AB-6C3D-4376-8F31-164A32DA326D}" presName="parentText" presStyleLbl="node1" presStyleIdx="1" presStyleCnt="3">
        <dgm:presLayoutVars>
          <dgm:chMax val="0"/>
          <dgm:bulletEnabled val="1"/>
        </dgm:presLayoutVars>
      </dgm:prSet>
      <dgm:spPr/>
      <dgm:t>
        <a:bodyPr/>
        <a:lstStyle/>
        <a:p>
          <a:endParaRPr lang="en-NZ"/>
        </a:p>
      </dgm:t>
    </dgm:pt>
    <dgm:pt modelId="{B47F3342-CD45-45D8-8C8A-BB83859DA853}" type="pres">
      <dgm:prSet presAssocID="{6F1E45AB-6C3D-4376-8F31-164A32DA326D}" presName="negativeSpace" presStyleCnt="0"/>
      <dgm:spPr/>
    </dgm:pt>
    <dgm:pt modelId="{8A7A11C3-D318-4510-A05E-D952994A4804}" type="pres">
      <dgm:prSet presAssocID="{6F1E45AB-6C3D-4376-8F31-164A32DA326D}" presName="childText" presStyleLbl="conFgAcc1" presStyleIdx="1" presStyleCnt="3">
        <dgm:presLayoutVars>
          <dgm:bulletEnabled val="1"/>
        </dgm:presLayoutVars>
      </dgm:prSet>
      <dgm:spPr/>
      <dgm:t>
        <a:bodyPr/>
        <a:lstStyle/>
        <a:p>
          <a:endParaRPr lang="en-NZ"/>
        </a:p>
      </dgm:t>
    </dgm:pt>
    <dgm:pt modelId="{A5A7992E-34AE-4F43-9342-1A5B92106DF5}" type="pres">
      <dgm:prSet presAssocID="{91DCC220-B230-42EB-A352-9DD162D1FECC}" presName="spaceBetweenRectangles" presStyleCnt="0"/>
      <dgm:spPr/>
    </dgm:pt>
    <dgm:pt modelId="{3E14D8B0-F98C-49E1-B559-C15E582AD0AF}" type="pres">
      <dgm:prSet presAssocID="{6DBAFD22-CD19-4E5C-965A-72654F84C084}" presName="parentLin" presStyleCnt="0"/>
      <dgm:spPr/>
    </dgm:pt>
    <dgm:pt modelId="{7E62122A-35AA-4282-A27E-A00207252EA5}" type="pres">
      <dgm:prSet presAssocID="{6DBAFD22-CD19-4E5C-965A-72654F84C084}" presName="parentLeftMargin" presStyleLbl="node1" presStyleIdx="1" presStyleCnt="3"/>
      <dgm:spPr/>
      <dgm:t>
        <a:bodyPr/>
        <a:lstStyle/>
        <a:p>
          <a:endParaRPr lang="en-NZ"/>
        </a:p>
      </dgm:t>
    </dgm:pt>
    <dgm:pt modelId="{4BE63C9B-0A90-4119-8D04-B7092AF11B82}" type="pres">
      <dgm:prSet presAssocID="{6DBAFD22-CD19-4E5C-965A-72654F84C084}" presName="parentText" presStyleLbl="node1" presStyleIdx="2" presStyleCnt="3">
        <dgm:presLayoutVars>
          <dgm:chMax val="0"/>
          <dgm:bulletEnabled val="1"/>
        </dgm:presLayoutVars>
      </dgm:prSet>
      <dgm:spPr/>
      <dgm:t>
        <a:bodyPr/>
        <a:lstStyle/>
        <a:p>
          <a:endParaRPr lang="en-NZ"/>
        </a:p>
      </dgm:t>
    </dgm:pt>
    <dgm:pt modelId="{D4CBD9AD-73F5-47C4-BA4C-F5E0D0660151}" type="pres">
      <dgm:prSet presAssocID="{6DBAFD22-CD19-4E5C-965A-72654F84C084}" presName="negativeSpace" presStyleCnt="0"/>
      <dgm:spPr/>
    </dgm:pt>
    <dgm:pt modelId="{728556CB-8068-437C-AA9E-3B65FE1AD669}" type="pres">
      <dgm:prSet presAssocID="{6DBAFD22-CD19-4E5C-965A-72654F84C084}" presName="childText" presStyleLbl="conFgAcc1" presStyleIdx="2" presStyleCnt="3" custLinFactNeighborX="174" custLinFactNeighborY="24013">
        <dgm:presLayoutVars>
          <dgm:bulletEnabled val="1"/>
        </dgm:presLayoutVars>
      </dgm:prSet>
      <dgm:spPr/>
      <dgm:t>
        <a:bodyPr/>
        <a:lstStyle/>
        <a:p>
          <a:endParaRPr lang="en-NZ"/>
        </a:p>
      </dgm:t>
    </dgm:pt>
  </dgm:ptLst>
  <dgm:cxnLst>
    <dgm:cxn modelId="{6A203AB7-4104-481D-AA62-DDEF970CC344}" type="presOf" srcId="{6DBAFD22-CD19-4E5C-965A-72654F84C084}" destId="{7E62122A-35AA-4282-A27E-A00207252EA5}" srcOrd="0" destOrd="0" presId="urn:microsoft.com/office/officeart/2005/8/layout/list1"/>
    <dgm:cxn modelId="{F515255B-C64B-4019-AB67-00E06DF65139}" type="presOf" srcId="{3803C146-DA6C-4365-86ED-D60848406BA1}" destId="{131113A8-D7C7-40DD-A86F-4595A2E2EDC2}" srcOrd="0" destOrd="0" presId="urn:microsoft.com/office/officeart/2005/8/layout/list1"/>
    <dgm:cxn modelId="{7190858C-573A-4F37-8550-435287957D24}" type="presOf" srcId="{B6B23919-9937-41D2-8121-F3A1F5881132}" destId="{8A7A11C3-D318-4510-A05E-D952994A4804}" srcOrd="0" destOrd="0" presId="urn:microsoft.com/office/officeart/2005/8/layout/list1"/>
    <dgm:cxn modelId="{EC25AAB6-CD34-40D1-BCF3-EED2013F3B6C}" type="presOf" srcId="{6F1E45AB-6C3D-4376-8F31-164A32DA326D}" destId="{19765220-1E3D-406D-AF88-1D3E4F968DEB}" srcOrd="1" destOrd="0" presId="urn:microsoft.com/office/officeart/2005/8/layout/list1"/>
    <dgm:cxn modelId="{2B46C2E1-E853-40A7-A90D-B696B965CB8B}" type="presOf" srcId="{6DBAFD22-CD19-4E5C-965A-72654F84C084}" destId="{4BE63C9B-0A90-4119-8D04-B7092AF11B82}" srcOrd="1" destOrd="0" presId="urn:microsoft.com/office/officeart/2005/8/layout/list1"/>
    <dgm:cxn modelId="{35C4399B-6E16-48CB-8683-B6B75F942A28}" srcId="{A027E122-94B4-46BB-9EF2-B0954D0E0FFB}" destId="{96E7FCF0-BEF3-4E8F-9C8C-195BBDB2FF2F}" srcOrd="1" destOrd="0" parTransId="{D20A6F29-733D-46C2-BFCE-284B716D67A6}" sibTransId="{683C3EB3-7E2C-4959-B7E9-6B210D655386}"/>
    <dgm:cxn modelId="{59A002A6-3807-44CB-A077-9DE25DCD6D23}" srcId="{C209B17B-D579-4276-B9C3-4CF59D8D16F9}" destId="{6F1E45AB-6C3D-4376-8F31-164A32DA326D}" srcOrd="1" destOrd="0" parTransId="{84E87E43-115E-449C-8C3C-3073B1469D87}" sibTransId="{91DCC220-B230-42EB-A352-9DD162D1FECC}"/>
    <dgm:cxn modelId="{793A14F5-7563-4B3D-82A4-9E70FFF16B24}" srcId="{6DBAFD22-CD19-4E5C-965A-72654F84C084}" destId="{FA56EA3A-7DED-49EC-B808-1FDB63163D44}" srcOrd="0" destOrd="0" parTransId="{88C172BB-94F7-4AC7-A918-C996F2E8A19B}" sibTransId="{EA1DB893-F6FA-4C83-8060-2B031AE720DE}"/>
    <dgm:cxn modelId="{05A33D2F-677A-4E42-B76C-B1FF15475546}" srcId="{C209B17B-D579-4276-B9C3-4CF59D8D16F9}" destId="{6DBAFD22-CD19-4E5C-965A-72654F84C084}" srcOrd="2" destOrd="0" parTransId="{5E89D33E-6C53-4B9A-B485-6121F17990B3}" sibTransId="{65EBA812-B31B-47A0-A7FC-6050A2C81D40}"/>
    <dgm:cxn modelId="{84F0CCF3-DAFF-4A16-AC73-9EC485260174}" srcId="{6F1E45AB-6C3D-4376-8F31-164A32DA326D}" destId="{B6B23919-9937-41D2-8121-F3A1F5881132}" srcOrd="0" destOrd="0" parTransId="{731D8D34-A390-4FBC-9E90-7D8707759F10}" sibTransId="{4BEDB639-0338-49D0-9338-E6548A684B58}"/>
    <dgm:cxn modelId="{2C331BDE-CFEC-43BF-9E91-97CADE57A7D1}" type="presOf" srcId="{FA56EA3A-7DED-49EC-B808-1FDB63163D44}" destId="{728556CB-8068-437C-AA9E-3B65FE1AD669}" srcOrd="0" destOrd="0" presId="urn:microsoft.com/office/officeart/2005/8/layout/list1"/>
    <dgm:cxn modelId="{B591EE34-E77D-4E0D-97D7-A338350B040E}" type="presOf" srcId="{A027E122-94B4-46BB-9EF2-B0954D0E0FFB}" destId="{628F91C4-8E7F-46F9-8CFA-1AFC68CA2493}" srcOrd="1" destOrd="0" presId="urn:microsoft.com/office/officeart/2005/8/layout/list1"/>
    <dgm:cxn modelId="{E10D486E-5121-4F06-B133-43F02C5FB6A6}" type="presOf" srcId="{96E7FCF0-BEF3-4E8F-9C8C-195BBDB2FF2F}" destId="{131113A8-D7C7-40DD-A86F-4595A2E2EDC2}" srcOrd="0" destOrd="1" presId="urn:microsoft.com/office/officeart/2005/8/layout/list1"/>
    <dgm:cxn modelId="{ABD64AF8-CD5C-434D-8DBD-D17E41D8A3EE}" type="presOf" srcId="{6F1E45AB-6C3D-4376-8F31-164A32DA326D}" destId="{86F0B687-AA85-45A9-AFB3-62A7D6BA3DE9}" srcOrd="0" destOrd="0" presId="urn:microsoft.com/office/officeart/2005/8/layout/list1"/>
    <dgm:cxn modelId="{5228994F-F7A8-445F-9C78-85F01FD9E500}" type="presOf" srcId="{C209B17B-D579-4276-B9C3-4CF59D8D16F9}" destId="{0172245F-4A89-4418-8C1D-597F26D8AC5C}" srcOrd="0" destOrd="0" presId="urn:microsoft.com/office/officeart/2005/8/layout/list1"/>
    <dgm:cxn modelId="{647B7F76-E5CA-42B1-B345-F95BAE796D0F}" srcId="{A027E122-94B4-46BB-9EF2-B0954D0E0FFB}" destId="{3803C146-DA6C-4365-86ED-D60848406BA1}" srcOrd="0" destOrd="0" parTransId="{7D79C79A-63B0-4134-813A-C9F9DE139F93}" sibTransId="{B841734E-A65A-4A84-9826-234FBA157B7F}"/>
    <dgm:cxn modelId="{E8181215-EBB5-4A17-B0F0-43C0CC2C2AE8}" type="presOf" srcId="{A027E122-94B4-46BB-9EF2-B0954D0E0FFB}" destId="{21607C60-8A99-48CD-83D4-3725A87D176B}" srcOrd="0" destOrd="0" presId="urn:microsoft.com/office/officeart/2005/8/layout/list1"/>
    <dgm:cxn modelId="{F68FE86B-165D-494B-99BB-79003EBDF8FC}" srcId="{C209B17B-D579-4276-B9C3-4CF59D8D16F9}" destId="{A027E122-94B4-46BB-9EF2-B0954D0E0FFB}" srcOrd="0" destOrd="0" parTransId="{EAD5DDDB-BF40-4287-826E-306BE19E6F47}" sibTransId="{B7544B33-DDF3-4AEC-BA6C-043890B52201}"/>
    <dgm:cxn modelId="{1B64FD64-BCAD-44AD-AF5A-274D9B81497A}" type="presParOf" srcId="{0172245F-4A89-4418-8C1D-597F26D8AC5C}" destId="{B7A82967-E5F9-4C83-94AC-D821DAF42D32}" srcOrd="0" destOrd="0" presId="urn:microsoft.com/office/officeart/2005/8/layout/list1"/>
    <dgm:cxn modelId="{E8EA5F4C-4122-4065-BA64-C73FC0C13BE6}" type="presParOf" srcId="{B7A82967-E5F9-4C83-94AC-D821DAF42D32}" destId="{21607C60-8A99-48CD-83D4-3725A87D176B}" srcOrd="0" destOrd="0" presId="urn:microsoft.com/office/officeart/2005/8/layout/list1"/>
    <dgm:cxn modelId="{6221C84A-DC8B-4C38-B3E5-1006A1A2FE57}" type="presParOf" srcId="{B7A82967-E5F9-4C83-94AC-D821DAF42D32}" destId="{628F91C4-8E7F-46F9-8CFA-1AFC68CA2493}" srcOrd="1" destOrd="0" presId="urn:microsoft.com/office/officeart/2005/8/layout/list1"/>
    <dgm:cxn modelId="{DC84F5EC-CFCB-481E-92C7-5150284402A0}" type="presParOf" srcId="{0172245F-4A89-4418-8C1D-597F26D8AC5C}" destId="{E7088B95-DB90-489A-ACB9-63F4F61B90CF}" srcOrd="1" destOrd="0" presId="urn:microsoft.com/office/officeart/2005/8/layout/list1"/>
    <dgm:cxn modelId="{6B4FC56F-C465-4526-9946-AEF718389B53}" type="presParOf" srcId="{0172245F-4A89-4418-8C1D-597F26D8AC5C}" destId="{131113A8-D7C7-40DD-A86F-4595A2E2EDC2}" srcOrd="2" destOrd="0" presId="urn:microsoft.com/office/officeart/2005/8/layout/list1"/>
    <dgm:cxn modelId="{66E9D284-2380-44FB-8CA7-4FE3E01B9B3F}" type="presParOf" srcId="{0172245F-4A89-4418-8C1D-597F26D8AC5C}" destId="{D9260CFB-2CF8-4BA0-A5A2-9399D6C61656}" srcOrd="3" destOrd="0" presId="urn:microsoft.com/office/officeart/2005/8/layout/list1"/>
    <dgm:cxn modelId="{957549F0-1090-45B2-ADC2-1DAF1B14B442}" type="presParOf" srcId="{0172245F-4A89-4418-8C1D-597F26D8AC5C}" destId="{8F1E88D7-DD02-44A7-B12C-BE7476F24248}" srcOrd="4" destOrd="0" presId="urn:microsoft.com/office/officeart/2005/8/layout/list1"/>
    <dgm:cxn modelId="{FE805558-3A89-445E-8F0C-9A8CA034453A}" type="presParOf" srcId="{8F1E88D7-DD02-44A7-B12C-BE7476F24248}" destId="{86F0B687-AA85-45A9-AFB3-62A7D6BA3DE9}" srcOrd="0" destOrd="0" presId="urn:microsoft.com/office/officeart/2005/8/layout/list1"/>
    <dgm:cxn modelId="{57C2F9B1-9624-4F61-8855-D82B5157E6ED}" type="presParOf" srcId="{8F1E88D7-DD02-44A7-B12C-BE7476F24248}" destId="{19765220-1E3D-406D-AF88-1D3E4F968DEB}" srcOrd="1" destOrd="0" presId="urn:microsoft.com/office/officeart/2005/8/layout/list1"/>
    <dgm:cxn modelId="{3A00FEF6-1530-4109-8DB1-B3AE9288A50A}" type="presParOf" srcId="{0172245F-4A89-4418-8C1D-597F26D8AC5C}" destId="{B47F3342-CD45-45D8-8C8A-BB83859DA853}" srcOrd="5" destOrd="0" presId="urn:microsoft.com/office/officeart/2005/8/layout/list1"/>
    <dgm:cxn modelId="{62671235-3C77-4E41-AD7F-F5790DE014D1}" type="presParOf" srcId="{0172245F-4A89-4418-8C1D-597F26D8AC5C}" destId="{8A7A11C3-D318-4510-A05E-D952994A4804}" srcOrd="6" destOrd="0" presId="urn:microsoft.com/office/officeart/2005/8/layout/list1"/>
    <dgm:cxn modelId="{4C226833-DDFA-46F7-9416-37CBEE205B69}" type="presParOf" srcId="{0172245F-4A89-4418-8C1D-597F26D8AC5C}" destId="{A5A7992E-34AE-4F43-9342-1A5B92106DF5}" srcOrd="7" destOrd="0" presId="urn:microsoft.com/office/officeart/2005/8/layout/list1"/>
    <dgm:cxn modelId="{45D37D41-4D03-4B18-B89A-26611382DA77}" type="presParOf" srcId="{0172245F-4A89-4418-8C1D-597F26D8AC5C}" destId="{3E14D8B0-F98C-49E1-B559-C15E582AD0AF}" srcOrd="8" destOrd="0" presId="urn:microsoft.com/office/officeart/2005/8/layout/list1"/>
    <dgm:cxn modelId="{D34C00C2-DF3C-4C6B-8855-15E333A33A23}" type="presParOf" srcId="{3E14D8B0-F98C-49E1-B559-C15E582AD0AF}" destId="{7E62122A-35AA-4282-A27E-A00207252EA5}" srcOrd="0" destOrd="0" presId="urn:microsoft.com/office/officeart/2005/8/layout/list1"/>
    <dgm:cxn modelId="{9097F462-FFBB-4FBF-B2FD-C4A10C301F3F}" type="presParOf" srcId="{3E14D8B0-F98C-49E1-B559-C15E582AD0AF}" destId="{4BE63C9B-0A90-4119-8D04-B7092AF11B82}" srcOrd="1" destOrd="0" presId="urn:microsoft.com/office/officeart/2005/8/layout/list1"/>
    <dgm:cxn modelId="{8F9CC65D-5E90-47E3-BEED-73628B83CBD3}" type="presParOf" srcId="{0172245F-4A89-4418-8C1D-597F26D8AC5C}" destId="{D4CBD9AD-73F5-47C4-BA4C-F5E0D0660151}" srcOrd="9" destOrd="0" presId="urn:microsoft.com/office/officeart/2005/8/layout/list1"/>
    <dgm:cxn modelId="{A517C363-3983-4268-82F4-31CBB50D7824}" type="presParOf" srcId="{0172245F-4A89-4418-8C1D-597F26D8AC5C}" destId="{728556CB-8068-437C-AA9E-3B65FE1AD669}" srcOrd="10"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C209B17B-D579-4276-B9C3-4CF59D8D16F9}" type="doc">
      <dgm:prSet loTypeId="urn:microsoft.com/office/officeart/2005/8/layout/list1" loCatId="list" qsTypeId="urn:microsoft.com/office/officeart/2005/8/quickstyle/3d1" qsCatId="3D" csTypeId="urn:microsoft.com/office/officeart/2005/8/colors/accent5_5" csCatId="accent5" phldr="1"/>
      <dgm:spPr/>
      <dgm:t>
        <a:bodyPr/>
        <a:lstStyle/>
        <a:p>
          <a:endParaRPr lang="en-NZ"/>
        </a:p>
      </dgm:t>
    </dgm:pt>
    <dgm:pt modelId="{2EBE8006-D765-42D4-99B8-AC7C6D46EC35}">
      <dgm:prSet phldrT="[Text]" custT="1"/>
      <dgm:spPr/>
      <dgm:t>
        <a:bodyPr/>
        <a:lstStyle/>
        <a:p>
          <a:r>
            <a:rPr lang="en-US" sz="1800" dirty="0" smtClean="0"/>
            <a:t>Second Order</a:t>
          </a:r>
          <a:endParaRPr lang="en-NZ" sz="1800" dirty="0"/>
        </a:p>
      </dgm:t>
    </dgm:pt>
    <dgm:pt modelId="{1137CE3D-2751-4BA2-8052-C02A44EFC422}" type="parTrans" cxnId="{1CABE705-C63C-46F5-85C0-97084DB0B376}">
      <dgm:prSet/>
      <dgm:spPr/>
      <dgm:t>
        <a:bodyPr/>
        <a:lstStyle/>
        <a:p>
          <a:endParaRPr lang="en-NZ"/>
        </a:p>
      </dgm:t>
    </dgm:pt>
    <dgm:pt modelId="{AAA49896-DD59-4DAD-A4A4-BC0529F03B78}" type="sibTrans" cxnId="{1CABE705-C63C-46F5-85C0-97084DB0B376}">
      <dgm:prSet/>
      <dgm:spPr/>
      <dgm:t>
        <a:bodyPr/>
        <a:lstStyle/>
        <a:p>
          <a:endParaRPr lang="en-NZ"/>
        </a:p>
      </dgm:t>
    </dgm:pt>
    <dgm:pt modelId="{78914751-E44F-4263-B879-B2A19BBFD16E}">
      <dgm:prSet phldrT="[Text]"/>
      <dgm:spPr/>
      <dgm:t>
        <a:bodyPr/>
        <a:lstStyle/>
        <a:p>
          <a:r>
            <a:rPr lang="en-US" dirty="0" smtClean="0"/>
            <a:t>(implies</a:t>
          </a:r>
          <a:br>
            <a:rPr lang="en-US" dirty="0" smtClean="0"/>
          </a:br>
          <a:r>
            <a:rPr lang="en-US" dirty="0" smtClean="0"/>
            <a:t>     (and  (</a:t>
          </a:r>
          <a:r>
            <a:rPr lang="en-US" dirty="0" err="1" smtClean="0"/>
            <a:t>isa</a:t>
          </a:r>
          <a:r>
            <a:rPr lang="en-US" dirty="0" smtClean="0"/>
            <a:t> ?SET </a:t>
          </a:r>
          <a:r>
            <a:rPr lang="en-US" dirty="0" err="1" smtClean="0"/>
            <a:t>Set</a:t>
          </a:r>
          <a:r>
            <a:rPr lang="en-US" dirty="0" smtClean="0"/>
            <a:t>-Mathematical) (cardinality ?SET 1) (</a:t>
          </a:r>
          <a:r>
            <a:rPr lang="en-US" dirty="0" err="1" smtClean="0"/>
            <a:t>elementOf</a:t>
          </a:r>
          <a:r>
            <a:rPr lang="en-US" dirty="0" smtClean="0"/>
            <a:t> ?THING ?SET))      </a:t>
          </a:r>
          <a:br>
            <a:rPr lang="en-US" dirty="0" smtClean="0"/>
          </a:br>
          <a:r>
            <a:rPr lang="en-US" dirty="0" smtClean="0"/>
            <a:t>     (equals ?SET  (</a:t>
          </a:r>
          <a:r>
            <a:rPr lang="en-US" dirty="0" err="1" smtClean="0"/>
            <a:t>TheSet</a:t>
          </a:r>
          <a:r>
            <a:rPr lang="en-US" dirty="0" smtClean="0"/>
            <a:t> ?THING)))</a:t>
          </a:r>
          <a:br>
            <a:rPr lang="en-US" dirty="0" smtClean="0"/>
          </a:br>
          <a:r>
            <a:rPr lang="en-US" dirty="0" smtClean="0"/>
            <a:t/>
          </a:r>
          <a:br>
            <a:rPr lang="en-US" dirty="0" smtClean="0"/>
          </a:br>
          <a:r>
            <a:rPr lang="en-US" dirty="0" smtClean="0"/>
            <a:t>i.e. </a:t>
          </a:r>
          <a:r>
            <a:rPr kumimoji="0" lang="en-NZ" b="0" i="0" u="none" strike="noStrike" cap="none" spc="0" normalizeH="0" baseline="0" noProof="0" dirty="0" smtClean="0">
              <a:ln>
                <a:noFill/>
              </a:ln>
              <a:solidFill>
                <a:schemeClr val="tx1"/>
              </a:solidFill>
              <a:effectLst/>
              <a:uLnTx/>
              <a:uFillTx/>
              <a:latin typeface="+mn-lt"/>
              <a:ea typeface="+mn-ea"/>
              <a:cs typeface="+mn-cs"/>
            </a:rPr>
            <a:t>If a set with a cardinality of 1 has X as a member, then that set is the singleton set containing X </a:t>
          </a:r>
          <a:endParaRPr lang="en-NZ" dirty="0"/>
        </a:p>
      </dgm:t>
    </dgm:pt>
    <dgm:pt modelId="{7ABAB66E-C968-409D-A8C8-2B495AA64C7A}" type="parTrans" cxnId="{A2FF766A-0024-4246-8A2F-50D03D628E2E}">
      <dgm:prSet/>
      <dgm:spPr/>
      <dgm:t>
        <a:bodyPr/>
        <a:lstStyle/>
        <a:p>
          <a:endParaRPr lang="en-NZ"/>
        </a:p>
      </dgm:t>
    </dgm:pt>
    <dgm:pt modelId="{48BEB65E-9654-4A89-87CE-4B0410FCDA6F}" type="sibTrans" cxnId="{A2FF766A-0024-4246-8A2F-50D03D628E2E}">
      <dgm:prSet/>
      <dgm:spPr/>
      <dgm:t>
        <a:bodyPr/>
        <a:lstStyle/>
        <a:p>
          <a:endParaRPr lang="en-NZ"/>
        </a:p>
      </dgm:t>
    </dgm:pt>
    <dgm:pt modelId="{080E7B4D-EE33-48D9-ACEB-A4A0C4E92DCF}">
      <dgm:prSet phldrT="[Text]" custT="1"/>
      <dgm:spPr/>
      <dgm:t>
        <a:bodyPr/>
        <a:lstStyle/>
        <a:p>
          <a:r>
            <a:rPr lang="en-US" sz="1800" dirty="0" smtClean="0"/>
            <a:t>Modal</a:t>
          </a:r>
          <a:endParaRPr lang="en-NZ" sz="1800" dirty="0"/>
        </a:p>
      </dgm:t>
    </dgm:pt>
    <dgm:pt modelId="{829BF817-CF94-491D-967C-D5752845C290}" type="parTrans" cxnId="{65B96E46-94A4-4F64-B168-5DDA6EC8AFA4}">
      <dgm:prSet/>
      <dgm:spPr/>
      <dgm:t>
        <a:bodyPr/>
        <a:lstStyle/>
        <a:p>
          <a:endParaRPr lang="en-NZ"/>
        </a:p>
      </dgm:t>
    </dgm:pt>
    <dgm:pt modelId="{AF4B6B78-5C57-4386-AE88-9AA14CF77753}" type="sibTrans" cxnId="{65B96E46-94A4-4F64-B168-5DDA6EC8AFA4}">
      <dgm:prSet/>
      <dgm:spPr/>
      <dgm:t>
        <a:bodyPr/>
        <a:lstStyle/>
        <a:p>
          <a:endParaRPr lang="en-NZ"/>
        </a:p>
      </dgm:t>
    </dgm:pt>
    <dgm:pt modelId="{0040F413-7CD0-41C4-A1E9-DDE3FA1E6053}">
      <dgm:prSet phldrT="[Text]"/>
      <dgm:spPr/>
      <dgm:t>
        <a:bodyPr/>
        <a:lstStyle/>
        <a:p>
          <a:r>
            <a:rPr lang="en-US" dirty="0" smtClean="0"/>
            <a:t>(beliefs Israel (</a:t>
          </a:r>
          <a:r>
            <a:rPr lang="en-US" dirty="0" err="1" smtClean="0"/>
            <a:t>relationInstanceExists</a:t>
          </a:r>
          <a:r>
            <a:rPr lang="en-US" dirty="0" smtClean="0"/>
            <a:t> possesses Syria </a:t>
          </a:r>
          <a:r>
            <a:rPr lang="en-US" dirty="0" err="1" smtClean="0"/>
            <a:t>ClusterBomb</a:t>
          </a:r>
          <a:r>
            <a:rPr lang="en-US" dirty="0" smtClean="0"/>
            <a:t>))</a:t>
          </a:r>
          <a:endParaRPr lang="en-NZ" dirty="0"/>
        </a:p>
      </dgm:t>
    </dgm:pt>
    <dgm:pt modelId="{DCD976F9-CDF5-4A2B-BAD0-BCF57E3F28CF}" type="parTrans" cxnId="{ABA275C9-AF92-4DDF-9B42-6E092086CB34}">
      <dgm:prSet/>
      <dgm:spPr/>
      <dgm:t>
        <a:bodyPr/>
        <a:lstStyle/>
        <a:p>
          <a:endParaRPr lang="en-NZ"/>
        </a:p>
      </dgm:t>
    </dgm:pt>
    <dgm:pt modelId="{52D02DC6-72EA-439D-A1E3-9EAC09CEC1AF}" type="sibTrans" cxnId="{ABA275C9-AF92-4DDF-9B42-6E092086CB34}">
      <dgm:prSet/>
      <dgm:spPr/>
      <dgm:t>
        <a:bodyPr/>
        <a:lstStyle/>
        <a:p>
          <a:endParaRPr lang="en-NZ"/>
        </a:p>
      </dgm:t>
    </dgm:pt>
    <dgm:pt modelId="{94B64B62-F189-40D4-B9D7-AE02979E3646}">
      <dgm:prSet custT="1"/>
      <dgm:spPr/>
      <dgm:t>
        <a:bodyPr/>
        <a:lstStyle/>
        <a:p>
          <a:r>
            <a:rPr lang="en-US" sz="1800" dirty="0" smtClean="0"/>
            <a:t>Meta</a:t>
          </a:r>
          <a:endParaRPr lang="en-US" sz="1800" dirty="0"/>
        </a:p>
      </dgm:t>
    </dgm:pt>
    <dgm:pt modelId="{DF8422AA-7F53-40C5-ABA5-FA2F5685598E}" type="parTrans" cxnId="{9E645AED-21E1-45C0-8456-B5946D566867}">
      <dgm:prSet/>
      <dgm:spPr/>
      <dgm:t>
        <a:bodyPr/>
        <a:lstStyle/>
        <a:p>
          <a:endParaRPr lang="en-NZ"/>
        </a:p>
      </dgm:t>
    </dgm:pt>
    <dgm:pt modelId="{9BA95F9B-B41E-4581-B1FD-E9E01942E1A9}" type="sibTrans" cxnId="{9E645AED-21E1-45C0-8456-B5946D566867}">
      <dgm:prSet/>
      <dgm:spPr/>
      <dgm:t>
        <a:bodyPr/>
        <a:lstStyle/>
        <a:p>
          <a:endParaRPr lang="en-NZ"/>
        </a:p>
      </dgm:t>
    </dgm:pt>
    <dgm:pt modelId="{7FEC88B0-777F-4BBD-A9B6-130E459FFB0D}">
      <dgm:prSet/>
      <dgm:spPr/>
      <dgm:t>
        <a:bodyPr/>
        <a:lstStyle/>
        <a:p>
          <a:r>
            <a:rPr lang="en-US" dirty="0" smtClean="0"/>
            <a:t>(</a:t>
          </a:r>
          <a:r>
            <a:rPr lang="en-US" dirty="0" err="1" smtClean="0"/>
            <a:t>opaqueArgument</a:t>
          </a:r>
          <a:r>
            <a:rPr lang="en-US" dirty="0" smtClean="0"/>
            <a:t> beliefs 2)</a:t>
          </a:r>
          <a:br>
            <a:rPr lang="en-US" dirty="0" smtClean="0"/>
          </a:br>
          <a:r>
            <a:rPr lang="en-US" dirty="0" smtClean="0"/>
            <a:t/>
          </a:r>
          <a:br>
            <a:rPr lang="en-US" dirty="0" smtClean="0"/>
          </a:br>
          <a:r>
            <a:rPr lang="en-US" dirty="0" smtClean="0"/>
            <a:t>i.e. </a:t>
          </a:r>
          <a:r>
            <a:rPr kumimoji="0" lang="en-NZ" b="0" i="0" u="none" strike="noStrike" cap="none" spc="0" normalizeH="0" baseline="0" noProof="0" dirty="0" smtClean="0">
              <a:ln>
                <a:noFill/>
              </a:ln>
              <a:solidFill>
                <a:schemeClr val="tx1"/>
              </a:solidFill>
              <a:effectLst/>
              <a:uLnTx/>
              <a:uFillTx/>
              <a:latin typeface="+mn-lt"/>
              <a:ea typeface="+mn-ea"/>
              <a:cs typeface="+mn-cs"/>
            </a:rPr>
            <a:t>If a relationship is opaque in an argument position N, then the substitution of co-referential terms does not necessarily preserve truth</a:t>
          </a:r>
          <a:endParaRPr lang="en-US" dirty="0"/>
        </a:p>
      </dgm:t>
    </dgm:pt>
    <dgm:pt modelId="{EDA238F9-925E-4337-9539-D9989A809F77}" type="parTrans" cxnId="{256A3D08-8261-4C63-891D-6F0538F86829}">
      <dgm:prSet/>
      <dgm:spPr/>
      <dgm:t>
        <a:bodyPr/>
        <a:lstStyle/>
        <a:p>
          <a:endParaRPr lang="en-NZ"/>
        </a:p>
      </dgm:t>
    </dgm:pt>
    <dgm:pt modelId="{85E25D93-773E-48EA-AB0F-90BBC1DDE715}" type="sibTrans" cxnId="{256A3D08-8261-4C63-891D-6F0538F86829}">
      <dgm:prSet/>
      <dgm:spPr/>
      <dgm:t>
        <a:bodyPr/>
        <a:lstStyle/>
        <a:p>
          <a:endParaRPr lang="en-NZ"/>
        </a:p>
      </dgm:t>
    </dgm:pt>
    <dgm:pt modelId="{0172245F-4A89-4418-8C1D-597F26D8AC5C}" type="pres">
      <dgm:prSet presAssocID="{C209B17B-D579-4276-B9C3-4CF59D8D16F9}" presName="linear" presStyleCnt="0">
        <dgm:presLayoutVars>
          <dgm:dir/>
          <dgm:animLvl val="lvl"/>
          <dgm:resizeHandles val="exact"/>
        </dgm:presLayoutVars>
      </dgm:prSet>
      <dgm:spPr/>
      <dgm:t>
        <a:bodyPr/>
        <a:lstStyle/>
        <a:p>
          <a:endParaRPr lang="en-NZ"/>
        </a:p>
      </dgm:t>
    </dgm:pt>
    <dgm:pt modelId="{383E6986-F868-4526-ACE0-2BA4912DC0AB}" type="pres">
      <dgm:prSet presAssocID="{2EBE8006-D765-42D4-99B8-AC7C6D46EC35}" presName="parentLin" presStyleCnt="0"/>
      <dgm:spPr/>
    </dgm:pt>
    <dgm:pt modelId="{00C11B89-BD64-4052-A9BE-D33970D9C262}" type="pres">
      <dgm:prSet presAssocID="{2EBE8006-D765-42D4-99B8-AC7C6D46EC35}" presName="parentLeftMargin" presStyleLbl="node1" presStyleIdx="0" presStyleCnt="3"/>
      <dgm:spPr/>
      <dgm:t>
        <a:bodyPr/>
        <a:lstStyle/>
        <a:p>
          <a:endParaRPr lang="en-NZ"/>
        </a:p>
      </dgm:t>
    </dgm:pt>
    <dgm:pt modelId="{16A47599-8040-40C2-8DB8-11E24571030D}" type="pres">
      <dgm:prSet presAssocID="{2EBE8006-D765-42D4-99B8-AC7C6D46EC35}" presName="parentText" presStyleLbl="node1" presStyleIdx="0" presStyleCnt="3">
        <dgm:presLayoutVars>
          <dgm:chMax val="0"/>
          <dgm:bulletEnabled val="1"/>
        </dgm:presLayoutVars>
      </dgm:prSet>
      <dgm:spPr/>
      <dgm:t>
        <a:bodyPr/>
        <a:lstStyle/>
        <a:p>
          <a:endParaRPr lang="en-NZ"/>
        </a:p>
      </dgm:t>
    </dgm:pt>
    <dgm:pt modelId="{D1F3BB5D-8C16-4040-A4FB-B74993FBA737}" type="pres">
      <dgm:prSet presAssocID="{2EBE8006-D765-42D4-99B8-AC7C6D46EC35}" presName="negativeSpace" presStyleCnt="0"/>
      <dgm:spPr/>
    </dgm:pt>
    <dgm:pt modelId="{679A4887-1213-4536-8BAD-11510854898F}" type="pres">
      <dgm:prSet presAssocID="{2EBE8006-D765-42D4-99B8-AC7C6D46EC35}" presName="childText" presStyleLbl="conFgAcc1" presStyleIdx="0" presStyleCnt="3">
        <dgm:presLayoutVars>
          <dgm:bulletEnabled val="1"/>
        </dgm:presLayoutVars>
      </dgm:prSet>
      <dgm:spPr/>
      <dgm:t>
        <a:bodyPr/>
        <a:lstStyle/>
        <a:p>
          <a:endParaRPr lang="en-NZ"/>
        </a:p>
      </dgm:t>
    </dgm:pt>
    <dgm:pt modelId="{481FE056-1D00-428C-A52C-7597191069F7}" type="pres">
      <dgm:prSet presAssocID="{AAA49896-DD59-4DAD-A4A4-BC0529F03B78}" presName="spaceBetweenRectangles" presStyleCnt="0"/>
      <dgm:spPr/>
    </dgm:pt>
    <dgm:pt modelId="{48946FBF-6234-4D79-9002-D781B2134B1B}" type="pres">
      <dgm:prSet presAssocID="{080E7B4D-EE33-48D9-ACEB-A4A0C4E92DCF}" presName="parentLin" presStyleCnt="0"/>
      <dgm:spPr/>
    </dgm:pt>
    <dgm:pt modelId="{C32E1A8B-1ADE-493A-B0D4-E0CC8B4A53B6}" type="pres">
      <dgm:prSet presAssocID="{080E7B4D-EE33-48D9-ACEB-A4A0C4E92DCF}" presName="parentLeftMargin" presStyleLbl="node1" presStyleIdx="0" presStyleCnt="3"/>
      <dgm:spPr/>
      <dgm:t>
        <a:bodyPr/>
        <a:lstStyle/>
        <a:p>
          <a:endParaRPr lang="en-NZ"/>
        </a:p>
      </dgm:t>
    </dgm:pt>
    <dgm:pt modelId="{5ABC2A52-260A-4E13-BBD4-F8BC991CF6CC}" type="pres">
      <dgm:prSet presAssocID="{080E7B4D-EE33-48D9-ACEB-A4A0C4E92DCF}" presName="parentText" presStyleLbl="node1" presStyleIdx="1" presStyleCnt="3">
        <dgm:presLayoutVars>
          <dgm:chMax val="0"/>
          <dgm:bulletEnabled val="1"/>
        </dgm:presLayoutVars>
      </dgm:prSet>
      <dgm:spPr/>
      <dgm:t>
        <a:bodyPr/>
        <a:lstStyle/>
        <a:p>
          <a:endParaRPr lang="en-NZ"/>
        </a:p>
      </dgm:t>
    </dgm:pt>
    <dgm:pt modelId="{A0241609-E686-496B-9322-0DDD91A5DE11}" type="pres">
      <dgm:prSet presAssocID="{080E7B4D-EE33-48D9-ACEB-A4A0C4E92DCF}" presName="negativeSpace" presStyleCnt="0"/>
      <dgm:spPr/>
    </dgm:pt>
    <dgm:pt modelId="{D4C202E9-BA20-49FB-87B6-E322E80C4AA7}" type="pres">
      <dgm:prSet presAssocID="{080E7B4D-EE33-48D9-ACEB-A4A0C4E92DCF}" presName="childText" presStyleLbl="conFgAcc1" presStyleIdx="1" presStyleCnt="3">
        <dgm:presLayoutVars>
          <dgm:bulletEnabled val="1"/>
        </dgm:presLayoutVars>
      </dgm:prSet>
      <dgm:spPr/>
      <dgm:t>
        <a:bodyPr/>
        <a:lstStyle/>
        <a:p>
          <a:endParaRPr lang="en-NZ"/>
        </a:p>
      </dgm:t>
    </dgm:pt>
    <dgm:pt modelId="{6A602879-009F-4E13-B0F7-B8968990BD05}" type="pres">
      <dgm:prSet presAssocID="{AF4B6B78-5C57-4386-AE88-9AA14CF77753}" presName="spaceBetweenRectangles" presStyleCnt="0"/>
      <dgm:spPr/>
    </dgm:pt>
    <dgm:pt modelId="{1F8B8F1B-D49A-4C65-BD9E-9FEF3CCF4900}" type="pres">
      <dgm:prSet presAssocID="{94B64B62-F189-40D4-B9D7-AE02979E3646}" presName="parentLin" presStyleCnt="0"/>
      <dgm:spPr/>
    </dgm:pt>
    <dgm:pt modelId="{E83B95B7-E34D-4839-93F5-A15968692D93}" type="pres">
      <dgm:prSet presAssocID="{94B64B62-F189-40D4-B9D7-AE02979E3646}" presName="parentLeftMargin" presStyleLbl="node1" presStyleIdx="1" presStyleCnt="3"/>
      <dgm:spPr/>
      <dgm:t>
        <a:bodyPr/>
        <a:lstStyle/>
        <a:p>
          <a:endParaRPr lang="en-NZ"/>
        </a:p>
      </dgm:t>
    </dgm:pt>
    <dgm:pt modelId="{68D8C5BB-7BB5-49DF-80C4-9C33893A00FA}" type="pres">
      <dgm:prSet presAssocID="{94B64B62-F189-40D4-B9D7-AE02979E3646}" presName="parentText" presStyleLbl="node1" presStyleIdx="2" presStyleCnt="3">
        <dgm:presLayoutVars>
          <dgm:chMax val="0"/>
          <dgm:bulletEnabled val="1"/>
        </dgm:presLayoutVars>
      </dgm:prSet>
      <dgm:spPr/>
      <dgm:t>
        <a:bodyPr/>
        <a:lstStyle/>
        <a:p>
          <a:endParaRPr lang="en-NZ"/>
        </a:p>
      </dgm:t>
    </dgm:pt>
    <dgm:pt modelId="{96DB55DF-FDE6-4D79-B93E-A134DBD71A5A}" type="pres">
      <dgm:prSet presAssocID="{94B64B62-F189-40D4-B9D7-AE02979E3646}" presName="negativeSpace" presStyleCnt="0"/>
      <dgm:spPr/>
    </dgm:pt>
    <dgm:pt modelId="{23711DD7-E515-4E13-AC38-D36109DB09E8}" type="pres">
      <dgm:prSet presAssocID="{94B64B62-F189-40D4-B9D7-AE02979E3646}" presName="childText" presStyleLbl="conFgAcc1" presStyleIdx="2" presStyleCnt="3">
        <dgm:presLayoutVars>
          <dgm:bulletEnabled val="1"/>
        </dgm:presLayoutVars>
      </dgm:prSet>
      <dgm:spPr/>
      <dgm:t>
        <a:bodyPr/>
        <a:lstStyle/>
        <a:p>
          <a:endParaRPr lang="en-NZ"/>
        </a:p>
      </dgm:t>
    </dgm:pt>
  </dgm:ptLst>
  <dgm:cxnLst>
    <dgm:cxn modelId="{256A3D08-8261-4C63-891D-6F0538F86829}" srcId="{94B64B62-F189-40D4-B9D7-AE02979E3646}" destId="{7FEC88B0-777F-4BBD-A9B6-130E459FFB0D}" srcOrd="0" destOrd="0" parTransId="{EDA238F9-925E-4337-9539-D9989A809F77}" sibTransId="{85E25D93-773E-48EA-AB0F-90BBC1DDE715}"/>
    <dgm:cxn modelId="{65B96E46-94A4-4F64-B168-5DDA6EC8AFA4}" srcId="{C209B17B-D579-4276-B9C3-4CF59D8D16F9}" destId="{080E7B4D-EE33-48D9-ACEB-A4A0C4E92DCF}" srcOrd="1" destOrd="0" parTransId="{829BF817-CF94-491D-967C-D5752845C290}" sibTransId="{AF4B6B78-5C57-4386-AE88-9AA14CF77753}"/>
    <dgm:cxn modelId="{7680D1F6-7D2E-4756-AFE2-A9F1DE6F880B}" type="presOf" srcId="{94B64B62-F189-40D4-B9D7-AE02979E3646}" destId="{68D8C5BB-7BB5-49DF-80C4-9C33893A00FA}" srcOrd="1" destOrd="0" presId="urn:microsoft.com/office/officeart/2005/8/layout/list1"/>
    <dgm:cxn modelId="{4611BB4D-4CD4-41F7-87B5-66DAAA960A36}" type="presOf" srcId="{78914751-E44F-4263-B879-B2A19BBFD16E}" destId="{679A4887-1213-4536-8BAD-11510854898F}" srcOrd="0" destOrd="0" presId="urn:microsoft.com/office/officeart/2005/8/layout/list1"/>
    <dgm:cxn modelId="{ABA275C9-AF92-4DDF-9B42-6E092086CB34}" srcId="{080E7B4D-EE33-48D9-ACEB-A4A0C4E92DCF}" destId="{0040F413-7CD0-41C4-A1E9-DDE3FA1E6053}" srcOrd="0" destOrd="0" parTransId="{DCD976F9-CDF5-4A2B-BAD0-BCF57E3F28CF}" sibTransId="{52D02DC6-72EA-439D-A1E3-9EAC09CEC1AF}"/>
    <dgm:cxn modelId="{9E645AED-21E1-45C0-8456-B5946D566867}" srcId="{C209B17B-D579-4276-B9C3-4CF59D8D16F9}" destId="{94B64B62-F189-40D4-B9D7-AE02979E3646}" srcOrd="2" destOrd="0" parTransId="{DF8422AA-7F53-40C5-ABA5-FA2F5685598E}" sibTransId="{9BA95F9B-B41E-4581-B1FD-E9E01942E1A9}"/>
    <dgm:cxn modelId="{1CABE705-C63C-46F5-85C0-97084DB0B376}" srcId="{C209B17B-D579-4276-B9C3-4CF59D8D16F9}" destId="{2EBE8006-D765-42D4-99B8-AC7C6D46EC35}" srcOrd="0" destOrd="0" parTransId="{1137CE3D-2751-4BA2-8052-C02A44EFC422}" sibTransId="{AAA49896-DD59-4DAD-A4A4-BC0529F03B78}"/>
    <dgm:cxn modelId="{41C6637F-E609-4908-BA2C-A20A259F0503}" type="presOf" srcId="{0040F413-7CD0-41C4-A1E9-DDE3FA1E6053}" destId="{D4C202E9-BA20-49FB-87B6-E322E80C4AA7}" srcOrd="0" destOrd="0" presId="urn:microsoft.com/office/officeart/2005/8/layout/list1"/>
    <dgm:cxn modelId="{A2FF766A-0024-4246-8A2F-50D03D628E2E}" srcId="{2EBE8006-D765-42D4-99B8-AC7C6D46EC35}" destId="{78914751-E44F-4263-B879-B2A19BBFD16E}" srcOrd="0" destOrd="0" parTransId="{7ABAB66E-C968-409D-A8C8-2B495AA64C7A}" sibTransId="{48BEB65E-9654-4A89-87CE-4B0410FCDA6F}"/>
    <dgm:cxn modelId="{138107EF-8CF1-482B-97D6-F42760F500DE}" type="presOf" srcId="{94B64B62-F189-40D4-B9D7-AE02979E3646}" destId="{E83B95B7-E34D-4839-93F5-A15968692D93}" srcOrd="0" destOrd="0" presId="urn:microsoft.com/office/officeart/2005/8/layout/list1"/>
    <dgm:cxn modelId="{9C1031C3-5DB1-4C28-9C2F-2E27AF221F8C}" type="presOf" srcId="{080E7B4D-EE33-48D9-ACEB-A4A0C4E92DCF}" destId="{5ABC2A52-260A-4E13-BBD4-F8BC991CF6CC}" srcOrd="1" destOrd="0" presId="urn:microsoft.com/office/officeart/2005/8/layout/list1"/>
    <dgm:cxn modelId="{C42C2148-610C-4AB1-9CB6-84441259E694}" type="presOf" srcId="{C209B17B-D579-4276-B9C3-4CF59D8D16F9}" destId="{0172245F-4A89-4418-8C1D-597F26D8AC5C}" srcOrd="0" destOrd="0" presId="urn:microsoft.com/office/officeart/2005/8/layout/list1"/>
    <dgm:cxn modelId="{E5BC0596-9F9C-4EDA-8E79-A31361C8AE5F}" type="presOf" srcId="{080E7B4D-EE33-48D9-ACEB-A4A0C4E92DCF}" destId="{C32E1A8B-1ADE-493A-B0D4-E0CC8B4A53B6}" srcOrd="0" destOrd="0" presId="urn:microsoft.com/office/officeart/2005/8/layout/list1"/>
    <dgm:cxn modelId="{BC0FFDFD-282E-43CF-A30A-6459454398B6}" type="presOf" srcId="{2EBE8006-D765-42D4-99B8-AC7C6D46EC35}" destId="{00C11B89-BD64-4052-A9BE-D33970D9C262}" srcOrd="0" destOrd="0" presId="urn:microsoft.com/office/officeart/2005/8/layout/list1"/>
    <dgm:cxn modelId="{EF417F2C-E50A-4DAF-A386-A29B0E8553D4}" type="presOf" srcId="{2EBE8006-D765-42D4-99B8-AC7C6D46EC35}" destId="{16A47599-8040-40C2-8DB8-11E24571030D}" srcOrd="1" destOrd="0" presId="urn:microsoft.com/office/officeart/2005/8/layout/list1"/>
    <dgm:cxn modelId="{0BE50E6E-4370-46D8-AD6B-1757B83FD0D8}" type="presOf" srcId="{7FEC88B0-777F-4BBD-A9B6-130E459FFB0D}" destId="{23711DD7-E515-4E13-AC38-D36109DB09E8}" srcOrd="0" destOrd="0" presId="urn:microsoft.com/office/officeart/2005/8/layout/list1"/>
    <dgm:cxn modelId="{D298683F-C2A0-4DB1-9122-BB34ED4CC6E7}" type="presParOf" srcId="{0172245F-4A89-4418-8C1D-597F26D8AC5C}" destId="{383E6986-F868-4526-ACE0-2BA4912DC0AB}" srcOrd="0" destOrd="0" presId="urn:microsoft.com/office/officeart/2005/8/layout/list1"/>
    <dgm:cxn modelId="{F1AF4F76-D4F8-4545-A4C4-BB9CF05DEBDE}" type="presParOf" srcId="{383E6986-F868-4526-ACE0-2BA4912DC0AB}" destId="{00C11B89-BD64-4052-A9BE-D33970D9C262}" srcOrd="0" destOrd="0" presId="urn:microsoft.com/office/officeart/2005/8/layout/list1"/>
    <dgm:cxn modelId="{DF4BC016-0497-42E9-9E14-E6E3C855BF6A}" type="presParOf" srcId="{383E6986-F868-4526-ACE0-2BA4912DC0AB}" destId="{16A47599-8040-40C2-8DB8-11E24571030D}" srcOrd="1" destOrd="0" presId="urn:microsoft.com/office/officeart/2005/8/layout/list1"/>
    <dgm:cxn modelId="{5B2F9A1D-DBDD-472D-BE1B-A275EB56EC34}" type="presParOf" srcId="{0172245F-4A89-4418-8C1D-597F26D8AC5C}" destId="{D1F3BB5D-8C16-4040-A4FB-B74993FBA737}" srcOrd="1" destOrd="0" presId="urn:microsoft.com/office/officeart/2005/8/layout/list1"/>
    <dgm:cxn modelId="{D0857A07-46ED-4D60-9A58-5AA5D8CBE87D}" type="presParOf" srcId="{0172245F-4A89-4418-8C1D-597F26D8AC5C}" destId="{679A4887-1213-4536-8BAD-11510854898F}" srcOrd="2" destOrd="0" presId="urn:microsoft.com/office/officeart/2005/8/layout/list1"/>
    <dgm:cxn modelId="{C12F00AF-B31C-4A0F-B8C4-E2FCA4013BAF}" type="presParOf" srcId="{0172245F-4A89-4418-8C1D-597F26D8AC5C}" destId="{481FE056-1D00-428C-A52C-7597191069F7}" srcOrd="3" destOrd="0" presId="urn:microsoft.com/office/officeart/2005/8/layout/list1"/>
    <dgm:cxn modelId="{718AA5C8-B368-4E3F-8C2A-F7983C665107}" type="presParOf" srcId="{0172245F-4A89-4418-8C1D-597F26D8AC5C}" destId="{48946FBF-6234-4D79-9002-D781B2134B1B}" srcOrd="4" destOrd="0" presId="urn:microsoft.com/office/officeart/2005/8/layout/list1"/>
    <dgm:cxn modelId="{872F9217-AB47-4140-ADF1-536DB5F82D65}" type="presParOf" srcId="{48946FBF-6234-4D79-9002-D781B2134B1B}" destId="{C32E1A8B-1ADE-493A-B0D4-E0CC8B4A53B6}" srcOrd="0" destOrd="0" presId="urn:microsoft.com/office/officeart/2005/8/layout/list1"/>
    <dgm:cxn modelId="{3FF79023-C21D-4141-AD33-5626FB70C368}" type="presParOf" srcId="{48946FBF-6234-4D79-9002-D781B2134B1B}" destId="{5ABC2A52-260A-4E13-BBD4-F8BC991CF6CC}" srcOrd="1" destOrd="0" presId="urn:microsoft.com/office/officeart/2005/8/layout/list1"/>
    <dgm:cxn modelId="{3C823B9C-8CCB-4B8C-A9C9-4FCE65935E01}" type="presParOf" srcId="{0172245F-4A89-4418-8C1D-597F26D8AC5C}" destId="{A0241609-E686-496B-9322-0DDD91A5DE11}" srcOrd="5" destOrd="0" presId="urn:microsoft.com/office/officeart/2005/8/layout/list1"/>
    <dgm:cxn modelId="{27FFB98B-CEFB-4A5A-8692-8C8B2F86C540}" type="presParOf" srcId="{0172245F-4A89-4418-8C1D-597F26D8AC5C}" destId="{D4C202E9-BA20-49FB-87B6-E322E80C4AA7}" srcOrd="6" destOrd="0" presId="urn:microsoft.com/office/officeart/2005/8/layout/list1"/>
    <dgm:cxn modelId="{22BE80DD-A971-4A89-9C7F-F1BB0C9E133D}" type="presParOf" srcId="{0172245F-4A89-4418-8C1D-597F26D8AC5C}" destId="{6A602879-009F-4E13-B0F7-B8968990BD05}" srcOrd="7" destOrd="0" presId="urn:microsoft.com/office/officeart/2005/8/layout/list1"/>
    <dgm:cxn modelId="{1F4B6031-24AD-4FA2-B062-DD92A6B1EF9F}" type="presParOf" srcId="{0172245F-4A89-4418-8C1D-597F26D8AC5C}" destId="{1F8B8F1B-D49A-4C65-BD9E-9FEF3CCF4900}" srcOrd="8" destOrd="0" presId="urn:microsoft.com/office/officeart/2005/8/layout/list1"/>
    <dgm:cxn modelId="{A58D9A11-E657-4F5A-ABD4-1E5D93668166}" type="presParOf" srcId="{1F8B8F1B-D49A-4C65-BD9E-9FEF3CCF4900}" destId="{E83B95B7-E34D-4839-93F5-A15968692D93}" srcOrd="0" destOrd="0" presId="urn:microsoft.com/office/officeart/2005/8/layout/list1"/>
    <dgm:cxn modelId="{6134CEA2-DFE9-4829-9554-689EBD7D48D4}" type="presParOf" srcId="{1F8B8F1B-D49A-4C65-BD9E-9FEF3CCF4900}" destId="{68D8C5BB-7BB5-49DF-80C4-9C33893A00FA}" srcOrd="1" destOrd="0" presId="urn:microsoft.com/office/officeart/2005/8/layout/list1"/>
    <dgm:cxn modelId="{4E155EDF-358B-4D87-B917-B6C5769D7075}" type="presParOf" srcId="{0172245F-4A89-4418-8C1D-597F26D8AC5C}" destId="{96DB55DF-FDE6-4D79-B93E-A134DBD71A5A}" srcOrd="9" destOrd="0" presId="urn:microsoft.com/office/officeart/2005/8/layout/list1"/>
    <dgm:cxn modelId="{F13372AE-4BF9-40DE-A19B-2D21FC91D857}" type="presParOf" srcId="{0172245F-4A89-4418-8C1D-597F26D8AC5C}" destId="{23711DD7-E515-4E13-AC38-D36109DB09E8}" srcOrd="10"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0D07818E-13B3-48F9-ADF6-C330B2531FAC}" type="doc">
      <dgm:prSet loTypeId="urn:microsoft.com/office/officeart/2005/8/layout/hProcess4" loCatId="process" qsTypeId="urn:microsoft.com/office/officeart/2005/8/quickstyle/simple5" qsCatId="simple" csTypeId="urn:microsoft.com/office/officeart/2005/8/colors/colorful5" csCatId="colorful" phldr="1"/>
      <dgm:spPr/>
      <dgm:t>
        <a:bodyPr/>
        <a:lstStyle/>
        <a:p>
          <a:endParaRPr lang="en-NZ"/>
        </a:p>
      </dgm:t>
    </dgm:pt>
    <dgm:pt modelId="{2CCC164C-F444-4699-B916-0C768D9A2ADC}">
      <dgm:prSet/>
      <dgm:spPr/>
      <dgm:t>
        <a:bodyPr/>
        <a:lstStyle/>
        <a:p>
          <a:pPr rtl="0"/>
          <a:r>
            <a:rPr lang="en-US" dirty="0" smtClean="0"/>
            <a:t>Wikipedia</a:t>
          </a:r>
          <a:endParaRPr lang="en-US" dirty="0"/>
        </a:p>
      </dgm:t>
    </dgm:pt>
    <dgm:pt modelId="{646B00BB-3DD4-4783-A3D3-AF734888C4DF}" type="parTrans" cxnId="{E8A4CA9D-E18C-48EE-8136-B05513C6750B}">
      <dgm:prSet/>
      <dgm:spPr/>
      <dgm:t>
        <a:bodyPr/>
        <a:lstStyle/>
        <a:p>
          <a:endParaRPr lang="en-NZ"/>
        </a:p>
      </dgm:t>
    </dgm:pt>
    <dgm:pt modelId="{05089EF4-1448-43BE-8C1C-A4DF77F24BC9}" type="sibTrans" cxnId="{E8A4CA9D-E18C-48EE-8136-B05513C6750B}">
      <dgm:prSet/>
      <dgm:spPr/>
      <dgm:t>
        <a:bodyPr/>
        <a:lstStyle/>
        <a:p>
          <a:endParaRPr lang="en-NZ"/>
        </a:p>
      </dgm:t>
    </dgm:pt>
    <dgm:pt modelId="{8F71FBC1-D95A-4824-9DFB-CD7052F4110C}">
      <dgm:prSet/>
      <dgm:spPr/>
      <dgm:t>
        <a:bodyPr/>
        <a:lstStyle/>
        <a:p>
          <a:pPr rtl="0"/>
          <a:r>
            <a:rPr lang="en-US" dirty="0" smtClean="0"/>
            <a:t>Page Download</a:t>
          </a:r>
          <a:endParaRPr lang="en-US" dirty="0"/>
        </a:p>
      </dgm:t>
    </dgm:pt>
    <dgm:pt modelId="{F51CAD17-41F7-492A-AF2A-EC9C77FC49EF}" type="parTrans" cxnId="{5EF8EC9A-03DE-4343-8898-AAF4607AB549}">
      <dgm:prSet/>
      <dgm:spPr/>
      <dgm:t>
        <a:bodyPr/>
        <a:lstStyle/>
        <a:p>
          <a:endParaRPr lang="en-NZ"/>
        </a:p>
      </dgm:t>
    </dgm:pt>
    <dgm:pt modelId="{205C565C-790A-45BE-8E5C-5A70B23AF003}" type="sibTrans" cxnId="{5EF8EC9A-03DE-4343-8898-AAF4607AB549}">
      <dgm:prSet/>
      <dgm:spPr/>
      <dgm:t>
        <a:bodyPr/>
        <a:lstStyle/>
        <a:p>
          <a:endParaRPr lang="en-NZ"/>
        </a:p>
      </dgm:t>
    </dgm:pt>
    <dgm:pt modelId="{4570F124-797D-4327-AD4B-94BDF557D4DB}">
      <dgm:prSet/>
      <dgm:spPr/>
      <dgm:t>
        <a:bodyPr/>
        <a:lstStyle/>
        <a:p>
          <a:pPr rtl="0"/>
          <a:r>
            <a:rPr lang="en-US" dirty="0" smtClean="0"/>
            <a:t>Sentence Extractor</a:t>
          </a:r>
          <a:endParaRPr lang="en-NZ" dirty="0"/>
        </a:p>
      </dgm:t>
    </dgm:pt>
    <dgm:pt modelId="{FF0B0B62-C4EB-460D-ADE5-33828F337454}" type="parTrans" cxnId="{EAB697D9-7A51-41BD-9202-572820C3505D}">
      <dgm:prSet/>
      <dgm:spPr/>
      <dgm:t>
        <a:bodyPr/>
        <a:lstStyle/>
        <a:p>
          <a:endParaRPr lang="en-NZ"/>
        </a:p>
      </dgm:t>
    </dgm:pt>
    <dgm:pt modelId="{C6B3CF0F-A61F-4369-9039-DFAB679B5D67}" type="sibTrans" cxnId="{EAB697D9-7A51-41BD-9202-572820C3505D}">
      <dgm:prSet/>
      <dgm:spPr/>
      <dgm:t>
        <a:bodyPr/>
        <a:lstStyle/>
        <a:p>
          <a:endParaRPr lang="en-NZ"/>
        </a:p>
      </dgm:t>
    </dgm:pt>
    <dgm:pt modelId="{D5705B2D-2F46-4706-BE95-17EB8179CA2E}">
      <dgm:prSet/>
      <dgm:spPr/>
      <dgm:t>
        <a:bodyPr/>
        <a:lstStyle/>
        <a:p>
          <a:pPr rtl="0"/>
          <a:r>
            <a:rPr lang="en-US" dirty="0" smtClean="0"/>
            <a:t>EBMT Parser</a:t>
          </a:r>
          <a:endParaRPr lang="en-NZ" dirty="0"/>
        </a:p>
      </dgm:t>
    </dgm:pt>
    <dgm:pt modelId="{E0D418BF-78D5-47B1-B190-AC2B53CEDCEF}" type="parTrans" cxnId="{FE33BA9B-69CB-4A84-A49F-BBDB022A144A}">
      <dgm:prSet/>
      <dgm:spPr/>
      <dgm:t>
        <a:bodyPr/>
        <a:lstStyle/>
        <a:p>
          <a:endParaRPr lang="en-NZ"/>
        </a:p>
      </dgm:t>
    </dgm:pt>
    <dgm:pt modelId="{52F0D7B7-C26E-4A57-ACC9-00D669E91A3D}" type="sibTrans" cxnId="{FE33BA9B-69CB-4A84-A49F-BBDB022A144A}">
      <dgm:prSet/>
      <dgm:spPr/>
      <dgm:t>
        <a:bodyPr/>
        <a:lstStyle/>
        <a:p>
          <a:endParaRPr lang="en-NZ"/>
        </a:p>
      </dgm:t>
    </dgm:pt>
    <dgm:pt modelId="{A3B5AB26-11F8-459B-9255-B328478D5E16}">
      <dgm:prSet/>
      <dgm:spPr/>
      <dgm:t>
        <a:bodyPr/>
        <a:lstStyle/>
        <a:p>
          <a:pPr rtl="0"/>
          <a:r>
            <a:rPr lang="en-US" dirty="0" smtClean="0"/>
            <a:t>Semantic Checker</a:t>
          </a:r>
          <a:endParaRPr lang="en-NZ" dirty="0"/>
        </a:p>
      </dgm:t>
    </dgm:pt>
    <dgm:pt modelId="{7C2FAA27-1423-4F58-9A7D-B4BD3A898748}" type="parTrans" cxnId="{BA4A087A-6637-4494-BCDD-DCA69A88CCC8}">
      <dgm:prSet/>
      <dgm:spPr/>
      <dgm:t>
        <a:bodyPr/>
        <a:lstStyle/>
        <a:p>
          <a:endParaRPr lang="en-NZ"/>
        </a:p>
      </dgm:t>
    </dgm:pt>
    <dgm:pt modelId="{E8C32CD1-2C4E-47AB-9544-1257751F993B}" type="sibTrans" cxnId="{BA4A087A-6637-4494-BCDD-DCA69A88CCC8}">
      <dgm:prSet/>
      <dgm:spPr/>
      <dgm:t>
        <a:bodyPr/>
        <a:lstStyle/>
        <a:p>
          <a:endParaRPr lang="en-NZ"/>
        </a:p>
      </dgm:t>
    </dgm:pt>
    <dgm:pt modelId="{9AE53B0D-1A30-4B82-B596-38DBF899EDCE}">
      <dgm:prSet/>
      <dgm:spPr/>
      <dgm:t>
        <a:bodyPr/>
        <a:lstStyle/>
        <a:p>
          <a:pPr rtl="0"/>
          <a:r>
            <a:rPr lang="en-US" dirty="0" smtClean="0"/>
            <a:t>Success</a:t>
          </a:r>
          <a:endParaRPr lang="en-NZ" dirty="0"/>
        </a:p>
      </dgm:t>
    </dgm:pt>
    <dgm:pt modelId="{035592F6-5F20-41F4-8A37-389B7B3B1021}" type="parTrans" cxnId="{464F0C04-C46B-4C2B-963F-BA70606AE38E}">
      <dgm:prSet/>
      <dgm:spPr/>
      <dgm:t>
        <a:bodyPr/>
        <a:lstStyle/>
        <a:p>
          <a:endParaRPr lang="en-NZ"/>
        </a:p>
      </dgm:t>
    </dgm:pt>
    <dgm:pt modelId="{157E9B1B-9599-4092-98C6-1B07E36F90E1}" type="sibTrans" cxnId="{464F0C04-C46B-4C2B-963F-BA70606AE38E}">
      <dgm:prSet/>
      <dgm:spPr/>
      <dgm:t>
        <a:bodyPr/>
        <a:lstStyle/>
        <a:p>
          <a:endParaRPr lang="en-NZ"/>
        </a:p>
      </dgm:t>
    </dgm:pt>
    <dgm:pt modelId="{F72460A7-C313-44CC-B147-94425F6879B8}">
      <dgm:prSet custT="1"/>
      <dgm:spPr/>
      <dgm:t>
        <a:bodyPr lIns="36000" tIns="36000" rIns="36000" bIns="36000" anchor="ctr" anchorCtr="0"/>
        <a:lstStyle/>
        <a:p>
          <a:pPr algn="ctr"/>
          <a:endParaRPr lang="en-NZ" sz="900" dirty="0"/>
        </a:p>
      </dgm:t>
    </dgm:pt>
    <dgm:pt modelId="{B207D600-333F-49D3-9861-D5A2C6BC4C39}" type="parTrans" cxnId="{05E2587F-7A40-48AA-8BA5-608CB92FB752}">
      <dgm:prSet/>
      <dgm:spPr/>
      <dgm:t>
        <a:bodyPr/>
        <a:lstStyle/>
        <a:p>
          <a:endParaRPr lang="en-NZ"/>
        </a:p>
      </dgm:t>
    </dgm:pt>
    <dgm:pt modelId="{5852DE39-3DE1-4458-A49A-F6911E4A2BB8}" type="sibTrans" cxnId="{05E2587F-7A40-48AA-8BA5-608CB92FB752}">
      <dgm:prSet/>
      <dgm:spPr/>
      <dgm:t>
        <a:bodyPr/>
        <a:lstStyle/>
        <a:p>
          <a:endParaRPr lang="en-NZ"/>
        </a:p>
      </dgm:t>
    </dgm:pt>
    <dgm:pt modelId="{E227C31C-7644-413A-938A-D1D02DA65A6C}">
      <dgm:prSet/>
      <dgm:spPr/>
      <dgm:t>
        <a:bodyPr/>
        <a:lstStyle/>
        <a:p>
          <a:endParaRPr lang="en-NZ" dirty="0"/>
        </a:p>
      </dgm:t>
    </dgm:pt>
    <dgm:pt modelId="{D1711425-51B9-4675-A018-42C7248CB102}" type="parTrans" cxnId="{535FF9D0-3C2C-4529-B60B-2BB9F57B1273}">
      <dgm:prSet/>
      <dgm:spPr/>
      <dgm:t>
        <a:bodyPr/>
        <a:lstStyle/>
        <a:p>
          <a:endParaRPr lang="en-NZ"/>
        </a:p>
      </dgm:t>
    </dgm:pt>
    <dgm:pt modelId="{71039EC2-B6B1-46CD-8828-9174C550D050}" type="sibTrans" cxnId="{535FF9D0-3C2C-4529-B60B-2BB9F57B1273}">
      <dgm:prSet/>
      <dgm:spPr/>
      <dgm:t>
        <a:bodyPr/>
        <a:lstStyle/>
        <a:p>
          <a:endParaRPr lang="en-NZ"/>
        </a:p>
      </dgm:t>
    </dgm:pt>
    <dgm:pt modelId="{8A65A82A-233F-45E3-8644-5C357FDFB44A}" type="pres">
      <dgm:prSet presAssocID="{0D07818E-13B3-48F9-ADF6-C330B2531FAC}" presName="Name0" presStyleCnt="0">
        <dgm:presLayoutVars>
          <dgm:dir/>
          <dgm:animLvl val="lvl"/>
          <dgm:resizeHandles val="exact"/>
        </dgm:presLayoutVars>
      </dgm:prSet>
      <dgm:spPr/>
      <dgm:t>
        <a:bodyPr/>
        <a:lstStyle/>
        <a:p>
          <a:endParaRPr lang="en-NZ"/>
        </a:p>
      </dgm:t>
    </dgm:pt>
    <dgm:pt modelId="{6BC30BB6-85D8-434C-8209-096C5B6B442E}" type="pres">
      <dgm:prSet presAssocID="{0D07818E-13B3-48F9-ADF6-C330B2531FAC}" presName="tSp" presStyleCnt="0"/>
      <dgm:spPr/>
    </dgm:pt>
    <dgm:pt modelId="{85C8848A-305D-4203-AF30-ABE869EEDADF}" type="pres">
      <dgm:prSet presAssocID="{0D07818E-13B3-48F9-ADF6-C330B2531FAC}" presName="bSp" presStyleCnt="0"/>
      <dgm:spPr/>
    </dgm:pt>
    <dgm:pt modelId="{997C107A-135C-4253-BB5A-DF29F20ED707}" type="pres">
      <dgm:prSet presAssocID="{0D07818E-13B3-48F9-ADF6-C330B2531FAC}" presName="process" presStyleCnt="0"/>
      <dgm:spPr/>
    </dgm:pt>
    <dgm:pt modelId="{C99615D9-0FCE-47CE-A305-BC9BA4B68773}" type="pres">
      <dgm:prSet presAssocID="{2CCC164C-F444-4699-B916-0C768D9A2ADC}" presName="composite1" presStyleCnt="0"/>
      <dgm:spPr/>
    </dgm:pt>
    <dgm:pt modelId="{07BF1A3E-37BA-4751-8585-3B2BF9ECBEE6}" type="pres">
      <dgm:prSet presAssocID="{2CCC164C-F444-4699-B916-0C768D9A2ADC}" presName="dummyNode1" presStyleLbl="node1" presStyleIdx="0" presStyleCnt="6"/>
      <dgm:spPr/>
    </dgm:pt>
    <dgm:pt modelId="{9B147935-9E59-4A51-BC8E-98B832B3D069}" type="pres">
      <dgm:prSet presAssocID="{2CCC164C-F444-4699-B916-0C768D9A2ADC}" presName="childNode1" presStyleLbl="bgAcc1" presStyleIdx="0" presStyleCnt="6">
        <dgm:presLayoutVars>
          <dgm:bulletEnabled val="1"/>
        </dgm:presLayoutVars>
      </dgm:prSet>
      <dgm:spPr/>
    </dgm:pt>
    <dgm:pt modelId="{608ED518-A924-4392-B4FA-09CA4EFF2AA7}" type="pres">
      <dgm:prSet presAssocID="{2CCC164C-F444-4699-B916-0C768D9A2ADC}" presName="childNode1tx" presStyleLbl="bgAcc1" presStyleIdx="0" presStyleCnt="6">
        <dgm:presLayoutVars>
          <dgm:bulletEnabled val="1"/>
        </dgm:presLayoutVars>
      </dgm:prSet>
      <dgm:spPr/>
    </dgm:pt>
    <dgm:pt modelId="{C3E89624-A2BB-40E4-85B6-747B027C4FBA}" type="pres">
      <dgm:prSet presAssocID="{2CCC164C-F444-4699-B916-0C768D9A2ADC}" presName="parentNode1" presStyleLbl="node1" presStyleIdx="0" presStyleCnt="6">
        <dgm:presLayoutVars>
          <dgm:chMax val="1"/>
          <dgm:bulletEnabled val="1"/>
        </dgm:presLayoutVars>
      </dgm:prSet>
      <dgm:spPr/>
      <dgm:t>
        <a:bodyPr/>
        <a:lstStyle/>
        <a:p>
          <a:endParaRPr lang="en-NZ"/>
        </a:p>
      </dgm:t>
    </dgm:pt>
    <dgm:pt modelId="{B00B0C4F-5CF7-4B28-8B19-9E7DAED76316}" type="pres">
      <dgm:prSet presAssocID="{2CCC164C-F444-4699-B916-0C768D9A2ADC}" presName="connSite1" presStyleCnt="0"/>
      <dgm:spPr/>
    </dgm:pt>
    <dgm:pt modelId="{4B7B50D3-6642-4051-9795-6E82AB948D02}" type="pres">
      <dgm:prSet presAssocID="{05089EF4-1448-43BE-8C1C-A4DF77F24BC9}" presName="Name9" presStyleLbl="sibTrans2D1" presStyleIdx="0" presStyleCnt="5"/>
      <dgm:spPr/>
      <dgm:t>
        <a:bodyPr/>
        <a:lstStyle/>
        <a:p>
          <a:endParaRPr lang="en-NZ"/>
        </a:p>
      </dgm:t>
    </dgm:pt>
    <dgm:pt modelId="{252AA15A-F971-4273-85FE-0BE69620F47D}" type="pres">
      <dgm:prSet presAssocID="{8F71FBC1-D95A-4824-9DFB-CD7052F4110C}" presName="composite2" presStyleCnt="0"/>
      <dgm:spPr/>
    </dgm:pt>
    <dgm:pt modelId="{3665F2F2-36B6-41BB-9D09-2F7C17238050}" type="pres">
      <dgm:prSet presAssocID="{8F71FBC1-D95A-4824-9DFB-CD7052F4110C}" presName="dummyNode2" presStyleLbl="node1" presStyleIdx="0" presStyleCnt="6"/>
      <dgm:spPr/>
    </dgm:pt>
    <dgm:pt modelId="{2A06B7FF-80D4-4FE8-A7F8-F6A504E85CE6}" type="pres">
      <dgm:prSet presAssocID="{8F71FBC1-D95A-4824-9DFB-CD7052F4110C}" presName="childNode2" presStyleLbl="bgAcc1" presStyleIdx="1" presStyleCnt="6">
        <dgm:presLayoutVars>
          <dgm:bulletEnabled val="1"/>
        </dgm:presLayoutVars>
      </dgm:prSet>
      <dgm:spPr/>
    </dgm:pt>
    <dgm:pt modelId="{5EB48B83-0D8C-48E8-88C7-1E10D71AD419}" type="pres">
      <dgm:prSet presAssocID="{8F71FBC1-D95A-4824-9DFB-CD7052F4110C}" presName="childNode2tx" presStyleLbl="bgAcc1" presStyleIdx="1" presStyleCnt="6">
        <dgm:presLayoutVars>
          <dgm:bulletEnabled val="1"/>
        </dgm:presLayoutVars>
      </dgm:prSet>
      <dgm:spPr/>
    </dgm:pt>
    <dgm:pt modelId="{50879CA7-28B6-4E33-9A16-542BDFDC61AB}" type="pres">
      <dgm:prSet presAssocID="{8F71FBC1-D95A-4824-9DFB-CD7052F4110C}" presName="parentNode2" presStyleLbl="node1" presStyleIdx="1" presStyleCnt="6">
        <dgm:presLayoutVars>
          <dgm:chMax val="0"/>
          <dgm:bulletEnabled val="1"/>
        </dgm:presLayoutVars>
      </dgm:prSet>
      <dgm:spPr/>
      <dgm:t>
        <a:bodyPr/>
        <a:lstStyle/>
        <a:p>
          <a:endParaRPr lang="en-NZ"/>
        </a:p>
      </dgm:t>
    </dgm:pt>
    <dgm:pt modelId="{3771CC0E-FC00-43C8-8B92-11E47040ACE0}" type="pres">
      <dgm:prSet presAssocID="{8F71FBC1-D95A-4824-9DFB-CD7052F4110C}" presName="connSite2" presStyleCnt="0"/>
      <dgm:spPr/>
    </dgm:pt>
    <dgm:pt modelId="{315BB2E3-00B2-4C3B-9879-535EAC3B2B07}" type="pres">
      <dgm:prSet presAssocID="{205C565C-790A-45BE-8E5C-5A70B23AF003}" presName="Name18" presStyleLbl="sibTrans2D1" presStyleIdx="1" presStyleCnt="5"/>
      <dgm:spPr/>
      <dgm:t>
        <a:bodyPr/>
        <a:lstStyle/>
        <a:p>
          <a:endParaRPr lang="en-NZ"/>
        </a:p>
      </dgm:t>
    </dgm:pt>
    <dgm:pt modelId="{7235F569-95AB-423B-A2F2-19309CC32E3F}" type="pres">
      <dgm:prSet presAssocID="{4570F124-797D-4327-AD4B-94BDF557D4DB}" presName="composite1" presStyleCnt="0"/>
      <dgm:spPr/>
    </dgm:pt>
    <dgm:pt modelId="{FC07FD2D-EEB8-4F1E-83D6-5AEA41288B09}" type="pres">
      <dgm:prSet presAssocID="{4570F124-797D-4327-AD4B-94BDF557D4DB}" presName="dummyNode1" presStyleLbl="node1" presStyleIdx="1" presStyleCnt="6"/>
      <dgm:spPr/>
    </dgm:pt>
    <dgm:pt modelId="{DEF51133-7FDE-49D9-BD80-F96F446F7AB4}" type="pres">
      <dgm:prSet presAssocID="{4570F124-797D-4327-AD4B-94BDF557D4DB}" presName="childNode1" presStyleLbl="bgAcc1" presStyleIdx="2" presStyleCnt="6">
        <dgm:presLayoutVars>
          <dgm:bulletEnabled val="1"/>
        </dgm:presLayoutVars>
      </dgm:prSet>
      <dgm:spPr/>
    </dgm:pt>
    <dgm:pt modelId="{5AB2C66A-09F1-4B03-AE57-97E2252B46DC}" type="pres">
      <dgm:prSet presAssocID="{4570F124-797D-4327-AD4B-94BDF557D4DB}" presName="childNode1tx" presStyleLbl="bgAcc1" presStyleIdx="2" presStyleCnt="6">
        <dgm:presLayoutVars>
          <dgm:bulletEnabled val="1"/>
        </dgm:presLayoutVars>
      </dgm:prSet>
      <dgm:spPr/>
    </dgm:pt>
    <dgm:pt modelId="{58C51046-80D0-43A2-B02E-DDF6775E9155}" type="pres">
      <dgm:prSet presAssocID="{4570F124-797D-4327-AD4B-94BDF557D4DB}" presName="parentNode1" presStyleLbl="node1" presStyleIdx="2" presStyleCnt="6">
        <dgm:presLayoutVars>
          <dgm:chMax val="1"/>
          <dgm:bulletEnabled val="1"/>
        </dgm:presLayoutVars>
      </dgm:prSet>
      <dgm:spPr/>
      <dgm:t>
        <a:bodyPr/>
        <a:lstStyle/>
        <a:p>
          <a:endParaRPr lang="en-NZ"/>
        </a:p>
      </dgm:t>
    </dgm:pt>
    <dgm:pt modelId="{10F33E55-DAF6-4158-B3D9-FB726E2DFB95}" type="pres">
      <dgm:prSet presAssocID="{4570F124-797D-4327-AD4B-94BDF557D4DB}" presName="connSite1" presStyleCnt="0"/>
      <dgm:spPr/>
    </dgm:pt>
    <dgm:pt modelId="{926343EE-CA3F-41A8-B04C-40984AFC781D}" type="pres">
      <dgm:prSet presAssocID="{C6B3CF0F-A61F-4369-9039-DFAB679B5D67}" presName="Name9" presStyleLbl="sibTrans2D1" presStyleIdx="2" presStyleCnt="5"/>
      <dgm:spPr/>
      <dgm:t>
        <a:bodyPr/>
        <a:lstStyle/>
        <a:p>
          <a:endParaRPr lang="en-NZ"/>
        </a:p>
      </dgm:t>
    </dgm:pt>
    <dgm:pt modelId="{142DCAB8-BC2F-4D33-AB4F-A5E4CCF75837}" type="pres">
      <dgm:prSet presAssocID="{D5705B2D-2F46-4706-BE95-17EB8179CA2E}" presName="composite2" presStyleCnt="0"/>
      <dgm:spPr/>
    </dgm:pt>
    <dgm:pt modelId="{E9F05CF3-75E0-4282-85E6-B58083A35022}" type="pres">
      <dgm:prSet presAssocID="{D5705B2D-2F46-4706-BE95-17EB8179CA2E}" presName="dummyNode2" presStyleLbl="node1" presStyleIdx="2" presStyleCnt="6"/>
      <dgm:spPr/>
    </dgm:pt>
    <dgm:pt modelId="{07B00D2A-BFC9-4062-B29A-0F9E3F75ECE7}" type="pres">
      <dgm:prSet presAssocID="{D5705B2D-2F46-4706-BE95-17EB8179CA2E}" presName="childNode2" presStyleLbl="bgAcc1" presStyleIdx="3" presStyleCnt="6">
        <dgm:presLayoutVars>
          <dgm:bulletEnabled val="1"/>
        </dgm:presLayoutVars>
      </dgm:prSet>
      <dgm:spPr/>
      <dgm:t>
        <a:bodyPr/>
        <a:lstStyle/>
        <a:p>
          <a:endParaRPr lang="en-NZ"/>
        </a:p>
      </dgm:t>
    </dgm:pt>
    <dgm:pt modelId="{DAC51119-CD79-4638-98F8-64686D30A73D}" type="pres">
      <dgm:prSet presAssocID="{D5705B2D-2F46-4706-BE95-17EB8179CA2E}" presName="childNode2tx" presStyleLbl="bgAcc1" presStyleIdx="3" presStyleCnt="6">
        <dgm:presLayoutVars>
          <dgm:bulletEnabled val="1"/>
        </dgm:presLayoutVars>
      </dgm:prSet>
      <dgm:spPr/>
      <dgm:t>
        <a:bodyPr/>
        <a:lstStyle/>
        <a:p>
          <a:endParaRPr lang="en-NZ"/>
        </a:p>
      </dgm:t>
    </dgm:pt>
    <dgm:pt modelId="{8AA0F61C-DE93-4814-BDE6-3D11CC4BC991}" type="pres">
      <dgm:prSet presAssocID="{D5705B2D-2F46-4706-BE95-17EB8179CA2E}" presName="parentNode2" presStyleLbl="node1" presStyleIdx="3" presStyleCnt="6">
        <dgm:presLayoutVars>
          <dgm:chMax val="0"/>
          <dgm:bulletEnabled val="1"/>
        </dgm:presLayoutVars>
      </dgm:prSet>
      <dgm:spPr/>
      <dgm:t>
        <a:bodyPr/>
        <a:lstStyle/>
        <a:p>
          <a:endParaRPr lang="en-NZ"/>
        </a:p>
      </dgm:t>
    </dgm:pt>
    <dgm:pt modelId="{D9A3B717-9E72-4DAF-BB2C-E90B80983BB4}" type="pres">
      <dgm:prSet presAssocID="{D5705B2D-2F46-4706-BE95-17EB8179CA2E}" presName="connSite2" presStyleCnt="0"/>
      <dgm:spPr/>
    </dgm:pt>
    <dgm:pt modelId="{20B954CF-C673-4065-9399-04C249D5C16E}" type="pres">
      <dgm:prSet presAssocID="{52F0D7B7-C26E-4A57-ACC9-00D669E91A3D}" presName="Name18" presStyleLbl="sibTrans2D1" presStyleIdx="3" presStyleCnt="5"/>
      <dgm:spPr/>
      <dgm:t>
        <a:bodyPr/>
        <a:lstStyle/>
        <a:p>
          <a:endParaRPr lang="en-NZ"/>
        </a:p>
      </dgm:t>
    </dgm:pt>
    <dgm:pt modelId="{661E203B-B7DE-4DDF-895B-C9C7E15B3197}" type="pres">
      <dgm:prSet presAssocID="{A3B5AB26-11F8-459B-9255-B328478D5E16}" presName="composite1" presStyleCnt="0"/>
      <dgm:spPr/>
    </dgm:pt>
    <dgm:pt modelId="{E4DB2FA8-716D-4DD5-99F2-47DD28F82418}" type="pres">
      <dgm:prSet presAssocID="{A3B5AB26-11F8-459B-9255-B328478D5E16}" presName="dummyNode1" presStyleLbl="node1" presStyleIdx="3" presStyleCnt="6"/>
      <dgm:spPr/>
    </dgm:pt>
    <dgm:pt modelId="{E4E3C866-DD77-458D-855C-7F056878E099}" type="pres">
      <dgm:prSet presAssocID="{A3B5AB26-11F8-459B-9255-B328478D5E16}" presName="childNode1" presStyleLbl="bgAcc1" presStyleIdx="4" presStyleCnt="6">
        <dgm:presLayoutVars>
          <dgm:bulletEnabled val="1"/>
        </dgm:presLayoutVars>
      </dgm:prSet>
      <dgm:spPr/>
      <dgm:t>
        <a:bodyPr/>
        <a:lstStyle/>
        <a:p>
          <a:endParaRPr lang="en-NZ"/>
        </a:p>
      </dgm:t>
    </dgm:pt>
    <dgm:pt modelId="{4D0B546D-2018-4CC0-91FF-13BB3937828F}" type="pres">
      <dgm:prSet presAssocID="{A3B5AB26-11F8-459B-9255-B328478D5E16}" presName="childNode1tx" presStyleLbl="bgAcc1" presStyleIdx="4" presStyleCnt="6">
        <dgm:presLayoutVars>
          <dgm:bulletEnabled val="1"/>
        </dgm:presLayoutVars>
      </dgm:prSet>
      <dgm:spPr/>
      <dgm:t>
        <a:bodyPr/>
        <a:lstStyle/>
        <a:p>
          <a:endParaRPr lang="en-NZ"/>
        </a:p>
      </dgm:t>
    </dgm:pt>
    <dgm:pt modelId="{D9F86B5A-6599-4C94-A60A-4EBD27EF0024}" type="pres">
      <dgm:prSet presAssocID="{A3B5AB26-11F8-459B-9255-B328478D5E16}" presName="parentNode1" presStyleLbl="node1" presStyleIdx="4" presStyleCnt="6">
        <dgm:presLayoutVars>
          <dgm:chMax val="1"/>
          <dgm:bulletEnabled val="1"/>
        </dgm:presLayoutVars>
      </dgm:prSet>
      <dgm:spPr/>
      <dgm:t>
        <a:bodyPr/>
        <a:lstStyle/>
        <a:p>
          <a:endParaRPr lang="en-NZ"/>
        </a:p>
      </dgm:t>
    </dgm:pt>
    <dgm:pt modelId="{72E6ECAB-C394-4B44-B92A-E1116149BB62}" type="pres">
      <dgm:prSet presAssocID="{A3B5AB26-11F8-459B-9255-B328478D5E16}" presName="connSite1" presStyleCnt="0"/>
      <dgm:spPr/>
    </dgm:pt>
    <dgm:pt modelId="{2DCDDB72-39BF-462E-8B66-B950DD342F89}" type="pres">
      <dgm:prSet presAssocID="{E8C32CD1-2C4E-47AB-9544-1257751F993B}" presName="Name9" presStyleLbl="sibTrans2D1" presStyleIdx="4" presStyleCnt="5"/>
      <dgm:spPr/>
      <dgm:t>
        <a:bodyPr/>
        <a:lstStyle/>
        <a:p>
          <a:endParaRPr lang="en-NZ"/>
        </a:p>
      </dgm:t>
    </dgm:pt>
    <dgm:pt modelId="{B388F4D5-9131-442A-BBE0-0F63FD0A0F53}" type="pres">
      <dgm:prSet presAssocID="{9AE53B0D-1A30-4B82-B596-38DBF899EDCE}" presName="composite2" presStyleCnt="0"/>
      <dgm:spPr/>
    </dgm:pt>
    <dgm:pt modelId="{D5871184-5AC7-4879-8D91-5B48A32573BE}" type="pres">
      <dgm:prSet presAssocID="{9AE53B0D-1A30-4B82-B596-38DBF899EDCE}" presName="dummyNode2" presStyleLbl="node1" presStyleIdx="4" presStyleCnt="6"/>
      <dgm:spPr/>
    </dgm:pt>
    <dgm:pt modelId="{BF30D9CC-BDA6-4777-BAEA-94FD15852FF3}" type="pres">
      <dgm:prSet presAssocID="{9AE53B0D-1A30-4B82-B596-38DBF899EDCE}" presName="childNode2" presStyleLbl="bgAcc1" presStyleIdx="5" presStyleCnt="6">
        <dgm:presLayoutVars>
          <dgm:bulletEnabled val="1"/>
        </dgm:presLayoutVars>
      </dgm:prSet>
      <dgm:spPr/>
    </dgm:pt>
    <dgm:pt modelId="{0182779D-37E1-450A-802C-D3B7A164DF75}" type="pres">
      <dgm:prSet presAssocID="{9AE53B0D-1A30-4B82-B596-38DBF899EDCE}" presName="childNode2tx" presStyleLbl="bgAcc1" presStyleIdx="5" presStyleCnt="6">
        <dgm:presLayoutVars>
          <dgm:bulletEnabled val="1"/>
        </dgm:presLayoutVars>
      </dgm:prSet>
      <dgm:spPr/>
    </dgm:pt>
    <dgm:pt modelId="{A628DF2F-690A-4C2E-AB01-FBB12E13BE7E}" type="pres">
      <dgm:prSet presAssocID="{9AE53B0D-1A30-4B82-B596-38DBF899EDCE}" presName="parentNode2" presStyleLbl="node1" presStyleIdx="5" presStyleCnt="6">
        <dgm:presLayoutVars>
          <dgm:chMax val="0"/>
          <dgm:bulletEnabled val="1"/>
        </dgm:presLayoutVars>
      </dgm:prSet>
      <dgm:spPr/>
      <dgm:t>
        <a:bodyPr/>
        <a:lstStyle/>
        <a:p>
          <a:endParaRPr lang="en-NZ"/>
        </a:p>
      </dgm:t>
    </dgm:pt>
    <dgm:pt modelId="{BD24E022-DAB7-464B-95F6-EAD259F5869E}" type="pres">
      <dgm:prSet presAssocID="{9AE53B0D-1A30-4B82-B596-38DBF899EDCE}" presName="connSite2" presStyleCnt="0"/>
      <dgm:spPr/>
    </dgm:pt>
  </dgm:ptLst>
  <dgm:cxnLst>
    <dgm:cxn modelId="{103ACBCE-8349-4B7E-8C2B-D7011693AD3F}" type="presOf" srcId="{2CCC164C-F444-4699-B916-0C768D9A2ADC}" destId="{C3E89624-A2BB-40E4-85B6-747B027C4FBA}" srcOrd="0" destOrd="0" presId="urn:microsoft.com/office/officeart/2005/8/layout/hProcess4"/>
    <dgm:cxn modelId="{8D2F8C15-79F1-48D0-915C-B1BF5602F092}" type="presOf" srcId="{F72460A7-C313-44CC-B147-94425F6879B8}" destId="{E4E3C866-DD77-458D-855C-7F056878E099}" srcOrd="0" destOrd="0" presId="urn:microsoft.com/office/officeart/2005/8/layout/hProcess4"/>
    <dgm:cxn modelId="{FE33BA9B-69CB-4A84-A49F-BBDB022A144A}" srcId="{0D07818E-13B3-48F9-ADF6-C330B2531FAC}" destId="{D5705B2D-2F46-4706-BE95-17EB8179CA2E}" srcOrd="3" destOrd="0" parTransId="{E0D418BF-78D5-47B1-B190-AC2B53CEDCEF}" sibTransId="{52F0D7B7-C26E-4A57-ACC9-00D669E91A3D}"/>
    <dgm:cxn modelId="{05E2587F-7A40-48AA-8BA5-608CB92FB752}" srcId="{A3B5AB26-11F8-459B-9255-B328478D5E16}" destId="{F72460A7-C313-44CC-B147-94425F6879B8}" srcOrd="0" destOrd="0" parTransId="{B207D600-333F-49D3-9861-D5A2C6BC4C39}" sibTransId="{5852DE39-3DE1-4458-A49A-F6911E4A2BB8}"/>
    <dgm:cxn modelId="{D3F2FD5D-0FED-4E42-9BDC-021EF7E7A247}" type="presOf" srcId="{205C565C-790A-45BE-8E5C-5A70B23AF003}" destId="{315BB2E3-00B2-4C3B-9879-535EAC3B2B07}" srcOrd="0" destOrd="0" presId="urn:microsoft.com/office/officeart/2005/8/layout/hProcess4"/>
    <dgm:cxn modelId="{AF9B1BC9-0529-42F1-9F78-6249C07A82BC}" type="presOf" srcId="{05089EF4-1448-43BE-8C1C-A4DF77F24BC9}" destId="{4B7B50D3-6642-4051-9795-6E82AB948D02}" srcOrd="0" destOrd="0" presId="urn:microsoft.com/office/officeart/2005/8/layout/hProcess4"/>
    <dgm:cxn modelId="{535FF9D0-3C2C-4529-B60B-2BB9F57B1273}" srcId="{D5705B2D-2F46-4706-BE95-17EB8179CA2E}" destId="{E227C31C-7644-413A-938A-D1D02DA65A6C}" srcOrd="0" destOrd="0" parTransId="{D1711425-51B9-4675-A018-42C7248CB102}" sibTransId="{71039EC2-B6B1-46CD-8828-9174C550D050}"/>
    <dgm:cxn modelId="{464F0C04-C46B-4C2B-963F-BA70606AE38E}" srcId="{0D07818E-13B3-48F9-ADF6-C330B2531FAC}" destId="{9AE53B0D-1A30-4B82-B596-38DBF899EDCE}" srcOrd="5" destOrd="0" parTransId="{035592F6-5F20-41F4-8A37-389B7B3B1021}" sibTransId="{157E9B1B-9599-4092-98C6-1B07E36F90E1}"/>
    <dgm:cxn modelId="{FD0A50FC-C661-4E8C-A93A-ADE983DA8C34}" type="presOf" srcId="{4570F124-797D-4327-AD4B-94BDF557D4DB}" destId="{58C51046-80D0-43A2-B02E-DDF6775E9155}" srcOrd="0" destOrd="0" presId="urn:microsoft.com/office/officeart/2005/8/layout/hProcess4"/>
    <dgm:cxn modelId="{72CC5D40-441B-402E-BCC4-08F7236C979C}" type="presOf" srcId="{F72460A7-C313-44CC-B147-94425F6879B8}" destId="{4D0B546D-2018-4CC0-91FF-13BB3937828F}" srcOrd="1" destOrd="0" presId="urn:microsoft.com/office/officeart/2005/8/layout/hProcess4"/>
    <dgm:cxn modelId="{911BCC08-C80C-42CD-958B-A491E49D7204}" type="presOf" srcId="{E227C31C-7644-413A-938A-D1D02DA65A6C}" destId="{DAC51119-CD79-4638-98F8-64686D30A73D}" srcOrd="1" destOrd="0" presId="urn:microsoft.com/office/officeart/2005/8/layout/hProcess4"/>
    <dgm:cxn modelId="{5313E73C-29D6-4208-8CEE-A6E4FA00E440}" type="presOf" srcId="{C6B3CF0F-A61F-4369-9039-DFAB679B5D67}" destId="{926343EE-CA3F-41A8-B04C-40984AFC781D}" srcOrd="0" destOrd="0" presId="urn:microsoft.com/office/officeart/2005/8/layout/hProcess4"/>
    <dgm:cxn modelId="{6135A262-0623-455C-AF50-0F905BF1A5A7}" type="presOf" srcId="{8F71FBC1-D95A-4824-9DFB-CD7052F4110C}" destId="{50879CA7-28B6-4E33-9A16-542BDFDC61AB}" srcOrd="0" destOrd="0" presId="urn:microsoft.com/office/officeart/2005/8/layout/hProcess4"/>
    <dgm:cxn modelId="{EAB697D9-7A51-41BD-9202-572820C3505D}" srcId="{0D07818E-13B3-48F9-ADF6-C330B2531FAC}" destId="{4570F124-797D-4327-AD4B-94BDF557D4DB}" srcOrd="2" destOrd="0" parTransId="{FF0B0B62-C4EB-460D-ADE5-33828F337454}" sibTransId="{C6B3CF0F-A61F-4369-9039-DFAB679B5D67}"/>
    <dgm:cxn modelId="{76D36D08-F30B-4148-81A8-6B4350A5B499}" type="presOf" srcId="{E8C32CD1-2C4E-47AB-9544-1257751F993B}" destId="{2DCDDB72-39BF-462E-8B66-B950DD342F89}" srcOrd="0" destOrd="0" presId="urn:microsoft.com/office/officeart/2005/8/layout/hProcess4"/>
    <dgm:cxn modelId="{75EBE2C7-3D2C-4EFC-A46B-0C779BAF6336}" type="presOf" srcId="{E227C31C-7644-413A-938A-D1D02DA65A6C}" destId="{07B00D2A-BFC9-4062-B29A-0F9E3F75ECE7}" srcOrd="0" destOrd="0" presId="urn:microsoft.com/office/officeart/2005/8/layout/hProcess4"/>
    <dgm:cxn modelId="{E8A4CA9D-E18C-48EE-8136-B05513C6750B}" srcId="{0D07818E-13B3-48F9-ADF6-C330B2531FAC}" destId="{2CCC164C-F444-4699-B916-0C768D9A2ADC}" srcOrd="0" destOrd="0" parTransId="{646B00BB-3DD4-4783-A3D3-AF734888C4DF}" sibTransId="{05089EF4-1448-43BE-8C1C-A4DF77F24BC9}"/>
    <dgm:cxn modelId="{B56651C2-286D-4B24-B63C-E5634BCFCE6F}" type="presOf" srcId="{A3B5AB26-11F8-459B-9255-B328478D5E16}" destId="{D9F86B5A-6599-4C94-A60A-4EBD27EF0024}" srcOrd="0" destOrd="0" presId="urn:microsoft.com/office/officeart/2005/8/layout/hProcess4"/>
    <dgm:cxn modelId="{5EF8EC9A-03DE-4343-8898-AAF4607AB549}" srcId="{0D07818E-13B3-48F9-ADF6-C330B2531FAC}" destId="{8F71FBC1-D95A-4824-9DFB-CD7052F4110C}" srcOrd="1" destOrd="0" parTransId="{F51CAD17-41F7-492A-AF2A-EC9C77FC49EF}" sibTransId="{205C565C-790A-45BE-8E5C-5A70B23AF003}"/>
    <dgm:cxn modelId="{F7D5D360-F0A2-45C1-8C30-DAE82B41798B}" type="presOf" srcId="{52F0D7B7-C26E-4A57-ACC9-00D669E91A3D}" destId="{20B954CF-C673-4065-9399-04C249D5C16E}" srcOrd="0" destOrd="0" presId="urn:microsoft.com/office/officeart/2005/8/layout/hProcess4"/>
    <dgm:cxn modelId="{BA4A087A-6637-4494-BCDD-DCA69A88CCC8}" srcId="{0D07818E-13B3-48F9-ADF6-C330B2531FAC}" destId="{A3B5AB26-11F8-459B-9255-B328478D5E16}" srcOrd="4" destOrd="0" parTransId="{7C2FAA27-1423-4F58-9A7D-B4BD3A898748}" sibTransId="{E8C32CD1-2C4E-47AB-9544-1257751F993B}"/>
    <dgm:cxn modelId="{2F091D7C-F5FB-40F0-8A45-A96E27231574}" type="presOf" srcId="{0D07818E-13B3-48F9-ADF6-C330B2531FAC}" destId="{8A65A82A-233F-45E3-8644-5C357FDFB44A}" srcOrd="0" destOrd="0" presId="urn:microsoft.com/office/officeart/2005/8/layout/hProcess4"/>
    <dgm:cxn modelId="{F27B1A22-4D18-4D62-9E43-0DB49590FDDC}" type="presOf" srcId="{9AE53B0D-1A30-4B82-B596-38DBF899EDCE}" destId="{A628DF2F-690A-4C2E-AB01-FBB12E13BE7E}" srcOrd="0" destOrd="0" presId="urn:microsoft.com/office/officeart/2005/8/layout/hProcess4"/>
    <dgm:cxn modelId="{D91C4C20-FD20-4C51-B3AD-C09708C90C8E}" type="presOf" srcId="{D5705B2D-2F46-4706-BE95-17EB8179CA2E}" destId="{8AA0F61C-DE93-4814-BDE6-3D11CC4BC991}" srcOrd="0" destOrd="0" presId="urn:microsoft.com/office/officeart/2005/8/layout/hProcess4"/>
    <dgm:cxn modelId="{FE7B9AFD-EBF5-4DF1-B123-A05582E8FD23}" type="presParOf" srcId="{8A65A82A-233F-45E3-8644-5C357FDFB44A}" destId="{6BC30BB6-85D8-434C-8209-096C5B6B442E}" srcOrd="0" destOrd="0" presId="urn:microsoft.com/office/officeart/2005/8/layout/hProcess4"/>
    <dgm:cxn modelId="{A28EE720-F442-484A-BF8E-95D0DF80E52A}" type="presParOf" srcId="{8A65A82A-233F-45E3-8644-5C357FDFB44A}" destId="{85C8848A-305D-4203-AF30-ABE869EEDADF}" srcOrd="1" destOrd="0" presId="urn:microsoft.com/office/officeart/2005/8/layout/hProcess4"/>
    <dgm:cxn modelId="{85CB388B-A2F2-400F-84A6-FB2398A4617B}" type="presParOf" srcId="{8A65A82A-233F-45E3-8644-5C357FDFB44A}" destId="{997C107A-135C-4253-BB5A-DF29F20ED707}" srcOrd="2" destOrd="0" presId="urn:microsoft.com/office/officeart/2005/8/layout/hProcess4"/>
    <dgm:cxn modelId="{2F1EA020-1B9D-4669-B5FB-C20054D367E3}" type="presParOf" srcId="{997C107A-135C-4253-BB5A-DF29F20ED707}" destId="{C99615D9-0FCE-47CE-A305-BC9BA4B68773}" srcOrd="0" destOrd="0" presId="urn:microsoft.com/office/officeart/2005/8/layout/hProcess4"/>
    <dgm:cxn modelId="{6D04A126-B5A1-4260-A17F-4A6DA7C4D8A5}" type="presParOf" srcId="{C99615D9-0FCE-47CE-A305-BC9BA4B68773}" destId="{07BF1A3E-37BA-4751-8585-3B2BF9ECBEE6}" srcOrd="0" destOrd="0" presId="urn:microsoft.com/office/officeart/2005/8/layout/hProcess4"/>
    <dgm:cxn modelId="{B33922AE-268B-4797-B30B-FD003FBCDD02}" type="presParOf" srcId="{C99615D9-0FCE-47CE-A305-BC9BA4B68773}" destId="{9B147935-9E59-4A51-BC8E-98B832B3D069}" srcOrd="1" destOrd="0" presId="urn:microsoft.com/office/officeart/2005/8/layout/hProcess4"/>
    <dgm:cxn modelId="{CEF23488-2283-40CE-BBAE-2918EE04714E}" type="presParOf" srcId="{C99615D9-0FCE-47CE-A305-BC9BA4B68773}" destId="{608ED518-A924-4392-B4FA-09CA4EFF2AA7}" srcOrd="2" destOrd="0" presId="urn:microsoft.com/office/officeart/2005/8/layout/hProcess4"/>
    <dgm:cxn modelId="{EE7035B2-9CFF-4119-ACE5-646BF427A9D5}" type="presParOf" srcId="{C99615D9-0FCE-47CE-A305-BC9BA4B68773}" destId="{C3E89624-A2BB-40E4-85B6-747B027C4FBA}" srcOrd="3" destOrd="0" presId="urn:microsoft.com/office/officeart/2005/8/layout/hProcess4"/>
    <dgm:cxn modelId="{A2FE0068-E521-4B91-A162-998080FF846A}" type="presParOf" srcId="{C99615D9-0FCE-47CE-A305-BC9BA4B68773}" destId="{B00B0C4F-5CF7-4B28-8B19-9E7DAED76316}" srcOrd="4" destOrd="0" presId="urn:microsoft.com/office/officeart/2005/8/layout/hProcess4"/>
    <dgm:cxn modelId="{FB9263BC-0D7A-49BB-95A8-70BBD31372AC}" type="presParOf" srcId="{997C107A-135C-4253-BB5A-DF29F20ED707}" destId="{4B7B50D3-6642-4051-9795-6E82AB948D02}" srcOrd="1" destOrd="0" presId="urn:microsoft.com/office/officeart/2005/8/layout/hProcess4"/>
    <dgm:cxn modelId="{3479542D-5322-4742-9FD9-FC7A6F839C56}" type="presParOf" srcId="{997C107A-135C-4253-BB5A-DF29F20ED707}" destId="{252AA15A-F971-4273-85FE-0BE69620F47D}" srcOrd="2" destOrd="0" presId="urn:microsoft.com/office/officeart/2005/8/layout/hProcess4"/>
    <dgm:cxn modelId="{DEE371BA-4F2F-4989-801E-5EE1F86E9FBF}" type="presParOf" srcId="{252AA15A-F971-4273-85FE-0BE69620F47D}" destId="{3665F2F2-36B6-41BB-9D09-2F7C17238050}" srcOrd="0" destOrd="0" presId="urn:microsoft.com/office/officeart/2005/8/layout/hProcess4"/>
    <dgm:cxn modelId="{F3326D46-1957-4FD7-99D0-6AC99252B083}" type="presParOf" srcId="{252AA15A-F971-4273-85FE-0BE69620F47D}" destId="{2A06B7FF-80D4-4FE8-A7F8-F6A504E85CE6}" srcOrd="1" destOrd="0" presId="urn:microsoft.com/office/officeart/2005/8/layout/hProcess4"/>
    <dgm:cxn modelId="{9AA8C44B-CBF8-41E4-90E0-D29874C40FCE}" type="presParOf" srcId="{252AA15A-F971-4273-85FE-0BE69620F47D}" destId="{5EB48B83-0D8C-48E8-88C7-1E10D71AD419}" srcOrd="2" destOrd="0" presId="urn:microsoft.com/office/officeart/2005/8/layout/hProcess4"/>
    <dgm:cxn modelId="{6D0E35C5-FD1C-4DBB-84B9-20E130A9E04E}" type="presParOf" srcId="{252AA15A-F971-4273-85FE-0BE69620F47D}" destId="{50879CA7-28B6-4E33-9A16-542BDFDC61AB}" srcOrd="3" destOrd="0" presId="urn:microsoft.com/office/officeart/2005/8/layout/hProcess4"/>
    <dgm:cxn modelId="{FFD50FA4-B245-4DB8-8F5B-F71FADD2A8D9}" type="presParOf" srcId="{252AA15A-F971-4273-85FE-0BE69620F47D}" destId="{3771CC0E-FC00-43C8-8B92-11E47040ACE0}" srcOrd="4" destOrd="0" presId="urn:microsoft.com/office/officeart/2005/8/layout/hProcess4"/>
    <dgm:cxn modelId="{C4A98293-D852-4439-8960-B7DFFCC9D07E}" type="presParOf" srcId="{997C107A-135C-4253-BB5A-DF29F20ED707}" destId="{315BB2E3-00B2-4C3B-9879-535EAC3B2B07}" srcOrd="3" destOrd="0" presId="urn:microsoft.com/office/officeart/2005/8/layout/hProcess4"/>
    <dgm:cxn modelId="{62A32C33-B5E7-47EC-B741-E96034E3F44D}" type="presParOf" srcId="{997C107A-135C-4253-BB5A-DF29F20ED707}" destId="{7235F569-95AB-423B-A2F2-19309CC32E3F}" srcOrd="4" destOrd="0" presId="urn:microsoft.com/office/officeart/2005/8/layout/hProcess4"/>
    <dgm:cxn modelId="{43DFB5CA-52AB-45B5-864A-F7C43BCC8A35}" type="presParOf" srcId="{7235F569-95AB-423B-A2F2-19309CC32E3F}" destId="{FC07FD2D-EEB8-4F1E-83D6-5AEA41288B09}" srcOrd="0" destOrd="0" presId="urn:microsoft.com/office/officeart/2005/8/layout/hProcess4"/>
    <dgm:cxn modelId="{F266BF46-4FB9-49A7-8283-ABBB480E08F7}" type="presParOf" srcId="{7235F569-95AB-423B-A2F2-19309CC32E3F}" destId="{DEF51133-7FDE-49D9-BD80-F96F446F7AB4}" srcOrd="1" destOrd="0" presId="urn:microsoft.com/office/officeart/2005/8/layout/hProcess4"/>
    <dgm:cxn modelId="{7380CD02-AC4B-4A6F-8AD3-C020E8C6D40C}" type="presParOf" srcId="{7235F569-95AB-423B-A2F2-19309CC32E3F}" destId="{5AB2C66A-09F1-4B03-AE57-97E2252B46DC}" srcOrd="2" destOrd="0" presId="urn:microsoft.com/office/officeart/2005/8/layout/hProcess4"/>
    <dgm:cxn modelId="{65CDD661-680D-4505-8FB8-EADD9F77DDF6}" type="presParOf" srcId="{7235F569-95AB-423B-A2F2-19309CC32E3F}" destId="{58C51046-80D0-43A2-B02E-DDF6775E9155}" srcOrd="3" destOrd="0" presId="urn:microsoft.com/office/officeart/2005/8/layout/hProcess4"/>
    <dgm:cxn modelId="{3CFEBEEA-4D67-42AC-9D76-BD55FF4BDACB}" type="presParOf" srcId="{7235F569-95AB-423B-A2F2-19309CC32E3F}" destId="{10F33E55-DAF6-4158-B3D9-FB726E2DFB95}" srcOrd="4" destOrd="0" presId="urn:microsoft.com/office/officeart/2005/8/layout/hProcess4"/>
    <dgm:cxn modelId="{278751A4-9C48-43D2-AE63-B462B37E2F98}" type="presParOf" srcId="{997C107A-135C-4253-BB5A-DF29F20ED707}" destId="{926343EE-CA3F-41A8-B04C-40984AFC781D}" srcOrd="5" destOrd="0" presId="urn:microsoft.com/office/officeart/2005/8/layout/hProcess4"/>
    <dgm:cxn modelId="{0054BDFA-D2DB-453E-8E6B-10BE222A5FDE}" type="presParOf" srcId="{997C107A-135C-4253-BB5A-DF29F20ED707}" destId="{142DCAB8-BC2F-4D33-AB4F-A5E4CCF75837}" srcOrd="6" destOrd="0" presId="urn:microsoft.com/office/officeart/2005/8/layout/hProcess4"/>
    <dgm:cxn modelId="{02114498-8981-4E33-AD23-87DF36B54FBA}" type="presParOf" srcId="{142DCAB8-BC2F-4D33-AB4F-A5E4CCF75837}" destId="{E9F05CF3-75E0-4282-85E6-B58083A35022}" srcOrd="0" destOrd="0" presId="urn:microsoft.com/office/officeart/2005/8/layout/hProcess4"/>
    <dgm:cxn modelId="{AC884CD6-EF88-45CB-8814-CE41FF79CE2F}" type="presParOf" srcId="{142DCAB8-BC2F-4D33-AB4F-A5E4CCF75837}" destId="{07B00D2A-BFC9-4062-B29A-0F9E3F75ECE7}" srcOrd="1" destOrd="0" presId="urn:microsoft.com/office/officeart/2005/8/layout/hProcess4"/>
    <dgm:cxn modelId="{CD27B673-A239-4D89-8DD9-D735FE01AA2B}" type="presParOf" srcId="{142DCAB8-BC2F-4D33-AB4F-A5E4CCF75837}" destId="{DAC51119-CD79-4638-98F8-64686D30A73D}" srcOrd="2" destOrd="0" presId="urn:microsoft.com/office/officeart/2005/8/layout/hProcess4"/>
    <dgm:cxn modelId="{A2DCECED-7089-47CC-9958-37FF2AEFF057}" type="presParOf" srcId="{142DCAB8-BC2F-4D33-AB4F-A5E4CCF75837}" destId="{8AA0F61C-DE93-4814-BDE6-3D11CC4BC991}" srcOrd="3" destOrd="0" presId="urn:microsoft.com/office/officeart/2005/8/layout/hProcess4"/>
    <dgm:cxn modelId="{936EC972-F6F8-4E6D-AE70-F78D79972B06}" type="presParOf" srcId="{142DCAB8-BC2F-4D33-AB4F-A5E4CCF75837}" destId="{D9A3B717-9E72-4DAF-BB2C-E90B80983BB4}" srcOrd="4" destOrd="0" presId="urn:microsoft.com/office/officeart/2005/8/layout/hProcess4"/>
    <dgm:cxn modelId="{B54AF3D1-DF65-4D03-BCAF-8F0D5952882B}" type="presParOf" srcId="{997C107A-135C-4253-BB5A-DF29F20ED707}" destId="{20B954CF-C673-4065-9399-04C249D5C16E}" srcOrd="7" destOrd="0" presId="urn:microsoft.com/office/officeart/2005/8/layout/hProcess4"/>
    <dgm:cxn modelId="{EEA1B971-FDD5-4A57-9476-359FF5147CFC}" type="presParOf" srcId="{997C107A-135C-4253-BB5A-DF29F20ED707}" destId="{661E203B-B7DE-4DDF-895B-C9C7E15B3197}" srcOrd="8" destOrd="0" presId="urn:microsoft.com/office/officeart/2005/8/layout/hProcess4"/>
    <dgm:cxn modelId="{76D97F92-7ADE-47A1-9C88-71C3C4712018}" type="presParOf" srcId="{661E203B-B7DE-4DDF-895B-C9C7E15B3197}" destId="{E4DB2FA8-716D-4DD5-99F2-47DD28F82418}" srcOrd="0" destOrd="0" presId="urn:microsoft.com/office/officeart/2005/8/layout/hProcess4"/>
    <dgm:cxn modelId="{EA9DA98D-9431-4EA7-84AB-44998171D4D6}" type="presParOf" srcId="{661E203B-B7DE-4DDF-895B-C9C7E15B3197}" destId="{E4E3C866-DD77-458D-855C-7F056878E099}" srcOrd="1" destOrd="0" presId="urn:microsoft.com/office/officeart/2005/8/layout/hProcess4"/>
    <dgm:cxn modelId="{3DD031A4-1AB4-4D52-B5C8-EB0AE45FB6D3}" type="presParOf" srcId="{661E203B-B7DE-4DDF-895B-C9C7E15B3197}" destId="{4D0B546D-2018-4CC0-91FF-13BB3937828F}" srcOrd="2" destOrd="0" presId="urn:microsoft.com/office/officeart/2005/8/layout/hProcess4"/>
    <dgm:cxn modelId="{F58F7263-5564-4D7D-835A-C3DE17D8044A}" type="presParOf" srcId="{661E203B-B7DE-4DDF-895B-C9C7E15B3197}" destId="{D9F86B5A-6599-4C94-A60A-4EBD27EF0024}" srcOrd="3" destOrd="0" presId="urn:microsoft.com/office/officeart/2005/8/layout/hProcess4"/>
    <dgm:cxn modelId="{E853B638-39C9-49F3-8848-285755A62F8F}" type="presParOf" srcId="{661E203B-B7DE-4DDF-895B-C9C7E15B3197}" destId="{72E6ECAB-C394-4B44-B92A-E1116149BB62}" srcOrd="4" destOrd="0" presId="urn:microsoft.com/office/officeart/2005/8/layout/hProcess4"/>
    <dgm:cxn modelId="{B1DEFD00-8836-4331-BAD5-48D9E640BB9F}" type="presParOf" srcId="{997C107A-135C-4253-BB5A-DF29F20ED707}" destId="{2DCDDB72-39BF-462E-8B66-B950DD342F89}" srcOrd="9" destOrd="0" presId="urn:microsoft.com/office/officeart/2005/8/layout/hProcess4"/>
    <dgm:cxn modelId="{D70E497F-AA8D-4F20-B759-86C8754FB9CC}" type="presParOf" srcId="{997C107A-135C-4253-BB5A-DF29F20ED707}" destId="{B388F4D5-9131-442A-BBE0-0F63FD0A0F53}" srcOrd="10" destOrd="0" presId="urn:microsoft.com/office/officeart/2005/8/layout/hProcess4"/>
    <dgm:cxn modelId="{BE755F60-CE69-47F5-9B1D-3C02D06E37BC}" type="presParOf" srcId="{B388F4D5-9131-442A-BBE0-0F63FD0A0F53}" destId="{D5871184-5AC7-4879-8D91-5B48A32573BE}" srcOrd="0" destOrd="0" presId="urn:microsoft.com/office/officeart/2005/8/layout/hProcess4"/>
    <dgm:cxn modelId="{220AB8EB-5FC3-45E2-AEDD-3F6A75037891}" type="presParOf" srcId="{B388F4D5-9131-442A-BBE0-0F63FD0A0F53}" destId="{BF30D9CC-BDA6-4777-BAEA-94FD15852FF3}" srcOrd="1" destOrd="0" presId="urn:microsoft.com/office/officeart/2005/8/layout/hProcess4"/>
    <dgm:cxn modelId="{0EE2A983-23B1-4765-A04E-2AF4F72E2D8F}" type="presParOf" srcId="{B388F4D5-9131-442A-BBE0-0F63FD0A0F53}" destId="{0182779D-37E1-450A-802C-D3B7A164DF75}" srcOrd="2" destOrd="0" presId="urn:microsoft.com/office/officeart/2005/8/layout/hProcess4"/>
    <dgm:cxn modelId="{2EA506A4-B8B7-43ED-8AB5-61D41459F7FE}" type="presParOf" srcId="{B388F4D5-9131-442A-BBE0-0F63FD0A0F53}" destId="{A628DF2F-690A-4C2E-AB01-FBB12E13BE7E}" srcOrd="3" destOrd="0" presId="urn:microsoft.com/office/officeart/2005/8/layout/hProcess4"/>
    <dgm:cxn modelId="{EE2ED625-DF57-42BF-A8D5-8F6A078A3D17}" type="presParOf" srcId="{B388F4D5-9131-442A-BBE0-0F63FD0A0F53}" destId="{BD24E022-DAB7-464B-95F6-EAD259F5869E}" srcOrd="4" destOrd="0" presId="urn:microsoft.com/office/officeart/2005/8/layout/hProcess4"/>
  </dgm:cxnLst>
  <dgm:bg/>
  <dgm:whole/>
</dgm:dataModel>
</file>

<file path=ppt/diagrams/data5.xml><?xml version="1.0" encoding="utf-8"?>
<dgm:dataModel xmlns:dgm="http://schemas.openxmlformats.org/drawingml/2006/diagram" xmlns:a="http://schemas.openxmlformats.org/drawingml/2006/main">
  <dgm:ptLst>
    <dgm:pt modelId="{231DEFB0-7A8C-4991-8E28-FD3D2044CF97}" type="doc">
      <dgm:prSet loTypeId="urn:microsoft.com/office/officeart/2005/8/layout/bList2" loCatId="list" qsTypeId="urn:microsoft.com/office/officeart/2005/8/quickstyle/simple1#3" qsCatId="simple" csTypeId="urn:microsoft.com/office/officeart/2005/8/colors/accent1_2" csCatId="accent1" phldr="1"/>
      <dgm:spPr/>
      <dgm:t>
        <a:bodyPr/>
        <a:lstStyle/>
        <a:p>
          <a:endParaRPr lang="en-NZ"/>
        </a:p>
      </dgm:t>
    </dgm:pt>
    <dgm:pt modelId="{43121188-8566-4179-B5ED-2B5672B51891}">
      <dgm:prSet/>
      <dgm:spPr/>
      <dgm:t>
        <a:bodyPr/>
        <a:lstStyle/>
        <a:p>
          <a:pPr rtl="0"/>
          <a:r>
            <a:rPr lang="en-US" dirty="0" smtClean="0"/>
            <a:t>Throw out </a:t>
          </a:r>
          <a:r>
            <a:rPr lang="en-US" b="1" dirty="0" smtClean="0"/>
            <a:t>provably wrong</a:t>
          </a:r>
          <a:r>
            <a:rPr lang="en-US" dirty="0" smtClean="0"/>
            <a:t> answers</a:t>
          </a:r>
          <a:endParaRPr lang="en-NZ" dirty="0"/>
        </a:p>
      </dgm:t>
    </dgm:pt>
    <dgm:pt modelId="{C41F81BD-8925-4407-893D-7C16794316DA}" type="parTrans" cxnId="{468EBA71-B6FE-4435-989C-5FAEDF95A5F3}">
      <dgm:prSet/>
      <dgm:spPr/>
      <dgm:t>
        <a:bodyPr/>
        <a:lstStyle/>
        <a:p>
          <a:endParaRPr lang="en-NZ"/>
        </a:p>
      </dgm:t>
    </dgm:pt>
    <dgm:pt modelId="{5B1FBE98-5AF0-46E4-A8C2-5F3FFB0196A1}" type="sibTrans" cxnId="{468EBA71-B6FE-4435-989C-5FAEDF95A5F3}">
      <dgm:prSet/>
      <dgm:spPr/>
      <dgm:t>
        <a:bodyPr/>
        <a:lstStyle/>
        <a:p>
          <a:endParaRPr lang="en-NZ"/>
        </a:p>
      </dgm:t>
    </dgm:pt>
    <dgm:pt modelId="{5ACDC9DB-B5F0-4250-96FE-C7BCFA950F06}">
      <dgm:prSet/>
      <dgm:spPr/>
      <dgm:t>
        <a:bodyPr/>
        <a:lstStyle/>
        <a:p>
          <a:pPr rtl="0"/>
          <a:r>
            <a:rPr lang="en-US" dirty="0" smtClean="0"/>
            <a:t>Explicitly: perform one step of inference to throw out facts  inconsistent with KB</a:t>
          </a:r>
          <a:endParaRPr lang="en-NZ" dirty="0"/>
        </a:p>
      </dgm:t>
    </dgm:pt>
    <dgm:pt modelId="{B8482F36-49A3-408A-98D9-CA6A31362DD7}" type="parTrans" cxnId="{568725FC-0AB3-4AD3-91A8-DEFCD97E4F79}">
      <dgm:prSet/>
      <dgm:spPr/>
      <dgm:t>
        <a:bodyPr/>
        <a:lstStyle/>
        <a:p>
          <a:endParaRPr lang="en-NZ"/>
        </a:p>
      </dgm:t>
    </dgm:pt>
    <dgm:pt modelId="{89763687-C228-49CD-A479-DD76158526CE}" type="sibTrans" cxnId="{568725FC-0AB3-4AD3-91A8-DEFCD97E4F79}">
      <dgm:prSet/>
      <dgm:spPr/>
      <dgm:t>
        <a:bodyPr/>
        <a:lstStyle/>
        <a:p>
          <a:endParaRPr lang="en-NZ"/>
        </a:p>
      </dgm:t>
    </dgm:pt>
    <dgm:pt modelId="{ED5DE33F-4FBC-465E-8ABF-2E43074DA513}">
      <dgm:prSet/>
      <dgm:spPr/>
      <dgm:t>
        <a:bodyPr/>
        <a:lstStyle/>
        <a:p>
          <a:pPr rtl="0"/>
          <a:r>
            <a:rPr lang="en-US" dirty="0" smtClean="0"/>
            <a:t>Implicitly: don’t even look at things that don’t match argument constraints</a:t>
          </a:r>
          <a:endParaRPr lang="en-NZ" dirty="0"/>
        </a:p>
      </dgm:t>
    </dgm:pt>
    <dgm:pt modelId="{CCF5E159-1174-403F-8E44-C7A898E42551}" type="parTrans" cxnId="{DBFD05AC-FE71-4FDF-A255-56ECF17E73BB}">
      <dgm:prSet/>
      <dgm:spPr/>
      <dgm:t>
        <a:bodyPr/>
        <a:lstStyle/>
        <a:p>
          <a:endParaRPr lang="en-NZ"/>
        </a:p>
      </dgm:t>
    </dgm:pt>
    <dgm:pt modelId="{87EA7811-76B7-443B-A2A1-ADF23CED0DF8}" type="sibTrans" cxnId="{DBFD05AC-FE71-4FDF-A255-56ECF17E73BB}">
      <dgm:prSet/>
      <dgm:spPr/>
      <dgm:t>
        <a:bodyPr/>
        <a:lstStyle/>
        <a:p>
          <a:endParaRPr lang="en-NZ"/>
        </a:p>
      </dgm:t>
    </dgm:pt>
    <dgm:pt modelId="{EE7DD463-4F5C-4D9C-AFAF-DED174126DE2}">
      <dgm:prSet/>
      <dgm:spPr/>
      <dgm:t>
        <a:bodyPr/>
        <a:lstStyle/>
        <a:p>
          <a:pPr rtl="0"/>
          <a:r>
            <a:rPr lang="en-US" dirty="0" smtClean="0"/>
            <a:t>Skip already known</a:t>
          </a:r>
          <a:br>
            <a:rPr lang="en-US" dirty="0" smtClean="0"/>
          </a:br>
          <a:r>
            <a:rPr lang="en-US" dirty="0" smtClean="0"/>
            <a:t>(</a:t>
          </a:r>
          <a:r>
            <a:rPr lang="en-US" b="1" dirty="0" smtClean="0"/>
            <a:t>provably right</a:t>
          </a:r>
          <a:r>
            <a:rPr lang="en-US" dirty="0" smtClean="0"/>
            <a:t>) knowledge</a:t>
          </a:r>
          <a:endParaRPr lang="en-NZ" dirty="0"/>
        </a:p>
      </dgm:t>
    </dgm:pt>
    <dgm:pt modelId="{71847477-A96D-4F9C-B12E-D77742CEB68C}" type="parTrans" cxnId="{BF7437C9-27BE-4BAC-A2CF-EC4D68FDEC7D}">
      <dgm:prSet/>
      <dgm:spPr/>
      <dgm:t>
        <a:bodyPr/>
        <a:lstStyle/>
        <a:p>
          <a:endParaRPr lang="en-NZ"/>
        </a:p>
      </dgm:t>
    </dgm:pt>
    <dgm:pt modelId="{E6953A80-4789-4469-83D5-6126274F0C7E}" type="sibTrans" cxnId="{BF7437C9-27BE-4BAC-A2CF-EC4D68FDEC7D}">
      <dgm:prSet/>
      <dgm:spPr/>
      <dgm:t>
        <a:bodyPr/>
        <a:lstStyle/>
        <a:p>
          <a:endParaRPr lang="en-NZ"/>
        </a:p>
      </dgm:t>
    </dgm:pt>
    <dgm:pt modelId="{04D6AD87-5263-4375-BE66-C845CEF7CC4A}" type="pres">
      <dgm:prSet presAssocID="{231DEFB0-7A8C-4991-8E28-FD3D2044CF97}" presName="diagram" presStyleCnt="0">
        <dgm:presLayoutVars>
          <dgm:dir/>
          <dgm:animLvl val="lvl"/>
          <dgm:resizeHandles val="exact"/>
        </dgm:presLayoutVars>
      </dgm:prSet>
      <dgm:spPr/>
      <dgm:t>
        <a:bodyPr/>
        <a:lstStyle/>
        <a:p>
          <a:endParaRPr lang="en-NZ"/>
        </a:p>
      </dgm:t>
    </dgm:pt>
    <dgm:pt modelId="{AC955870-EF60-491B-846C-265385666401}" type="pres">
      <dgm:prSet presAssocID="{43121188-8566-4179-B5ED-2B5672B51891}" presName="compNode" presStyleCnt="0"/>
      <dgm:spPr/>
    </dgm:pt>
    <dgm:pt modelId="{D9D2375A-ED68-4AC0-9035-47527367C389}" type="pres">
      <dgm:prSet presAssocID="{43121188-8566-4179-B5ED-2B5672B51891}" presName="childRect" presStyleLbl="bgAcc1" presStyleIdx="0" presStyleCnt="2">
        <dgm:presLayoutVars>
          <dgm:bulletEnabled val="1"/>
        </dgm:presLayoutVars>
      </dgm:prSet>
      <dgm:spPr/>
      <dgm:t>
        <a:bodyPr/>
        <a:lstStyle/>
        <a:p>
          <a:endParaRPr lang="en-NZ"/>
        </a:p>
      </dgm:t>
    </dgm:pt>
    <dgm:pt modelId="{A701AB4E-2DC0-419B-85A8-E746BAD8E1DB}" type="pres">
      <dgm:prSet presAssocID="{43121188-8566-4179-B5ED-2B5672B51891}" presName="parentText" presStyleLbl="node1" presStyleIdx="0" presStyleCnt="0">
        <dgm:presLayoutVars>
          <dgm:chMax val="0"/>
          <dgm:bulletEnabled val="1"/>
        </dgm:presLayoutVars>
      </dgm:prSet>
      <dgm:spPr/>
      <dgm:t>
        <a:bodyPr/>
        <a:lstStyle/>
        <a:p>
          <a:endParaRPr lang="en-NZ"/>
        </a:p>
      </dgm:t>
    </dgm:pt>
    <dgm:pt modelId="{F08ECB0F-069B-4C36-A89C-9316ACD0CA8E}" type="pres">
      <dgm:prSet presAssocID="{43121188-8566-4179-B5ED-2B5672B51891}" presName="parentRect" presStyleLbl="alignNode1" presStyleIdx="0" presStyleCnt="2"/>
      <dgm:spPr/>
      <dgm:t>
        <a:bodyPr/>
        <a:lstStyle/>
        <a:p>
          <a:endParaRPr lang="en-NZ"/>
        </a:p>
      </dgm:t>
    </dgm:pt>
    <dgm:pt modelId="{5DC57F32-0681-498E-B4D9-FCBEE14B4356}" type="pres">
      <dgm:prSet presAssocID="{43121188-8566-4179-B5ED-2B5672B51891}" presName="adorn" presStyleLbl="fgAccFollowNode1" presStyleIdx="0" presStyleCnt="2"/>
      <dgm:spPr/>
    </dgm:pt>
    <dgm:pt modelId="{08AA7C0F-50BA-481B-8E3D-DE9AF7E23B04}" type="pres">
      <dgm:prSet presAssocID="{5B1FBE98-5AF0-46E4-A8C2-5F3FFB0196A1}" presName="sibTrans" presStyleLbl="sibTrans2D1" presStyleIdx="0" presStyleCnt="0"/>
      <dgm:spPr/>
      <dgm:t>
        <a:bodyPr/>
        <a:lstStyle/>
        <a:p>
          <a:endParaRPr lang="en-NZ"/>
        </a:p>
      </dgm:t>
    </dgm:pt>
    <dgm:pt modelId="{1A275F73-90A5-46F6-A045-CB2FC7B3969C}" type="pres">
      <dgm:prSet presAssocID="{EE7DD463-4F5C-4D9C-AFAF-DED174126DE2}" presName="compNode" presStyleCnt="0"/>
      <dgm:spPr/>
    </dgm:pt>
    <dgm:pt modelId="{CB0560E7-F64B-4227-93D1-EED1CA299B71}" type="pres">
      <dgm:prSet presAssocID="{EE7DD463-4F5C-4D9C-AFAF-DED174126DE2}" presName="childRect" presStyleLbl="bgAcc1" presStyleIdx="1" presStyleCnt="2">
        <dgm:presLayoutVars>
          <dgm:bulletEnabled val="1"/>
        </dgm:presLayoutVars>
      </dgm:prSet>
      <dgm:spPr/>
    </dgm:pt>
    <dgm:pt modelId="{C8E5E7A3-DF15-4EAA-9337-EC440DA43A02}" type="pres">
      <dgm:prSet presAssocID="{EE7DD463-4F5C-4D9C-AFAF-DED174126DE2}" presName="parentText" presStyleLbl="node1" presStyleIdx="0" presStyleCnt="0">
        <dgm:presLayoutVars>
          <dgm:chMax val="0"/>
          <dgm:bulletEnabled val="1"/>
        </dgm:presLayoutVars>
      </dgm:prSet>
      <dgm:spPr/>
      <dgm:t>
        <a:bodyPr/>
        <a:lstStyle/>
        <a:p>
          <a:endParaRPr lang="en-NZ"/>
        </a:p>
      </dgm:t>
    </dgm:pt>
    <dgm:pt modelId="{99FA1EA0-AA04-4D53-92B0-0A9163A8EC69}" type="pres">
      <dgm:prSet presAssocID="{EE7DD463-4F5C-4D9C-AFAF-DED174126DE2}" presName="parentRect" presStyleLbl="alignNode1" presStyleIdx="1" presStyleCnt="2"/>
      <dgm:spPr/>
      <dgm:t>
        <a:bodyPr/>
        <a:lstStyle/>
        <a:p>
          <a:endParaRPr lang="en-NZ"/>
        </a:p>
      </dgm:t>
    </dgm:pt>
    <dgm:pt modelId="{8E8255AD-C1F6-4DC0-BCF0-2ED51B86C444}" type="pres">
      <dgm:prSet presAssocID="{EE7DD463-4F5C-4D9C-AFAF-DED174126DE2}" presName="adorn" presStyleLbl="fgAccFollowNode1" presStyleIdx="1" presStyleCnt="2"/>
      <dgm:spPr/>
    </dgm:pt>
  </dgm:ptLst>
  <dgm:cxnLst>
    <dgm:cxn modelId="{59B725BB-E7DC-4824-B4D1-AE57213BC73B}" type="presOf" srcId="{43121188-8566-4179-B5ED-2B5672B51891}" destId="{A701AB4E-2DC0-419B-85A8-E746BAD8E1DB}" srcOrd="0" destOrd="0" presId="urn:microsoft.com/office/officeart/2005/8/layout/bList2"/>
    <dgm:cxn modelId="{DBFD05AC-FE71-4FDF-A255-56ECF17E73BB}" srcId="{43121188-8566-4179-B5ED-2B5672B51891}" destId="{ED5DE33F-4FBC-465E-8ABF-2E43074DA513}" srcOrd="1" destOrd="0" parTransId="{CCF5E159-1174-403F-8E44-C7A898E42551}" sibTransId="{87EA7811-76B7-443B-A2A1-ADF23CED0DF8}"/>
    <dgm:cxn modelId="{A9CB5019-093A-4957-94DF-94A8851DC66F}" type="presOf" srcId="{231DEFB0-7A8C-4991-8E28-FD3D2044CF97}" destId="{04D6AD87-5263-4375-BE66-C845CEF7CC4A}" srcOrd="0" destOrd="0" presId="urn:microsoft.com/office/officeart/2005/8/layout/bList2"/>
    <dgm:cxn modelId="{BF7437C9-27BE-4BAC-A2CF-EC4D68FDEC7D}" srcId="{231DEFB0-7A8C-4991-8E28-FD3D2044CF97}" destId="{EE7DD463-4F5C-4D9C-AFAF-DED174126DE2}" srcOrd="1" destOrd="0" parTransId="{71847477-A96D-4F9C-B12E-D77742CEB68C}" sibTransId="{E6953A80-4789-4469-83D5-6126274F0C7E}"/>
    <dgm:cxn modelId="{568725FC-0AB3-4AD3-91A8-DEFCD97E4F79}" srcId="{43121188-8566-4179-B5ED-2B5672B51891}" destId="{5ACDC9DB-B5F0-4250-96FE-C7BCFA950F06}" srcOrd="0" destOrd="0" parTransId="{B8482F36-49A3-408A-98D9-CA6A31362DD7}" sibTransId="{89763687-C228-49CD-A479-DD76158526CE}"/>
    <dgm:cxn modelId="{086CC78B-3D45-44E3-8E5D-AEE3F90F9952}" type="presOf" srcId="{EE7DD463-4F5C-4D9C-AFAF-DED174126DE2}" destId="{C8E5E7A3-DF15-4EAA-9337-EC440DA43A02}" srcOrd="0" destOrd="0" presId="urn:microsoft.com/office/officeart/2005/8/layout/bList2"/>
    <dgm:cxn modelId="{91F7D80F-3F41-416B-AE1D-E32CF9D594D9}" type="presOf" srcId="{ED5DE33F-4FBC-465E-8ABF-2E43074DA513}" destId="{D9D2375A-ED68-4AC0-9035-47527367C389}" srcOrd="0" destOrd="1" presId="urn:microsoft.com/office/officeart/2005/8/layout/bList2"/>
    <dgm:cxn modelId="{5331E5EC-ECB3-4806-BCA0-C8F2A2F55518}" type="presOf" srcId="{EE7DD463-4F5C-4D9C-AFAF-DED174126DE2}" destId="{99FA1EA0-AA04-4D53-92B0-0A9163A8EC69}" srcOrd="1" destOrd="0" presId="urn:microsoft.com/office/officeart/2005/8/layout/bList2"/>
    <dgm:cxn modelId="{20377F77-D48E-4061-8177-45E481A18257}" type="presOf" srcId="{5ACDC9DB-B5F0-4250-96FE-C7BCFA950F06}" destId="{D9D2375A-ED68-4AC0-9035-47527367C389}" srcOrd="0" destOrd="0" presId="urn:microsoft.com/office/officeart/2005/8/layout/bList2"/>
    <dgm:cxn modelId="{468EBA71-B6FE-4435-989C-5FAEDF95A5F3}" srcId="{231DEFB0-7A8C-4991-8E28-FD3D2044CF97}" destId="{43121188-8566-4179-B5ED-2B5672B51891}" srcOrd="0" destOrd="0" parTransId="{C41F81BD-8925-4407-893D-7C16794316DA}" sibTransId="{5B1FBE98-5AF0-46E4-A8C2-5F3FFB0196A1}"/>
    <dgm:cxn modelId="{AFBC41AC-C1A0-4307-8FC2-83A136B96B92}" type="presOf" srcId="{43121188-8566-4179-B5ED-2B5672B51891}" destId="{F08ECB0F-069B-4C36-A89C-9316ACD0CA8E}" srcOrd="1" destOrd="0" presId="urn:microsoft.com/office/officeart/2005/8/layout/bList2"/>
    <dgm:cxn modelId="{410C14EE-DE57-47E2-B212-D020FF76CAB0}" type="presOf" srcId="{5B1FBE98-5AF0-46E4-A8C2-5F3FFB0196A1}" destId="{08AA7C0F-50BA-481B-8E3D-DE9AF7E23B04}" srcOrd="0" destOrd="0" presId="urn:microsoft.com/office/officeart/2005/8/layout/bList2"/>
    <dgm:cxn modelId="{5FA60915-6430-4424-B8F5-F2C64B820FB6}" type="presParOf" srcId="{04D6AD87-5263-4375-BE66-C845CEF7CC4A}" destId="{AC955870-EF60-491B-846C-265385666401}" srcOrd="0" destOrd="0" presId="urn:microsoft.com/office/officeart/2005/8/layout/bList2"/>
    <dgm:cxn modelId="{3DD32A36-9CCE-49D9-9C44-90B21B050402}" type="presParOf" srcId="{AC955870-EF60-491B-846C-265385666401}" destId="{D9D2375A-ED68-4AC0-9035-47527367C389}" srcOrd="0" destOrd="0" presId="urn:microsoft.com/office/officeart/2005/8/layout/bList2"/>
    <dgm:cxn modelId="{99724DF0-C4A2-48B1-A410-4412C1680F55}" type="presParOf" srcId="{AC955870-EF60-491B-846C-265385666401}" destId="{A701AB4E-2DC0-419B-85A8-E746BAD8E1DB}" srcOrd="1" destOrd="0" presId="urn:microsoft.com/office/officeart/2005/8/layout/bList2"/>
    <dgm:cxn modelId="{164CC53B-691C-49A9-B064-139896391717}" type="presParOf" srcId="{AC955870-EF60-491B-846C-265385666401}" destId="{F08ECB0F-069B-4C36-A89C-9316ACD0CA8E}" srcOrd="2" destOrd="0" presId="urn:microsoft.com/office/officeart/2005/8/layout/bList2"/>
    <dgm:cxn modelId="{ADC7FB9D-8167-41D4-A658-B1EC05363E64}" type="presParOf" srcId="{AC955870-EF60-491B-846C-265385666401}" destId="{5DC57F32-0681-498E-B4D9-FCBEE14B4356}" srcOrd="3" destOrd="0" presId="urn:microsoft.com/office/officeart/2005/8/layout/bList2"/>
    <dgm:cxn modelId="{6F10BF81-E285-4EA1-BBE4-958FBDD67518}" type="presParOf" srcId="{04D6AD87-5263-4375-BE66-C845CEF7CC4A}" destId="{08AA7C0F-50BA-481B-8E3D-DE9AF7E23B04}" srcOrd="1" destOrd="0" presId="urn:microsoft.com/office/officeart/2005/8/layout/bList2"/>
    <dgm:cxn modelId="{011292C8-1642-4D92-914E-ECFF00A7C47B}" type="presParOf" srcId="{04D6AD87-5263-4375-BE66-C845CEF7CC4A}" destId="{1A275F73-90A5-46F6-A045-CB2FC7B3969C}" srcOrd="2" destOrd="0" presId="urn:microsoft.com/office/officeart/2005/8/layout/bList2"/>
    <dgm:cxn modelId="{75AF5497-CCDD-4798-9727-44310ABBDC69}" type="presParOf" srcId="{1A275F73-90A5-46F6-A045-CB2FC7B3969C}" destId="{CB0560E7-F64B-4227-93D1-EED1CA299B71}" srcOrd="0" destOrd="0" presId="urn:microsoft.com/office/officeart/2005/8/layout/bList2"/>
    <dgm:cxn modelId="{50F87DD5-E7A1-4E77-9413-E60F593188E8}" type="presParOf" srcId="{1A275F73-90A5-46F6-A045-CB2FC7B3969C}" destId="{C8E5E7A3-DF15-4EAA-9337-EC440DA43A02}" srcOrd="1" destOrd="0" presId="urn:microsoft.com/office/officeart/2005/8/layout/bList2"/>
    <dgm:cxn modelId="{1C2EEAC2-AE7D-48FB-9ACE-4A72E3CECFB9}" type="presParOf" srcId="{1A275F73-90A5-46F6-A045-CB2FC7B3969C}" destId="{99FA1EA0-AA04-4D53-92B0-0A9163A8EC69}" srcOrd="2" destOrd="0" presId="urn:microsoft.com/office/officeart/2005/8/layout/bList2"/>
    <dgm:cxn modelId="{B0FF2615-419E-4025-9DF1-E1A6FE3BA54E}" type="presParOf" srcId="{1A275F73-90A5-46F6-A045-CB2FC7B3969C}" destId="{8E8255AD-C1F6-4DC0-BCF0-2ED51B86C444}" srcOrd="3" destOrd="0" presId="urn:microsoft.com/office/officeart/2005/8/layout/bList2"/>
  </dgm:cxnLst>
  <dgm:bg/>
  <dgm:whole/>
</dgm:dataModel>
</file>

<file path=ppt/diagrams/data6.xml><?xml version="1.0" encoding="utf-8"?>
<dgm:dataModel xmlns:dgm="http://schemas.openxmlformats.org/drawingml/2006/diagram" xmlns:a="http://schemas.openxmlformats.org/drawingml/2006/main">
  <dgm:ptLst>
    <dgm:pt modelId="{F9E40959-2C8E-47F7-90B6-ECFB0119BAE0}"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n-NZ"/>
        </a:p>
      </dgm:t>
    </dgm:pt>
    <dgm:pt modelId="{F18F7B08-464E-40B0-B35E-BA68459C2039}">
      <dgm:prSet phldrT="[Text]"/>
      <dgm:spPr/>
      <dgm:t>
        <a:bodyPr/>
        <a:lstStyle/>
        <a:p>
          <a:r>
            <a:rPr lang="en-US" dirty="0" smtClean="0"/>
            <a:t>Entities</a:t>
          </a:r>
          <a:endParaRPr lang="en-NZ" dirty="0"/>
        </a:p>
      </dgm:t>
    </dgm:pt>
    <dgm:pt modelId="{B7F0DD60-7B2D-40BC-9998-5CD82609AA32}" type="parTrans" cxnId="{915D9BB1-EB04-4631-8053-D37AE648F295}">
      <dgm:prSet/>
      <dgm:spPr/>
      <dgm:t>
        <a:bodyPr/>
        <a:lstStyle/>
        <a:p>
          <a:endParaRPr lang="en-NZ"/>
        </a:p>
      </dgm:t>
    </dgm:pt>
    <dgm:pt modelId="{7A9EABCB-FD5D-4B20-9318-23E18612ECFF}" type="sibTrans" cxnId="{915D9BB1-EB04-4631-8053-D37AE648F295}">
      <dgm:prSet/>
      <dgm:spPr/>
      <dgm:t>
        <a:bodyPr/>
        <a:lstStyle/>
        <a:p>
          <a:endParaRPr lang="en-NZ"/>
        </a:p>
      </dgm:t>
    </dgm:pt>
    <dgm:pt modelId="{E8CD1369-0D04-4603-B410-7EEF1E9C55B2}">
      <dgm:prSet phldrT="[Text]"/>
      <dgm:spPr/>
      <dgm:t>
        <a:bodyPr/>
        <a:lstStyle/>
        <a:p>
          <a:r>
            <a:rPr lang="en-US" dirty="0" smtClean="0"/>
            <a:t>Training Statements (GAFs)</a:t>
          </a:r>
          <a:endParaRPr lang="en-NZ" dirty="0"/>
        </a:p>
      </dgm:t>
    </dgm:pt>
    <dgm:pt modelId="{91842141-1D61-4EC3-BD33-DB4C91D1DBE6}" type="parTrans" cxnId="{6537DD31-67EC-4749-BA75-C975450EF946}">
      <dgm:prSet/>
      <dgm:spPr/>
      <dgm:t>
        <a:bodyPr/>
        <a:lstStyle/>
        <a:p>
          <a:endParaRPr lang="en-NZ"/>
        </a:p>
      </dgm:t>
    </dgm:pt>
    <dgm:pt modelId="{EC533DD0-26D3-4BE1-AD66-D79A962E8390}" type="sibTrans" cxnId="{6537DD31-67EC-4749-BA75-C975450EF946}">
      <dgm:prSet/>
      <dgm:spPr/>
      <dgm:t>
        <a:bodyPr/>
        <a:lstStyle/>
        <a:p>
          <a:endParaRPr lang="en-NZ"/>
        </a:p>
      </dgm:t>
    </dgm:pt>
    <dgm:pt modelId="{CD2A0F60-0896-4C2D-BF79-08135C0E5E39}">
      <dgm:prSet/>
      <dgm:spPr/>
      <dgm:t>
        <a:bodyPr/>
        <a:lstStyle/>
        <a:p>
          <a:r>
            <a:rPr lang="en-US" dirty="0" err="1" smtClean="0"/>
            <a:t>AttackOnObject</a:t>
          </a:r>
          <a:r>
            <a:rPr lang="en-US" dirty="0" smtClean="0"/>
            <a:t> [369]</a:t>
          </a:r>
          <a:endParaRPr lang="en-NZ" dirty="0"/>
        </a:p>
      </dgm:t>
    </dgm:pt>
    <dgm:pt modelId="{F25B50E2-A9F0-40DF-BED5-51F712942E26}" type="parTrans" cxnId="{FC99B840-0D21-4611-A8CD-C7295D59263C}">
      <dgm:prSet/>
      <dgm:spPr/>
      <dgm:t>
        <a:bodyPr/>
        <a:lstStyle/>
        <a:p>
          <a:endParaRPr lang="en-NZ"/>
        </a:p>
      </dgm:t>
    </dgm:pt>
    <dgm:pt modelId="{4DF3673A-AFF2-4B62-91FF-97478F1C3CB4}" type="sibTrans" cxnId="{FC99B840-0D21-4611-A8CD-C7295D59263C}">
      <dgm:prSet/>
      <dgm:spPr/>
      <dgm:t>
        <a:bodyPr/>
        <a:lstStyle/>
        <a:p>
          <a:endParaRPr lang="en-NZ"/>
        </a:p>
      </dgm:t>
    </dgm:pt>
    <dgm:pt modelId="{F8890A67-01D3-4265-82EE-A87230CE71AC}">
      <dgm:prSet/>
      <dgm:spPr/>
      <dgm:t>
        <a:bodyPr/>
        <a:lstStyle/>
        <a:p>
          <a:r>
            <a:rPr lang="en-US" dirty="0" err="1" smtClean="0"/>
            <a:t>GeographicalRegion</a:t>
          </a:r>
          <a:r>
            <a:rPr lang="en-US" dirty="0" smtClean="0"/>
            <a:t> [152]</a:t>
          </a:r>
          <a:endParaRPr lang="en-NZ" dirty="0"/>
        </a:p>
      </dgm:t>
    </dgm:pt>
    <dgm:pt modelId="{DD509808-38AF-4E87-8247-108B9306C6FB}" type="parTrans" cxnId="{35C8B30A-960A-4EBC-84F5-1A049C4386D4}">
      <dgm:prSet/>
      <dgm:spPr/>
      <dgm:t>
        <a:bodyPr/>
        <a:lstStyle/>
        <a:p>
          <a:endParaRPr lang="en-NZ"/>
        </a:p>
      </dgm:t>
    </dgm:pt>
    <dgm:pt modelId="{5B676DE7-6271-4792-84DD-4E55697DEBC9}" type="sibTrans" cxnId="{35C8B30A-960A-4EBC-84F5-1A049C4386D4}">
      <dgm:prSet/>
      <dgm:spPr/>
      <dgm:t>
        <a:bodyPr/>
        <a:lstStyle/>
        <a:p>
          <a:endParaRPr lang="en-NZ"/>
        </a:p>
      </dgm:t>
    </dgm:pt>
    <dgm:pt modelId="{86AEA74E-C8DC-4008-8075-7D02975AFB71}">
      <dgm:prSet/>
      <dgm:spPr/>
      <dgm:t>
        <a:bodyPr/>
        <a:lstStyle/>
        <a:p>
          <a:r>
            <a:rPr lang="en-US" dirty="0" err="1" smtClean="0"/>
            <a:t>EmbassyBuilding</a:t>
          </a:r>
          <a:r>
            <a:rPr lang="en-US" dirty="0" smtClean="0"/>
            <a:t> [11]</a:t>
          </a:r>
          <a:endParaRPr lang="en-NZ" dirty="0"/>
        </a:p>
      </dgm:t>
    </dgm:pt>
    <dgm:pt modelId="{B782E70E-317C-4DC0-AFB6-E09518BDF3E1}" type="parTrans" cxnId="{E25EAF7B-723B-46A3-81D1-14ADA1A64C1E}">
      <dgm:prSet/>
      <dgm:spPr/>
      <dgm:t>
        <a:bodyPr/>
        <a:lstStyle/>
        <a:p>
          <a:endParaRPr lang="en-NZ"/>
        </a:p>
      </dgm:t>
    </dgm:pt>
    <dgm:pt modelId="{E9103168-35D0-48DB-A64D-CA1D29310328}" type="sibTrans" cxnId="{E25EAF7B-723B-46A3-81D1-14ADA1A64C1E}">
      <dgm:prSet/>
      <dgm:spPr/>
      <dgm:t>
        <a:bodyPr/>
        <a:lstStyle/>
        <a:p>
          <a:endParaRPr lang="en-NZ"/>
        </a:p>
      </dgm:t>
    </dgm:pt>
    <dgm:pt modelId="{13271737-9A6C-44A9-A374-1883C22E59C7}">
      <dgm:prSet/>
      <dgm:spPr/>
      <dgm:t>
        <a:bodyPr/>
        <a:lstStyle/>
        <a:p>
          <a:r>
            <a:rPr lang="en-US" dirty="0" err="1" smtClean="0"/>
            <a:t>TrerroristGroup</a:t>
          </a:r>
          <a:r>
            <a:rPr lang="en-US" dirty="0" smtClean="0"/>
            <a:t> [2]</a:t>
          </a:r>
          <a:endParaRPr lang="en-NZ" dirty="0"/>
        </a:p>
      </dgm:t>
    </dgm:pt>
    <dgm:pt modelId="{4DDCAD0C-1FA6-4BEE-BF04-F5CAC743F97A}" type="parTrans" cxnId="{05D637F9-A948-45EB-8973-876751960EF9}">
      <dgm:prSet/>
      <dgm:spPr/>
      <dgm:t>
        <a:bodyPr/>
        <a:lstStyle/>
        <a:p>
          <a:endParaRPr lang="en-NZ"/>
        </a:p>
      </dgm:t>
    </dgm:pt>
    <dgm:pt modelId="{84A80F93-15CE-44CB-9864-DAF8853A3F07}" type="sibTrans" cxnId="{05D637F9-A948-45EB-8973-876751960EF9}">
      <dgm:prSet/>
      <dgm:spPr/>
      <dgm:t>
        <a:bodyPr/>
        <a:lstStyle/>
        <a:p>
          <a:endParaRPr lang="en-NZ"/>
        </a:p>
      </dgm:t>
    </dgm:pt>
    <dgm:pt modelId="{8EAD73BD-03E3-4C30-B37D-334D24F69171}">
      <dgm:prSet phldrT="[Text]"/>
      <dgm:spPr/>
      <dgm:t>
        <a:bodyPr/>
        <a:lstStyle/>
        <a:p>
          <a:r>
            <a:rPr lang="en-NZ" dirty="0" smtClean="0"/>
            <a:t>pred2C_damages_typeAttackOnObject_typeEmbassyBuilding [5]</a:t>
          </a:r>
          <a:endParaRPr lang="en-NZ" dirty="0"/>
        </a:p>
      </dgm:t>
    </dgm:pt>
    <dgm:pt modelId="{93A69C85-D503-4AB7-845A-A61E76630D9A}" type="parTrans" cxnId="{D6EFC27F-464A-4C49-BF52-F238B1E79701}">
      <dgm:prSet/>
      <dgm:spPr/>
      <dgm:t>
        <a:bodyPr/>
        <a:lstStyle/>
        <a:p>
          <a:endParaRPr lang="en-NZ"/>
        </a:p>
      </dgm:t>
    </dgm:pt>
    <dgm:pt modelId="{F7723D5A-30D3-4DA3-85E0-AA0256064995}" type="sibTrans" cxnId="{D6EFC27F-464A-4C49-BF52-F238B1E79701}">
      <dgm:prSet/>
      <dgm:spPr/>
      <dgm:t>
        <a:bodyPr/>
        <a:lstStyle/>
        <a:p>
          <a:endParaRPr lang="en-NZ"/>
        </a:p>
      </dgm:t>
    </dgm:pt>
    <dgm:pt modelId="{18CDDE79-1EE2-4AF6-9B99-0B34CE26F755}">
      <dgm:prSet phldrT="[Text]"/>
      <dgm:spPr/>
      <dgm:t>
        <a:bodyPr/>
        <a:lstStyle/>
        <a:p>
          <a:r>
            <a:rPr lang="en-NZ" dirty="0" smtClean="0"/>
            <a:t>pred2C_eventOccursAt_typeAttackOnObject_typeGeographicalRegion [232]</a:t>
          </a:r>
          <a:endParaRPr lang="en-NZ" dirty="0"/>
        </a:p>
      </dgm:t>
    </dgm:pt>
    <dgm:pt modelId="{CBECCF98-6FF7-46F6-9F30-2288EFD9A30D}" type="parTrans" cxnId="{E9E29ACE-6EFB-4E28-A364-8728F3DA1581}">
      <dgm:prSet/>
      <dgm:spPr/>
      <dgm:t>
        <a:bodyPr/>
        <a:lstStyle/>
        <a:p>
          <a:endParaRPr lang="en-NZ"/>
        </a:p>
      </dgm:t>
    </dgm:pt>
    <dgm:pt modelId="{2004F261-EF84-40EE-8461-09D013C2E184}" type="sibTrans" cxnId="{E9E29ACE-6EFB-4E28-A364-8728F3DA1581}">
      <dgm:prSet/>
      <dgm:spPr/>
      <dgm:t>
        <a:bodyPr/>
        <a:lstStyle/>
        <a:p>
          <a:endParaRPr lang="en-NZ"/>
        </a:p>
      </dgm:t>
    </dgm:pt>
    <dgm:pt modelId="{71B4836C-05B7-458F-B9E2-E5741F6735ED}">
      <dgm:prSet phldrT="[Text]"/>
      <dgm:spPr/>
      <dgm:t>
        <a:bodyPr/>
        <a:lstStyle/>
        <a:p>
          <a:r>
            <a:rPr lang="en-NZ" dirty="0" smtClean="0"/>
            <a:t>pred2C_intendedAttackTargets_typeAttackOnObject_typeEmbassyBuilding [5]</a:t>
          </a:r>
          <a:endParaRPr lang="en-NZ" dirty="0"/>
        </a:p>
      </dgm:t>
    </dgm:pt>
    <dgm:pt modelId="{AA777F68-931C-4CC3-BB5F-0DB35A6BCB7C}" type="parTrans" cxnId="{47F585C3-B0DD-4686-880C-E5257B28F967}">
      <dgm:prSet/>
      <dgm:spPr/>
      <dgm:t>
        <a:bodyPr/>
        <a:lstStyle/>
        <a:p>
          <a:endParaRPr lang="en-NZ"/>
        </a:p>
      </dgm:t>
    </dgm:pt>
    <dgm:pt modelId="{A8A89C8E-E9DC-465E-BB2B-BA27B9313278}" type="sibTrans" cxnId="{47F585C3-B0DD-4686-880C-E5257B28F967}">
      <dgm:prSet/>
      <dgm:spPr/>
      <dgm:t>
        <a:bodyPr/>
        <a:lstStyle/>
        <a:p>
          <a:endParaRPr lang="en-NZ"/>
        </a:p>
      </dgm:t>
    </dgm:pt>
    <dgm:pt modelId="{BDC35DF0-9931-4A24-BADD-05F2C4AE937F}">
      <dgm:prSet/>
      <dgm:spPr/>
      <dgm:t>
        <a:bodyPr/>
        <a:lstStyle/>
        <a:p>
          <a:r>
            <a:rPr lang="en-NZ" dirty="0" smtClean="0"/>
            <a:t>pred2C_perpetrator_typeAttackOnObject_typeTerroristGroup [202]</a:t>
          </a:r>
          <a:endParaRPr lang="en-NZ" dirty="0"/>
        </a:p>
      </dgm:t>
    </dgm:pt>
    <dgm:pt modelId="{58268B3F-18E1-4E7F-BAB6-A6638B920059}" type="parTrans" cxnId="{34D32EA1-BAE3-4BEF-A6EB-ED3FEC29E3B2}">
      <dgm:prSet/>
      <dgm:spPr/>
      <dgm:t>
        <a:bodyPr/>
        <a:lstStyle/>
        <a:p>
          <a:endParaRPr lang="en-NZ"/>
        </a:p>
      </dgm:t>
    </dgm:pt>
    <dgm:pt modelId="{A36F4B4F-2386-429C-8C79-CD080BE3B6F0}" type="sibTrans" cxnId="{34D32EA1-BAE3-4BEF-A6EB-ED3FEC29E3B2}">
      <dgm:prSet/>
      <dgm:spPr/>
      <dgm:t>
        <a:bodyPr/>
        <a:lstStyle/>
        <a:p>
          <a:endParaRPr lang="en-NZ"/>
        </a:p>
      </dgm:t>
    </dgm:pt>
    <dgm:pt modelId="{FDA30A83-0F9D-41A5-815D-D425AB124F71}">
      <dgm:prSet/>
      <dgm:spPr/>
      <dgm:t>
        <a:bodyPr/>
        <a:lstStyle/>
        <a:p>
          <a:r>
            <a:rPr lang="en-US" dirty="0" smtClean="0"/>
            <a:t>Testing Statements (GAFs)</a:t>
          </a:r>
          <a:endParaRPr lang="en-NZ" dirty="0"/>
        </a:p>
      </dgm:t>
    </dgm:pt>
    <dgm:pt modelId="{AFDBB65A-F40E-4400-A32B-C7B46DF33743}" type="parTrans" cxnId="{BDA4C499-805B-4491-8509-C9AAA3E426BA}">
      <dgm:prSet/>
      <dgm:spPr/>
      <dgm:t>
        <a:bodyPr/>
        <a:lstStyle/>
        <a:p>
          <a:endParaRPr lang="en-NZ"/>
        </a:p>
      </dgm:t>
    </dgm:pt>
    <dgm:pt modelId="{41F2DF8B-5081-4EB9-ADD6-AFDE5D0CAE2E}" type="sibTrans" cxnId="{BDA4C499-805B-4491-8509-C9AAA3E426BA}">
      <dgm:prSet/>
      <dgm:spPr/>
      <dgm:t>
        <a:bodyPr/>
        <a:lstStyle/>
        <a:p>
          <a:endParaRPr lang="en-NZ"/>
        </a:p>
      </dgm:t>
    </dgm:pt>
    <dgm:pt modelId="{3D35225F-FE3B-458D-B857-887F83245DD6}">
      <dgm:prSet/>
      <dgm:spPr/>
      <dgm:t>
        <a:bodyPr/>
        <a:lstStyle/>
        <a:p>
          <a:r>
            <a:rPr lang="en-NZ" dirty="0" smtClean="0"/>
            <a:t>pred2C_damages_typeAttackOnObject_typeEmbassyBuilding [7]</a:t>
          </a:r>
          <a:endParaRPr lang="en-NZ" dirty="0"/>
        </a:p>
      </dgm:t>
    </dgm:pt>
    <dgm:pt modelId="{65E21736-CBB1-47E8-B704-05AA321CB8E9}" type="parTrans" cxnId="{F2459C2B-E3BB-4F4F-AC3F-03073174BC23}">
      <dgm:prSet/>
      <dgm:spPr/>
      <dgm:t>
        <a:bodyPr/>
        <a:lstStyle/>
        <a:p>
          <a:endParaRPr lang="en-NZ"/>
        </a:p>
      </dgm:t>
    </dgm:pt>
    <dgm:pt modelId="{6C586FA8-4C8E-4C44-8A46-016A9D5C834B}" type="sibTrans" cxnId="{F2459C2B-E3BB-4F4F-AC3F-03073174BC23}">
      <dgm:prSet/>
      <dgm:spPr/>
      <dgm:t>
        <a:bodyPr/>
        <a:lstStyle/>
        <a:p>
          <a:endParaRPr lang="en-NZ"/>
        </a:p>
      </dgm:t>
    </dgm:pt>
    <dgm:pt modelId="{5D4DF81B-FEFE-4DC8-A95C-CD1DB22A15E5}">
      <dgm:prSet/>
      <dgm:spPr/>
      <dgm:t>
        <a:bodyPr/>
        <a:lstStyle/>
        <a:p>
          <a:r>
            <a:rPr lang="en-NZ" dirty="0" smtClean="0"/>
            <a:t>pred2C_eventOccursAt_typeAttackOnObject_typeGeographicalRegion [229]</a:t>
          </a:r>
          <a:endParaRPr lang="en-NZ" dirty="0"/>
        </a:p>
      </dgm:t>
    </dgm:pt>
    <dgm:pt modelId="{E4B0567B-3644-49F5-A5EB-D4B23F2CEADE}" type="parTrans" cxnId="{9052364A-64E4-447E-A946-719AC58BDB11}">
      <dgm:prSet/>
      <dgm:spPr/>
      <dgm:t>
        <a:bodyPr/>
        <a:lstStyle/>
        <a:p>
          <a:endParaRPr lang="en-NZ"/>
        </a:p>
      </dgm:t>
    </dgm:pt>
    <dgm:pt modelId="{BF286E94-E3C9-4199-8280-296F18BA57E4}" type="sibTrans" cxnId="{9052364A-64E4-447E-A946-719AC58BDB11}">
      <dgm:prSet/>
      <dgm:spPr/>
      <dgm:t>
        <a:bodyPr/>
        <a:lstStyle/>
        <a:p>
          <a:endParaRPr lang="en-NZ"/>
        </a:p>
      </dgm:t>
    </dgm:pt>
    <dgm:pt modelId="{51270B42-7CB4-4380-A8CA-8EC105114508}">
      <dgm:prSet/>
      <dgm:spPr/>
      <dgm:t>
        <a:bodyPr/>
        <a:lstStyle/>
        <a:p>
          <a:r>
            <a:rPr lang="en-NZ" dirty="0" smtClean="0"/>
            <a:t>pred2C_intendedAttackTargets_typeAttackOnObject_typeEmbassyBuilding [3]</a:t>
          </a:r>
          <a:endParaRPr lang="en-NZ" dirty="0"/>
        </a:p>
      </dgm:t>
    </dgm:pt>
    <dgm:pt modelId="{CEE20746-FD07-46F5-B868-9DB6F8EEAA3C}" type="parTrans" cxnId="{491A0DAE-A921-4D1B-8DCC-56F846C02A6F}">
      <dgm:prSet/>
      <dgm:spPr/>
      <dgm:t>
        <a:bodyPr/>
        <a:lstStyle/>
        <a:p>
          <a:endParaRPr lang="en-NZ"/>
        </a:p>
      </dgm:t>
    </dgm:pt>
    <dgm:pt modelId="{72B9759C-B27A-47B4-BADE-4C5AE8714909}" type="sibTrans" cxnId="{491A0DAE-A921-4D1B-8DCC-56F846C02A6F}">
      <dgm:prSet/>
      <dgm:spPr/>
      <dgm:t>
        <a:bodyPr/>
        <a:lstStyle/>
        <a:p>
          <a:endParaRPr lang="en-NZ"/>
        </a:p>
      </dgm:t>
    </dgm:pt>
    <dgm:pt modelId="{4367C2F7-D741-45CD-ACD3-2A57E2AD5F9F}">
      <dgm:prSet/>
      <dgm:spPr/>
      <dgm:t>
        <a:bodyPr/>
        <a:lstStyle/>
        <a:p>
          <a:r>
            <a:rPr lang="en-NZ" dirty="0" smtClean="0"/>
            <a:t>pred2C_perpetrator_typeAttackOnObject_typeTerroristGroup [201] </a:t>
          </a:r>
          <a:endParaRPr lang="en-NZ" dirty="0"/>
        </a:p>
      </dgm:t>
    </dgm:pt>
    <dgm:pt modelId="{5B53C340-A838-4689-AEE6-074121DCDAC8}" type="parTrans" cxnId="{BD635F35-0206-4E76-B84F-86A59EE71A7B}">
      <dgm:prSet/>
      <dgm:spPr/>
      <dgm:t>
        <a:bodyPr/>
        <a:lstStyle/>
        <a:p>
          <a:endParaRPr lang="en-NZ"/>
        </a:p>
      </dgm:t>
    </dgm:pt>
    <dgm:pt modelId="{6C5F41B4-520C-4A19-9DF0-11353E1D9DC9}" type="sibTrans" cxnId="{BD635F35-0206-4E76-B84F-86A59EE71A7B}">
      <dgm:prSet/>
      <dgm:spPr/>
      <dgm:t>
        <a:bodyPr/>
        <a:lstStyle/>
        <a:p>
          <a:endParaRPr lang="en-NZ"/>
        </a:p>
      </dgm:t>
    </dgm:pt>
    <dgm:pt modelId="{6B4CAE01-46B7-42A6-85B0-112EA2409317}" type="pres">
      <dgm:prSet presAssocID="{F9E40959-2C8E-47F7-90B6-ECFB0119BAE0}" presName="linear" presStyleCnt="0">
        <dgm:presLayoutVars>
          <dgm:animLvl val="lvl"/>
          <dgm:resizeHandles val="exact"/>
        </dgm:presLayoutVars>
      </dgm:prSet>
      <dgm:spPr/>
      <dgm:t>
        <a:bodyPr/>
        <a:lstStyle/>
        <a:p>
          <a:endParaRPr lang="en-NZ"/>
        </a:p>
      </dgm:t>
    </dgm:pt>
    <dgm:pt modelId="{D22D0484-1720-47F0-A19A-B5DC5AF8CB20}" type="pres">
      <dgm:prSet presAssocID="{F18F7B08-464E-40B0-B35E-BA68459C2039}" presName="parentText" presStyleLbl="node1" presStyleIdx="0" presStyleCnt="3">
        <dgm:presLayoutVars>
          <dgm:chMax val="0"/>
          <dgm:bulletEnabled val="1"/>
        </dgm:presLayoutVars>
      </dgm:prSet>
      <dgm:spPr/>
      <dgm:t>
        <a:bodyPr/>
        <a:lstStyle/>
        <a:p>
          <a:endParaRPr lang="en-NZ"/>
        </a:p>
      </dgm:t>
    </dgm:pt>
    <dgm:pt modelId="{93CEFD3D-39D8-471A-AA69-055DCBB39419}" type="pres">
      <dgm:prSet presAssocID="{F18F7B08-464E-40B0-B35E-BA68459C2039}" presName="childText" presStyleLbl="revTx" presStyleIdx="0" presStyleCnt="3">
        <dgm:presLayoutVars>
          <dgm:bulletEnabled val="1"/>
        </dgm:presLayoutVars>
      </dgm:prSet>
      <dgm:spPr/>
      <dgm:t>
        <a:bodyPr/>
        <a:lstStyle/>
        <a:p>
          <a:endParaRPr lang="en-NZ"/>
        </a:p>
      </dgm:t>
    </dgm:pt>
    <dgm:pt modelId="{D8870BCC-7E64-418B-9E6D-B3FE22AE2ACB}" type="pres">
      <dgm:prSet presAssocID="{E8CD1369-0D04-4603-B410-7EEF1E9C55B2}" presName="parentText" presStyleLbl="node1" presStyleIdx="1" presStyleCnt="3">
        <dgm:presLayoutVars>
          <dgm:chMax val="0"/>
          <dgm:bulletEnabled val="1"/>
        </dgm:presLayoutVars>
      </dgm:prSet>
      <dgm:spPr/>
      <dgm:t>
        <a:bodyPr/>
        <a:lstStyle/>
        <a:p>
          <a:endParaRPr lang="en-NZ"/>
        </a:p>
      </dgm:t>
    </dgm:pt>
    <dgm:pt modelId="{EFB97CA9-A484-4A3A-AF66-B7F3434224CF}" type="pres">
      <dgm:prSet presAssocID="{E8CD1369-0D04-4603-B410-7EEF1E9C55B2}" presName="childText" presStyleLbl="revTx" presStyleIdx="1" presStyleCnt="3">
        <dgm:presLayoutVars>
          <dgm:bulletEnabled val="1"/>
        </dgm:presLayoutVars>
      </dgm:prSet>
      <dgm:spPr/>
      <dgm:t>
        <a:bodyPr/>
        <a:lstStyle/>
        <a:p>
          <a:endParaRPr lang="en-NZ"/>
        </a:p>
      </dgm:t>
    </dgm:pt>
    <dgm:pt modelId="{C640F2B4-2B35-49CE-915E-86235CB59606}" type="pres">
      <dgm:prSet presAssocID="{FDA30A83-0F9D-41A5-815D-D425AB124F71}" presName="parentText" presStyleLbl="node1" presStyleIdx="2" presStyleCnt="3">
        <dgm:presLayoutVars>
          <dgm:chMax val="0"/>
          <dgm:bulletEnabled val="1"/>
        </dgm:presLayoutVars>
      </dgm:prSet>
      <dgm:spPr/>
      <dgm:t>
        <a:bodyPr/>
        <a:lstStyle/>
        <a:p>
          <a:endParaRPr lang="en-NZ"/>
        </a:p>
      </dgm:t>
    </dgm:pt>
    <dgm:pt modelId="{34876B73-CF72-4DBD-8F32-4411288EC0ED}" type="pres">
      <dgm:prSet presAssocID="{FDA30A83-0F9D-41A5-815D-D425AB124F71}" presName="childText" presStyleLbl="revTx" presStyleIdx="2" presStyleCnt="3">
        <dgm:presLayoutVars>
          <dgm:bulletEnabled val="1"/>
        </dgm:presLayoutVars>
      </dgm:prSet>
      <dgm:spPr/>
      <dgm:t>
        <a:bodyPr/>
        <a:lstStyle/>
        <a:p>
          <a:endParaRPr lang="en-NZ"/>
        </a:p>
      </dgm:t>
    </dgm:pt>
  </dgm:ptLst>
  <dgm:cxnLst>
    <dgm:cxn modelId="{2C2E5711-C91D-4190-A9E1-BEEED11DDDDD}" type="presOf" srcId="{CD2A0F60-0896-4C2D-BF79-08135C0E5E39}" destId="{93CEFD3D-39D8-471A-AA69-055DCBB39419}" srcOrd="0" destOrd="0" presId="urn:microsoft.com/office/officeart/2005/8/layout/vList2"/>
    <dgm:cxn modelId="{34D32EA1-BAE3-4BEF-A6EB-ED3FEC29E3B2}" srcId="{E8CD1369-0D04-4603-B410-7EEF1E9C55B2}" destId="{BDC35DF0-9931-4A24-BADD-05F2C4AE937F}" srcOrd="3" destOrd="0" parTransId="{58268B3F-18E1-4E7F-BAB6-A6638B920059}" sibTransId="{A36F4B4F-2386-429C-8C79-CD080BE3B6F0}"/>
    <dgm:cxn modelId="{E25EAF7B-723B-46A3-81D1-14ADA1A64C1E}" srcId="{F18F7B08-464E-40B0-B35E-BA68459C2039}" destId="{86AEA74E-C8DC-4008-8075-7D02975AFB71}" srcOrd="2" destOrd="0" parTransId="{B782E70E-317C-4DC0-AFB6-E09518BDF3E1}" sibTransId="{E9103168-35D0-48DB-A64D-CA1D29310328}"/>
    <dgm:cxn modelId="{9052364A-64E4-447E-A946-719AC58BDB11}" srcId="{FDA30A83-0F9D-41A5-815D-D425AB124F71}" destId="{5D4DF81B-FEFE-4DC8-A95C-CD1DB22A15E5}" srcOrd="1" destOrd="0" parTransId="{E4B0567B-3644-49F5-A5EB-D4B23F2CEADE}" sibTransId="{BF286E94-E3C9-4199-8280-296F18BA57E4}"/>
    <dgm:cxn modelId="{720BDA72-D99B-49F2-8E81-8A20EE8625CD}" type="presOf" srcId="{3D35225F-FE3B-458D-B857-887F83245DD6}" destId="{34876B73-CF72-4DBD-8F32-4411288EC0ED}" srcOrd="0" destOrd="0" presId="urn:microsoft.com/office/officeart/2005/8/layout/vList2"/>
    <dgm:cxn modelId="{BDA4C499-805B-4491-8509-C9AAA3E426BA}" srcId="{F9E40959-2C8E-47F7-90B6-ECFB0119BAE0}" destId="{FDA30A83-0F9D-41A5-815D-D425AB124F71}" srcOrd="2" destOrd="0" parTransId="{AFDBB65A-F40E-4400-A32B-C7B46DF33743}" sibTransId="{41F2DF8B-5081-4EB9-ADD6-AFDE5D0CAE2E}"/>
    <dgm:cxn modelId="{491A0DAE-A921-4D1B-8DCC-56F846C02A6F}" srcId="{FDA30A83-0F9D-41A5-815D-D425AB124F71}" destId="{51270B42-7CB4-4380-A8CA-8EC105114508}" srcOrd="2" destOrd="0" parTransId="{CEE20746-FD07-46F5-B868-9DB6F8EEAA3C}" sibTransId="{72B9759C-B27A-47B4-BADE-4C5AE8714909}"/>
    <dgm:cxn modelId="{78798363-BE01-4CFE-B9DE-DD4692F3CDFB}" type="presOf" srcId="{FDA30A83-0F9D-41A5-815D-D425AB124F71}" destId="{C640F2B4-2B35-49CE-915E-86235CB59606}" srcOrd="0" destOrd="0" presId="urn:microsoft.com/office/officeart/2005/8/layout/vList2"/>
    <dgm:cxn modelId="{53E12981-6409-46B0-BEB2-2EBF144E3C9A}" type="presOf" srcId="{8EAD73BD-03E3-4C30-B37D-334D24F69171}" destId="{EFB97CA9-A484-4A3A-AF66-B7F3434224CF}" srcOrd="0" destOrd="0" presId="urn:microsoft.com/office/officeart/2005/8/layout/vList2"/>
    <dgm:cxn modelId="{F248FBD0-DF3E-4FFB-B2EA-CB8BFDDDB26F}" type="presOf" srcId="{F18F7B08-464E-40B0-B35E-BA68459C2039}" destId="{D22D0484-1720-47F0-A19A-B5DC5AF8CB20}" srcOrd="0" destOrd="0" presId="urn:microsoft.com/office/officeart/2005/8/layout/vList2"/>
    <dgm:cxn modelId="{35C8B30A-960A-4EBC-84F5-1A049C4386D4}" srcId="{F18F7B08-464E-40B0-B35E-BA68459C2039}" destId="{F8890A67-01D3-4265-82EE-A87230CE71AC}" srcOrd="1" destOrd="0" parTransId="{DD509808-38AF-4E87-8247-108B9306C6FB}" sibTransId="{5B676DE7-6271-4792-84DD-4E55697DEBC9}"/>
    <dgm:cxn modelId="{05D637F9-A948-45EB-8973-876751960EF9}" srcId="{F18F7B08-464E-40B0-B35E-BA68459C2039}" destId="{13271737-9A6C-44A9-A374-1883C22E59C7}" srcOrd="3" destOrd="0" parTransId="{4DDCAD0C-1FA6-4BEE-BF04-F5CAC743F97A}" sibTransId="{84A80F93-15CE-44CB-9864-DAF8853A3F07}"/>
    <dgm:cxn modelId="{60B8C4DD-62BA-48D1-B907-6091B1B12703}" type="presOf" srcId="{4367C2F7-D741-45CD-ACD3-2A57E2AD5F9F}" destId="{34876B73-CF72-4DBD-8F32-4411288EC0ED}" srcOrd="0" destOrd="3" presId="urn:microsoft.com/office/officeart/2005/8/layout/vList2"/>
    <dgm:cxn modelId="{47F585C3-B0DD-4686-880C-E5257B28F967}" srcId="{E8CD1369-0D04-4603-B410-7EEF1E9C55B2}" destId="{71B4836C-05B7-458F-B9E2-E5741F6735ED}" srcOrd="2" destOrd="0" parTransId="{AA777F68-931C-4CC3-BB5F-0DB35A6BCB7C}" sibTransId="{A8A89C8E-E9DC-465E-BB2B-BA27B9313278}"/>
    <dgm:cxn modelId="{915D9BB1-EB04-4631-8053-D37AE648F295}" srcId="{F9E40959-2C8E-47F7-90B6-ECFB0119BAE0}" destId="{F18F7B08-464E-40B0-B35E-BA68459C2039}" srcOrd="0" destOrd="0" parTransId="{B7F0DD60-7B2D-40BC-9998-5CD82609AA32}" sibTransId="{7A9EABCB-FD5D-4B20-9318-23E18612ECFF}"/>
    <dgm:cxn modelId="{F50B4DDD-1EAB-4B6D-9B24-D7EB8E6BE512}" type="presOf" srcId="{5D4DF81B-FEFE-4DC8-A95C-CD1DB22A15E5}" destId="{34876B73-CF72-4DBD-8F32-4411288EC0ED}" srcOrd="0" destOrd="1" presId="urn:microsoft.com/office/officeart/2005/8/layout/vList2"/>
    <dgm:cxn modelId="{F948FB6B-1509-4B26-8809-80B9AA20A2D0}" type="presOf" srcId="{E8CD1369-0D04-4603-B410-7EEF1E9C55B2}" destId="{D8870BCC-7E64-418B-9E6D-B3FE22AE2ACB}" srcOrd="0" destOrd="0" presId="urn:microsoft.com/office/officeart/2005/8/layout/vList2"/>
    <dgm:cxn modelId="{6537DD31-67EC-4749-BA75-C975450EF946}" srcId="{F9E40959-2C8E-47F7-90B6-ECFB0119BAE0}" destId="{E8CD1369-0D04-4603-B410-7EEF1E9C55B2}" srcOrd="1" destOrd="0" parTransId="{91842141-1D61-4EC3-BD33-DB4C91D1DBE6}" sibTransId="{EC533DD0-26D3-4BE1-AD66-D79A962E8390}"/>
    <dgm:cxn modelId="{3E5BE0C8-0FB8-4105-9252-7714CC414680}" type="presOf" srcId="{86AEA74E-C8DC-4008-8075-7D02975AFB71}" destId="{93CEFD3D-39D8-471A-AA69-055DCBB39419}" srcOrd="0" destOrd="2" presId="urn:microsoft.com/office/officeart/2005/8/layout/vList2"/>
    <dgm:cxn modelId="{8BE947C6-227E-4231-A447-6304ECBB6D3B}" type="presOf" srcId="{F9E40959-2C8E-47F7-90B6-ECFB0119BAE0}" destId="{6B4CAE01-46B7-42A6-85B0-112EA2409317}" srcOrd="0" destOrd="0" presId="urn:microsoft.com/office/officeart/2005/8/layout/vList2"/>
    <dgm:cxn modelId="{61B47868-B7EE-4674-B681-C3E5E6157422}" type="presOf" srcId="{BDC35DF0-9931-4A24-BADD-05F2C4AE937F}" destId="{EFB97CA9-A484-4A3A-AF66-B7F3434224CF}" srcOrd="0" destOrd="3" presId="urn:microsoft.com/office/officeart/2005/8/layout/vList2"/>
    <dgm:cxn modelId="{BD635F35-0206-4E76-B84F-86A59EE71A7B}" srcId="{FDA30A83-0F9D-41A5-815D-D425AB124F71}" destId="{4367C2F7-D741-45CD-ACD3-2A57E2AD5F9F}" srcOrd="3" destOrd="0" parTransId="{5B53C340-A838-4689-AEE6-074121DCDAC8}" sibTransId="{6C5F41B4-520C-4A19-9DF0-11353E1D9DC9}"/>
    <dgm:cxn modelId="{10BCB802-EC7D-4D7F-A7A5-B99B61E4FC33}" type="presOf" srcId="{71B4836C-05B7-458F-B9E2-E5741F6735ED}" destId="{EFB97CA9-A484-4A3A-AF66-B7F3434224CF}" srcOrd="0" destOrd="2" presId="urn:microsoft.com/office/officeart/2005/8/layout/vList2"/>
    <dgm:cxn modelId="{E9E29ACE-6EFB-4E28-A364-8728F3DA1581}" srcId="{E8CD1369-0D04-4603-B410-7EEF1E9C55B2}" destId="{18CDDE79-1EE2-4AF6-9B99-0B34CE26F755}" srcOrd="1" destOrd="0" parTransId="{CBECCF98-6FF7-46F6-9F30-2288EFD9A30D}" sibTransId="{2004F261-EF84-40EE-8461-09D013C2E184}"/>
    <dgm:cxn modelId="{14EC7E6B-5D2E-4FF3-B718-605A749A0C86}" type="presOf" srcId="{18CDDE79-1EE2-4AF6-9B99-0B34CE26F755}" destId="{EFB97CA9-A484-4A3A-AF66-B7F3434224CF}" srcOrd="0" destOrd="1" presId="urn:microsoft.com/office/officeart/2005/8/layout/vList2"/>
    <dgm:cxn modelId="{F2459C2B-E3BB-4F4F-AC3F-03073174BC23}" srcId="{FDA30A83-0F9D-41A5-815D-D425AB124F71}" destId="{3D35225F-FE3B-458D-B857-887F83245DD6}" srcOrd="0" destOrd="0" parTransId="{65E21736-CBB1-47E8-B704-05AA321CB8E9}" sibTransId="{6C586FA8-4C8E-4C44-8A46-016A9D5C834B}"/>
    <dgm:cxn modelId="{7D9E94BD-BC1D-4677-8B40-75000A8F31D5}" type="presOf" srcId="{F8890A67-01D3-4265-82EE-A87230CE71AC}" destId="{93CEFD3D-39D8-471A-AA69-055DCBB39419}" srcOrd="0" destOrd="1" presId="urn:microsoft.com/office/officeart/2005/8/layout/vList2"/>
    <dgm:cxn modelId="{840EEE58-9C2E-4A30-965B-9CE705FA88D5}" type="presOf" srcId="{13271737-9A6C-44A9-A374-1883C22E59C7}" destId="{93CEFD3D-39D8-471A-AA69-055DCBB39419}" srcOrd="0" destOrd="3" presId="urn:microsoft.com/office/officeart/2005/8/layout/vList2"/>
    <dgm:cxn modelId="{D6EFC27F-464A-4C49-BF52-F238B1E79701}" srcId="{E8CD1369-0D04-4603-B410-7EEF1E9C55B2}" destId="{8EAD73BD-03E3-4C30-B37D-334D24F69171}" srcOrd="0" destOrd="0" parTransId="{93A69C85-D503-4AB7-845A-A61E76630D9A}" sibTransId="{F7723D5A-30D3-4DA3-85E0-AA0256064995}"/>
    <dgm:cxn modelId="{951045F0-0ECA-448F-85C0-519CDE3B4EF3}" type="presOf" srcId="{51270B42-7CB4-4380-A8CA-8EC105114508}" destId="{34876B73-CF72-4DBD-8F32-4411288EC0ED}" srcOrd="0" destOrd="2" presId="urn:microsoft.com/office/officeart/2005/8/layout/vList2"/>
    <dgm:cxn modelId="{FC99B840-0D21-4611-A8CD-C7295D59263C}" srcId="{F18F7B08-464E-40B0-B35E-BA68459C2039}" destId="{CD2A0F60-0896-4C2D-BF79-08135C0E5E39}" srcOrd="0" destOrd="0" parTransId="{F25B50E2-A9F0-40DF-BED5-51F712942E26}" sibTransId="{4DF3673A-AFF2-4B62-91FF-97478F1C3CB4}"/>
    <dgm:cxn modelId="{1E8085F2-FF22-4FE0-8EFC-9AFA1738D11F}" type="presParOf" srcId="{6B4CAE01-46B7-42A6-85B0-112EA2409317}" destId="{D22D0484-1720-47F0-A19A-B5DC5AF8CB20}" srcOrd="0" destOrd="0" presId="urn:microsoft.com/office/officeart/2005/8/layout/vList2"/>
    <dgm:cxn modelId="{BD741548-0D9D-4281-86A1-6F6BFBB59F55}" type="presParOf" srcId="{6B4CAE01-46B7-42A6-85B0-112EA2409317}" destId="{93CEFD3D-39D8-471A-AA69-055DCBB39419}" srcOrd="1" destOrd="0" presId="urn:microsoft.com/office/officeart/2005/8/layout/vList2"/>
    <dgm:cxn modelId="{E4904F96-A62C-4B38-9E87-19D3B9C44E4D}" type="presParOf" srcId="{6B4CAE01-46B7-42A6-85B0-112EA2409317}" destId="{D8870BCC-7E64-418B-9E6D-B3FE22AE2ACB}" srcOrd="2" destOrd="0" presId="urn:microsoft.com/office/officeart/2005/8/layout/vList2"/>
    <dgm:cxn modelId="{057E08D9-D6CE-47FE-B978-DC3B268480BA}" type="presParOf" srcId="{6B4CAE01-46B7-42A6-85B0-112EA2409317}" destId="{EFB97CA9-A484-4A3A-AF66-B7F3434224CF}" srcOrd="3" destOrd="0" presId="urn:microsoft.com/office/officeart/2005/8/layout/vList2"/>
    <dgm:cxn modelId="{0C801CA2-6629-4CF6-B031-BAB81B415E9C}" type="presParOf" srcId="{6B4CAE01-46B7-42A6-85B0-112EA2409317}" destId="{C640F2B4-2B35-49CE-915E-86235CB59606}" srcOrd="4" destOrd="0" presId="urn:microsoft.com/office/officeart/2005/8/layout/vList2"/>
    <dgm:cxn modelId="{D166C06E-44BD-4953-B343-D916CAADE530}" type="presParOf" srcId="{6B4CAE01-46B7-42A6-85B0-112EA2409317}" destId="{34876B73-CF72-4DBD-8F32-4411288EC0ED}" srcOrd="5"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2152CC42-1DD8-4DDD-81F7-A22E8AB121DF}" type="doc">
      <dgm:prSet loTypeId="urn:microsoft.com/office/officeart/2005/8/layout/target3" loCatId="relationship" qsTypeId="urn:microsoft.com/office/officeart/2005/8/quickstyle/simple5" qsCatId="simple" csTypeId="urn:microsoft.com/office/officeart/2005/8/colors/colorful5" csCatId="colorful" phldr="1"/>
      <dgm:spPr/>
      <dgm:t>
        <a:bodyPr/>
        <a:lstStyle/>
        <a:p>
          <a:endParaRPr lang="en-NZ"/>
        </a:p>
      </dgm:t>
    </dgm:pt>
    <dgm:pt modelId="{9131597F-58CA-470D-B2A6-28812779A8AC}">
      <dgm:prSet/>
      <dgm:spPr/>
      <dgm:t>
        <a:bodyPr/>
        <a:lstStyle/>
        <a:p>
          <a:pPr algn="l" rtl="0"/>
          <a:r>
            <a:rPr lang="en-US" dirty="0" smtClean="0">
              <a:latin typeface="Agency FB" pitchFamily="34" charset="0"/>
            </a:rPr>
            <a:t>Representing Data</a:t>
          </a:r>
          <a:endParaRPr lang="en-NZ" dirty="0">
            <a:latin typeface="Agency FB" pitchFamily="34" charset="0"/>
          </a:endParaRPr>
        </a:p>
      </dgm:t>
    </dgm:pt>
    <dgm:pt modelId="{D641AA58-82DF-44EB-AE1E-E4656F4C60F7}" type="parTrans" cxnId="{4DCD3D65-44F2-4790-A7BB-EA1AA50AE185}">
      <dgm:prSet/>
      <dgm:spPr/>
      <dgm:t>
        <a:bodyPr/>
        <a:lstStyle/>
        <a:p>
          <a:endParaRPr lang="en-NZ"/>
        </a:p>
      </dgm:t>
    </dgm:pt>
    <dgm:pt modelId="{8C0E9AC0-7251-46DD-B868-00CABDB5A4FF}" type="sibTrans" cxnId="{4DCD3D65-44F2-4790-A7BB-EA1AA50AE185}">
      <dgm:prSet/>
      <dgm:spPr/>
      <dgm:t>
        <a:bodyPr/>
        <a:lstStyle/>
        <a:p>
          <a:endParaRPr lang="en-NZ"/>
        </a:p>
      </dgm:t>
    </dgm:pt>
    <dgm:pt modelId="{A59FCBC7-D032-4B0E-8C72-59336B2FCF60}">
      <dgm:prSet/>
      <dgm:spPr/>
      <dgm:t>
        <a:bodyPr/>
        <a:lstStyle/>
        <a:p>
          <a:pPr algn="l" rtl="0"/>
          <a:r>
            <a:rPr lang="en-US" dirty="0" smtClean="0">
              <a:latin typeface="Agency FB" pitchFamily="34" charset="0"/>
            </a:rPr>
            <a:t>Using </a:t>
          </a:r>
          <a:r>
            <a:rPr lang="en-US" dirty="0" err="1" smtClean="0">
              <a:latin typeface="Agency FB" pitchFamily="34" charset="0"/>
            </a:rPr>
            <a:t>Cyc</a:t>
          </a:r>
          <a:endParaRPr lang="en-NZ" dirty="0">
            <a:latin typeface="Agency FB" pitchFamily="34" charset="0"/>
          </a:endParaRPr>
        </a:p>
      </dgm:t>
    </dgm:pt>
    <dgm:pt modelId="{AFB50251-7FA3-42D7-99DE-8F5E257D3381}" type="parTrans" cxnId="{833C8A51-2A71-4337-A6E0-6B20A5927AA1}">
      <dgm:prSet/>
      <dgm:spPr/>
      <dgm:t>
        <a:bodyPr/>
        <a:lstStyle/>
        <a:p>
          <a:endParaRPr lang="en-NZ"/>
        </a:p>
      </dgm:t>
    </dgm:pt>
    <dgm:pt modelId="{B5C98013-9478-4F00-B27C-322C84F5BD78}" type="sibTrans" cxnId="{833C8A51-2A71-4337-A6E0-6B20A5927AA1}">
      <dgm:prSet/>
      <dgm:spPr/>
      <dgm:t>
        <a:bodyPr/>
        <a:lstStyle/>
        <a:p>
          <a:endParaRPr lang="en-NZ"/>
        </a:p>
      </dgm:t>
    </dgm:pt>
    <dgm:pt modelId="{284779FC-D528-4AA5-BEC4-ACC8C170A3C3}">
      <dgm:prSet/>
      <dgm:spPr/>
      <dgm:t>
        <a:bodyPr/>
        <a:lstStyle/>
        <a:p>
          <a:pPr rtl="0"/>
          <a:r>
            <a:rPr lang="en-US" dirty="0" smtClean="0">
              <a:latin typeface="Agency FB" pitchFamily="34" charset="0"/>
            </a:rPr>
            <a:t>Indexing and Search</a:t>
          </a:r>
          <a:endParaRPr lang="en-US" dirty="0">
            <a:latin typeface="Agency FB" pitchFamily="34" charset="0"/>
          </a:endParaRPr>
        </a:p>
      </dgm:t>
    </dgm:pt>
    <dgm:pt modelId="{1F4C16D9-0350-4BE4-B8E6-BBACB85012F1}" type="parTrans" cxnId="{D3C7953E-C26B-4AE1-A0B2-00F6ED4EB184}">
      <dgm:prSet/>
      <dgm:spPr/>
      <dgm:t>
        <a:bodyPr/>
        <a:lstStyle/>
        <a:p>
          <a:endParaRPr lang="en-NZ"/>
        </a:p>
      </dgm:t>
    </dgm:pt>
    <dgm:pt modelId="{A158E8F2-ABCB-440A-9FD0-A858133BF7AE}" type="sibTrans" cxnId="{D3C7953E-C26B-4AE1-A0B2-00F6ED4EB184}">
      <dgm:prSet/>
      <dgm:spPr/>
      <dgm:t>
        <a:bodyPr/>
        <a:lstStyle/>
        <a:p>
          <a:endParaRPr lang="en-NZ"/>
        </a:p>
      </dgm:t>
    </dgm:pt>
    <dgm:pt modelId="{073CC54A-C171-4A12-9C41-C24FD2ECB358}">
      <dgm:prSet/>
      <dgm:spPr/>
      <dgm:t>
        <a:bodyPr/>
        <a:lstStyle/>
        <a:p>
          <a:pPr algn="l" rtl="0"/>
          <a:r>
            <a:rPr lang="en-US" dirty="0" smtClean="0">
              <a:latin typeface="Agency FB" pitchFamily="34" charset="0"/>
            </a:rPr>
            <a:t>Gathering Information</a:t>
          </a:r>
          <a:endParaRPr lang="en-NZ" dirty="0">
            <a:latin typeface="Agency FB" pitchFamily="34" charset="0"/>
          </a:endParaRPr>
        </a:p>
      </dgm:t>
    </dgm:pt>
    <dgm:pt modelId="{1DCBCD2E-5C91-40D9-9B77-E6E75931EFD1}" type="parTrans" cxnId="{3F0D4F69-DBD4-4544-AA96-BCC71936F456}">
      <dgm:prSet/>
      <dgm:spPr/>
      <dgm:t>
        <a:bodyPr/>
        <a:lstStyle/>
        <a:p>
          <a:endParaRPr lang="en-NZ"/>
        </a:p>
      </dgm:t>
    </dgm:pt>
    <dgm:pt modelId="{DC1BA2B5-79F3-4AC1-A2DC-D97FBD4212D7}" type="sibTrans" cxnId="{3F0D4F69-DBD4-4544-AA96-BCC71936F456}">
      <dgm:prSet/>
      <dgm:spPr/>
      <dgm:t>
        <a:bodyPr/>
        <a:lstStyle/>
        <a:p>
          <a:endParaRPr lang="en-NZ"/>
        </a:p>
      </dgm:t>
    </dgm:pt>
    <dgm:pt modelId="{92FFACD9-AECA-4EC5-81A0-6DF7E8C2E7E6}">
      <dgm:prSet/>
      <dgm:spPr/>
      <dgm:t>
        <a:bodyPr/>
        <a:lstStyle/>
        <a:p>
          <a:pPr rtl="0"/>
          <a:r>
            <a:rPr lang="en-US" dirty="0" smtClean="0">
              <a:latin typeface="Agency FB" pitchFamily="34" charset="0"/>
            </a:rPr>
            <a:t>NLP</a:t>
          </a:r>
          <a:endParaRPr lang="en-NZ" dirty="0">
            <a:latin typeface="Agency FB" pitchFamily="34" charset="0"/>
          </a:endParaRPr>
        </a:p>
      </dgm:t>
    </dgm:pt>
    <dgm:pt modelId="{0FD5D402-4CBA-46AB-949C-69ABEC4652A9}" type="parTrans" cxnId="{19319B07-840E-4A64-A636-62F55055BC96}">
      <dgm:prSet/>
      <dgm:spPr/>
      <dgm:t>
        <a:bodyPr/>
        <a:lstStyle/>
        <a:p>
          <a:endParaRPr lang="en-NZ"/>
        </a:p>
      </dgm:t>
    </dgm:pt>
    <dgm:pt modelId="{A7F2D781-4DAC-4689-BD46-09185AAA8E9B}" type="sibTrans" cxnId="{19319B07-840E-4A64-A636-62F55055BC96}">
      <dgm:prSet/>
      <dgm:spPr/>
      <dgm:t>
        <a:bodyPr/>
        <a:lstStyle/>
        <a:p>
          <a:endParaRPr lang="en-NZ"/>
        </a:p>
      </dgm:t>
    </dgm:pt>
    <dgm:pt modelId="{5F2A1621-8C84-473B-94AD-5CEA09FD28B3}">
      <dgm:prSet custT="1"/>
      <dgm:spPr/>
      <dgm:t>
        <a:bodyPr/>
        <a:lstStyle/>
        <a:p>
          <a:pPr algn="l" rtl="0"/>
          <a:r>
            <a:rPr lang="en-US" sz="3400" dirty="0" smtClean="0">
              <a:latin typeface="Agency FB" pitchFamily="34" charset="0"/>
            </a:rPr>
            <a:t>Probabilistic Reasoning</a:t>
          </a:r>
          <a:endParaRPr lang="en-NZ" sz="3400" dirty="0">
            <a:latin typeface="Agency FB" pitchFamily="34" charset="0"/>
          </a:endParaRPr>
        </a:p>
      </dgm:t>
    </dgm:pt>
    <dgm:pt modelId="{C904C4AF-E789-4A04-9422-2AC08E73E6BC}" type="parTrans" cxnId="{FF13F22E-B005-4575-A74A-177881243BF3}">
      <dgm:prSet/>
      <dgm:spPr/>
      <dgm:t>
        <a:bodyPr/>
        <a:lstStyle/>
        <a:p>
          <a:endParaRPr lang="en-NZ"/>
        </a:p>
      </dgm:t>
    </dgm:pt>
    <dgm:pt modelId="{B4EA0598-231E-459A-BA69-1E156CB8188E}" type="sibTrans" cxnId="{FF13F22E-B005-4575-A74A-177881243BF3}">
      <dgm:prSet/>
      <dgm:spPr/>
      <dgm:t>
        <a:bodyPr/>
        <a:lstStyle/>
        <a:p>
          <a:endParaRPr lang="en-NZ"/>
        </a:p>
      </dgm:t>
    </dgm:pt>
    <dgm:pt modelId="{3256A223-5183-4E30-BDB9-A2AB9358FF96}">
      <dgm:prSet/>
      <dgm:spPr/>
      <dgm:t>
        <a:bodyPr/>
        <a:lstStyle/>
        <a:p>
          <a:pPr rtl="0"/>
          <a:r>
            <a:rPr lang="en-US" dirty="0" smtClean="0">
              <a:latin typeface="Agency FB" pitchFamily="34" charset="0"/>
            </a:rPr>
            <a:t>Using KB with classification</a:t>
          </a:r>
          <a:endParaRPr lang="en-NZ" dirty="0">
            <a:latin typeface="Agency FB" pitchFamily="34" charset="0"/>
          </a:endParaRPr>
        </a:p>
      </dgm:t>
    </dgm:pt>
    <dgm:pt modelId="{62E1AC5D-7C60-4A91-8B4A-B3302D975784}" type="parTrans" cxnId="{99761357-104C-460B-88B7-B0CB73345E1E}">
      <dgm:prSet/>
      <dgm:spPr/>
      <dgm:t>
        <a:bodyPr/>
        <a:lstStyle/>
        <a:p>
          <a:endParaRPr lang="en-NZ"/>
        </a:p>
      </dgm:t>
    </dgm:pt>
    <dgm:pt modelId="{FA58F19B-9839-4DF8-84EE-99111060E3F1}" type="sibTrans" cxnId="{99761357-104C-460B-88B7-B0CB73345E1E}">
      <dgm:prSet/>
      <dgm:spPr/>
      <dgm:t>
        <a:bodyPr/>
        <a:lstStyle/>
        <a:p>
          <a:endParaRPr lang="en-NZ"/>
        </a:p>
      </dgm:t>
    </dgm:pt>
    <dgm:pt modelId="{DA1C7EC5-1312-4678-AF6C-0E17033BDC58}">
      <dgm:prSet/>
      <dgm:spPr/>
      <dgm:t>
        <a:bodyPr/>
        <a:lstStyle/>
        <a:p>
          <a:pPr rtl="0"/>
          <a:r>
            <a:rPr lang="en-US" dirty="0" smtClean="0">
              <a:latin typeface="Agency FB" pitchFamily="34" charset="0"/>
            </a:rPr>
            <a:t>Large Vocabulary</a:t>
          </a:r>
          <a:endParaRPr lang="en-NZ" dirty="0">
            <a:latin typeface="Agency FB" pitchFamily="34" charset="0"/>
          </a:endParaRPr>
        </a:p>
      </dgm:t>
    </dgm:pt>
    <dgm:pt modelId="{473EBC27-824F-4FFF-96D8-609BC73F2D14}" type="parTrans" cxnId="{99363E64-2482-472E-A286-578657249718}">
      <dgm:prSet/>
      <dgm:spPr/>
      <dgm:t>
        <a:bodyPr/>
        <a:lstStyle/>
        <a:p>
          <a:endParaRPr lang="en-NZ"/>
        </a:p>
      </dgm:t>
    </dgm:pt>
    <dgm:pt modelId="{B6DF4EDC-77DC-43FF-BA07-5BFC4CCEC589}" type="sibTrans" cxnId="{99363E64-2482-472E-A286-578657249718}">
      <dgm:prSet/>
      <dgm:spPr/>
      <dgm:t>
        <a:bodyPr/>
        <a:lstStyle/>
        <a:p>
          <a:endParaRPr lang="en-NZ"/>
        </a:p>
      </dgm:t>
    </dgm:pt>
    <dgm:pt modelId="{5A22135F-20D7-43D4-B1FB-B7F4D4F7EF82}">
      <dgm:prSet/>
      <dgm:spPr/>
      <dgm:t>
        <a:bodyPr/>
        <a:lstStyle/>
        <a:p>
          <a:pPr rtl="0"/>
          <a:r>
            <a:rPr lang="en-US" dirty="0" smtClean="0">
              <a:latin typeface="Agency FB" pitchFamily="34" charset="0"/>
            </a:rPr>
            <a:t>Expressive Logic</a:t>
          </a:r>
          <a:endParaRPr lang="en-NZ" dirty="0">
            <a:latin typeface="Agency FB" pitchFamily="34" charset="0"/>
          </a:endParaRPr>
        </a:p>
      </dgm:t>
    </dgm:pt>
    <dgm:pt modelId="{74171A41-0CDC-4F78-8C0A-1AC48C95998F}" type="parTrans" cxnId="{FFC0DEF3-D404-4018-92F2-821CE1C26AED}">
      <dgm:prSet/>
      <dgm:spPr/>
      <dgm:t>
        <a:bodyPr/>
        <a:lstStyle/>
        <a:p>
          <a:endParaRPr lang="en-NZ"/>
        </a:p>
      </dgm:t>
    </dgm:pt>
    <dgm:pt modelId="{CE1EAFB9-5069-4DAC-AFB2-BDF00DF54E1D}" type="sibTrans" cxnId="{FFC0DEF3-D404-4018-92F2-821CE1C26AED}">
      <dgm:prSet/>
      <dgm:spPr/>
      <dgm:t>
        <a:bodyPr/>
        <a:lstStyle/>
        <a:p>
          <a:endParaRPr lang="en-NZ"/>
        </a:p>
      </dgm:t>
    </dgm:pt>
    <dgm:pt modelId="{4583B91B-E79D-41E8-9522-AF9B663370C8}">
      <dgm:prSet/>
      <dgm:spPr/>
      <dgm:t>
        <a:bodyPr/>
        <a:lstStyle/>
        <a:p>
          <a:pPr rtl="0"/>
          <a:r>
            <a:rPr lang="en-US" dirty="0" smtClean="0">
              <a:latin typeface="Agency FB" pitchFamily="34" charset="0"/>
            </a:rPr>
            <a:t>Detailed Representations</a:t>
          </a:r>
          <a:endParaRPr lang="en-NZ" dirty="0">
            <a:latin typeface="Agency FB" pitchFamily="34" charset="0"/>
          </a:endParaRPr>
        </a:p>
      </dgm:t>
    </dgm:pt>
    <dgm:pt modelId="{34E3A13C-3CBD-4FB6-B7C2-BC52FC3E8A36}" type="parTrans" cxnId="{7335FAEA-EA59-4C52-9CC4-255EA6169D2A}">
      <dgm:prSet/>
      <dgm:spPr/>
    </dgm:pt>
    <dgm:pt modelId="{E481A434-02D6-4821-B365-334AB944C233}" type="sibTrans" cxnId="{7335FAEA-EA59-4C52-9CC4-255EA6169D2A}">
      <dgm:prSet/>
      <dgm:spPr/>
    </dgm:pt>
    <dgm:pt modelId="{8791D37A-4001-43CA-BDFD-228DF99AE90F}">
      <dgm:prSet/>
      <dgm:spPr/>
      <dgm:t>
        <a:bodyPr/>
        <a:lstStyle/>
        <a:p>
          <a:pPr rtl="0"/>
          <a:r>
            <a:rPr lang="en-US" dirty="0" smtClean="0">
              <a:latin typeface="Agency FB" pitchFamily="34" charset="0"/>
            </a:rPr>
            <a:t>Question Answering</a:t>
          </a:r>
          <a:endParaRPr lang="en-US" dirty="0">
            <a:latin typeface="Agency FB" pitchFamily="34" charset="0"/>
          </a:endParaRPr>
        </a:p>
      </dgm:t>
    </dgm:pt>
    <dgm:pt modelId="{2951B488-7FA3-42BC-B1C7-DC34A0FE2CEC}" type="parTrans" cxnId="{7EE0A078-1D6F-477B-9627-6237FC2E636D}">
      <dgm:prSet/>
      <dgm:spPr/>
    </dgm:pt>
    <dgm:pt modelId="{0215BBF5-A894-496D-AF08-BD9214F15460}" type="sibTrans" cxnId="{7EE0A078-1D6F-477B-9627-6237FC2E636D}">
      <dgm:prSet/>
      <dgm:spPr/>
    </dgm:pt>
    <dgm:pt modelId="{43BD8023-38EE-43A0-AE99-D74E4557BA7D}">
      <dgm:prSet/>
      <dgm:spPr/>
      <dgm:t>
        <a:bodyPr/>
        <a:lstStyle/>
        <a:p>
          <a:pPr rtl="0"/>
          <a:r>
            <a:rPr lang="en-US" dirty="0" smtClean="0">
              <a:latin typeface="Agency FB" pitchFamily="34" charset="0"/>
            </a:rPr>
            <a:t>Fact Acquisition</a:t>
          </a:r>
          <a:endParaRPr lang="en-NZ" dirty="0">
            <a:latin typeface="Agency FB" pitchFamily="34" charset="0"/>
          </a:endParaRPr>
        </a:p>
      </dgm:t>
    </dgm:pt>
    <dgm:pt modelId="{FEAEA39B-9426-4BE7-BA18-C77CDB112FAC}" type="parTrans" cxnId="{F44998F5-EFCE-4753-9246-9067CED7BABE}">
      <dgm:prSet/>
      <dgm:spPr/>
    </dgm:pt>
    <dgm:pt modelId="{DB665D54-6EA7-4B58-B96C-1CD8A67EAF05}" type="sibTrans" cxnId="{F44998F5-EFCE-4753-9246-9067CED7BABE}">
      <dgm:prSet/>
      <dgm:spPr/>
    </dgm:pt>
    <dgm:pt modelId="{440BE5F3-41DA-4F9F-9237-F403454A0452}">
      <dgm:prSet/>
      <dgm:spPr/>
      <dgm:t>
        <a:bodyPr/>
        <a:lstStyle/>
        <a:p>
          <a:pPr rtl="0"/>
          <a:r>
            <a:rPr lang="en-US" dirty="0" smtClean="0">
              <a:latin typeface="Agency FB" pitchFamily="34" charset="0"/>
            </a:rPr>
            <a:t>Using with Markov Logic (preliminary)</a:t>
          </a:r>
          <a:endParaRPr lang="en-NZ" dirty="0">
            <a:latin typeface="Agency FB" pitchFamily="34" charset="0"/>
          </a:endParaRPr>
        </a:p>
      </dgm:t>
    </dgm:pt>
    <dgm:pt modelId="{56563091-59BA-4FA4-92B9-9713CABA2FF7}" type="parTrans" cxnId="{83FB9A18-312C-4E71-9800-EF5B5A7A7B6B}">
      <dgm:prSet/>
      <dgm:spPr/>
    </dgm:pt>
    <dgm:pt modelId="{C3900446-8518-4D5E-BCFF-36B6B4F96F48}" type="sibTrans" cxnId="{83FB9A18-312C-4E71-9800-EF5B5A7A7B6B}">
      <dgm:prSet/>
      <dgm:spPr/>
    </dgm:pt>
    <dgm:pt modelId="{4CDE49B0-C0C4-4C9E-AD18-FB1A9C0CAAE2}" type="pres">
      <dgm:prSet presAssocID="{2152CC42-1DD8-4DDD-81F7-A22E8AB121DF}" presName="Name0" presStyleCnt="0">
        <dgm:presLayoutVars>
          <dgm:chMax val="7"/>
          <dgm:dir/>
          <dgm:animLvl val="lvl"/>
          <dgm:resizeHandles val="exact"/>
        </dgm:presLayoutVars>
      </dgm:prSet>
      <dgm:spPr/>
      <dgm:t>
        <a:bodyPr/>
        <a:lstStyle/>
        <a:p>
          <a:endParaRPr lang="en-NZ"/>
        </a:p>
      </dgm:t>
    </dgm:pt>
    <dgm:pt modelId="{9ADFAC82-5C60-418B-86B5-4D1FDAAA7AE2}" type="pres">
      <dgm:prSet presAssocID="{9131597F-58CA-470D-B2A6-28812779A8AC}" presName="circle1" presStyleLbl="node1" presStyleIdx="0" presStyleCnt="4"/>
      <dgm:spPr/>
      <dgm:t>
        <a:bodyPr/>
        <a:lstStyle/>
        <a:p>
          <a:endParaRPr lang="en-NZ"/>
        </a:p>
      </dgm:t>
    </dgm:pt>
    <dgm:pt modelId="{722858A7-1C89-4ECD-96B8-3CA1D3FEB468}" type="pres">
      <dgm:prSet presAssocID="{9131597F-58CA-470D-B2A6-28812779A8AC}" presName="space" presStyleCnt="0"/>
      <dgm:spPr/>
      <dgm:t>
        <a:bodyPr/>
        <a:lstStyle/>
        <a:p>
          <a:endParaRPr lang="en-NZ"/>
        </a:p>
      </dgm:t>
    </dgm:pt>
    <dgm:pt modelId="{509A9C18-1F47-43D5-93FF-B32B7126B4FD}" type="pres">
      <dgm:prSet presAssocID="{9131597F-58CA-470D-B2A6-28812779A8AC}" presName="rect1" presStyleLbl="alignAcc1" presStyleIdx="0" presStyleCnt="4"/>
      <dgm:spPr/>
      <dgm:t>
        <a:bodyPr/>
        <a:lstStyle/>
        <a:p>
          <a:endParaRPr lang="en-NZ"/>
        </a:p>
      </dgm:t>
    </dgm:pt>
    <dgm:pt modelId="{3C4D6FD1-857D-4ED5-9BFA-6AE05E107F82}" type="pres">
      <dgm:prSet presAssocID="{A59FCBC7-D032-4B0E-8C72-59336B2FCF60}" presName="vertSpace2" presStyleLbl="node1" presStyleIdx="0" presStyleCnt="4"/>
      <dgm:spPr/>
      <dgm:t>
        <a:bodyPr/>
        <a:lstStyle/>
        <a:p>
          <a:endParaRPr lang="en-NZ"/>
        </a:p>
      </dgm:t>
    </dgm:pt>
    <dgm:pt modelId="{AD1CEAD6-DFF0-4108-9E04-EDBA26771A98}" type="pres">
      <dgm:prSet presAssocID="{A59FCBC7-D032-4B0E-8C72-59336B2FCF60}" presName="circle2" presStyleLbl="node1" presStyleIdx="1" presStyleCnt="4"/>
      <dgm:spPr/>
      <dgm:t>
        <a:bodyPr/>
        <a:lstStyle/>
        <a:p>
          <a:endParaRPr lang="en-NZ"/>
        </a:p>
      </dgm:t>
    </dgm:pt>
    <dgm:pt modelId="{2C4D5474-CB20-45DA-A866-292FE801E18C}" type="pres">
      <dgm:prSet presAssocID="{A59FCBC7-D032-4B0E-8C72-59336B2FCF60}" presName="rect2" presStyleLbl="alignAcc1" presStyleIdx="1" presStyleCnt="4"/>
      <dgm:spPr/>
      <dgm:t>
        <a:bodyPr/>
        <a:lstStyle/>
        <a:p>
          <a:endParaRPr lang="en-NZ"/>
        </a:p>
      </dgm:t>
    </dgm:pt>
    <dgm:pt modelId="{260C86CB-4DF1-4378-BB72-21A97303B45C}" type="pres">
      <dgm:prSet presAssocID="{073CC54A-C171-4A12-9C41-C24FD2ECB358}" presName="vertSpace3" presStyleLbl="node1" presStyleIdx="1" presStyleCnt="4"/>
      <dgm:spPr/>
      <dgm:t>
        <a:bodyPr/>
        <a:lstStyle/>
        <a:p>
          <a:endParaRPr lang="en-NZ"/>
        </a:p>
      </dgm:t>
    </dgm:pt>
    <dgm:pt modelId="{BACA4C21-42CE-4A4F-8CE9-E4393878701B}" type="pres">
      <dgm:prSet presAssocID="{073CC54A-C171-4A12-9C41-C24FD2ECB358}" presName="circle3" presStyleLbl="node1" presStyleIdx="2" presStyleCnt="4"/>
      <dgm:spPr/>
      <dgm:t>
        <a:bodyPr/>
        <a:lstStyle/>
        <a:p>
          <a:endParaRPr lang="en-NZ"/>
        </a:p>
      </dgm:t>
    </dgm:pt>
    <dgm:pt modelId="{9D452A6B-2477-40AE-81AF-BB7A5EAAD322}" type="pres">
      <dgm:prSet presAssocID="{073CC54A-C171-4A12-9C41-C24FD2ECB358}" presName="rect3" presStyleLbl="alignAcc1" presStyleIdx="2" presStyleCnt="4"/>
      <dgm:spPr/>
      <dgm:t>
        <a:bodyPr/>
        <a:lstStyle/>
        <a:p>
          <a:endParaRPr lang="en-NZ"/>
        </a:p>
      </dgm:t>
    </dgm:pt>
    <dgm:pt modelId="{05D92A1C-4DD8-4CC5-889E-5B2E597B68C0}" type="pres">
      <dgm:prSet presAssocID="{5F2A1621-8C84-473B-94AD-5CEA09FD28B3}" presName="vertSpace4" presStyleLbl="node1" presStyleIdx="2" presStyleCnt="4"/>
      <dgm:spPr/>
      <dgm:t>
        <a:bodyPr/>
        <a:lstStyle/>
        <a:p>
          <a:endParaRPr lang="en-NZ"/>
        </a:p>
      </dgm:t>
    </dgm:pt>
    <dgm:pt modelId="{9567EC3D-FB7F-4A07-9879-45C0A3140413}" type="pres">
      <dgm:prSet presAssocID="{5F2A1621-8C84-473B-94AD-5CEA09FD28B3}" presName="circle4" presStyleLbl="node1" presStyleIdx="3" presStyleCnt="4"/>
      <dgm:spPr/>
      <dgm:t>
        <a:bodyPr/>
        <a:lstStyle/>
        <a:p>
          <a:endParaRPr lang="en-NZ"/>
        </a:p>
      </dgm:t>
    </dgm:pt>
    <dgm:pt modelId="{3C0DF826-386C-4388-A5F9-F29B939AD0B9}" type="pres">
      <dgm:prSet presAssocID="{5F2A1621-8C84-473B-94AD-5CEA09FD28B3}" presName="rect4" presStyleLbl="alignAcc1" presStyleIdx="3" presStyleCnt="4" custLinFactNeighborX="372" custLinFactNeighborY="2230"/>
      <dgm:spPr/>
      <dgm:t>
        <a:bodyPr/>
        <a:lstStyle/>
        <a:p>
          <a:endParaRPr lang="en-NZ"/>
        </a:p>
      </dgm:t>
    </dgm:pt>
    <dgm:pt modelId="{146DD609-3633-409D-97FF-3CA9A561631B}" type="pres">
      <dgm:prSet presAssocID="{9131597F-58CA-470D-B2A6-28812779A8AC}" presName="rect1ParTx" presStyleLbl="alignAcc1" presStyleIdx="3" presStyleCnt="4">
        <dgm:presLayoutVars>
          <dgm:chMax val="1"/>
          <dgm:bulletEnabled val="1"/>
        </dgm:presLayoutVars>
      </dgm:prSet>
      <dgm:spPr/>
      <dgm:t>
        <a:bodyPr/>
        <a:lstStyle/>
        <a:p>
          <a:endParaRPr lang="en-NZ"/>
        </a:p>
      </dgm:t>
    </dgm:pt>
    <dgm:pt modelId="{74E113DC-B050-4FD9-BA36-3D777272D6A7}" type="pres">
      <dgm:prSet presAssocID="{9131597F-58CA-470D-B2A6-28812779A8AC}" presName="rect1ChTx" presStyleLbl="alignAcc1" presStyleIdx="3" presStyleCnt="4">
        <dgm:presLayoutVars>
          <dgm:bulletEnabled val="1"/>
        </dgm:presLayoutVars>
      </dgm:prSet>
      <dgm:spPr/>
      <dgm:t>
        <a:bodyPr/>
        <a:lstStyle/>
        <a:p>
          <a:endParaRPr lang="en-NZ"/>
        </a:p>
      </dgm:t>
    </dgm:pt>
    <dgm:pt modelId="{49BE11A5-E405-45B1-87C3-2741503FF2EF}" type="pres">
      <dgm:prSet presAssocID="{A59FCBC7-D032-4B0E-8C72-59336B2FCF60}" presName="rect2ParTx" presStyleLbl="alignAcc1" presStyleIdx="3" presStyleCnt="4">
        <dgm:presLayoutVars>
          <dgm:chMax val="1"/>
          <dgm:bulletEnabled val="1"/>
        </dgm:presLayoutVars>
      </dgm:prSet>
      <dgm:spPr/>
      <dgm:t>
        <a:bodyPr/>
        <a:lstStyle/>
        <a:p>
          <a:endParaRPr lang="en-NZ"/>
        </a:p>
      </dgm:t>
    </dgm:pt>
    <dgm:pt modelId="{9D323FF5-5B17-442A-B62B-93DC14B5EAF0}" type="pres">
      <dgm:prSet presAssocID="{A59FCBC7-D032-4B0E-8C72-59336B2FCF60}" presName="rect2ChTx" presStyleLbl="alignAcc1" presStyleIdx="3" presStyleCnt="4">
        <dgm:presLayoutVars>
          <dgm:bulletEnabled val="1"/>
        </dgm:presLayoutVars>
      </dgm:prSet>
      <dgm:spPr/>
      <dgm:t>
        <a:bodyPr/>
        <a:lstStyle/>
        <a:p>
          <a:endParaRPr lang="en-NZ"/>
        </a:p>
      </dgm:t>
    </dgm:pt>
    <dgm:pt modelId="{0EA4DE83-3C2B-4971-8A8C-9D6623F0BFBF}" type="pres">
      <dgm:prSet presAssocID="{073CC54A-C171-4A12-9C41-C24FD2ECB358}" presName="rect3ParTx" presStyleLbl="alignAcc1" presStyleIdx="3" presStyleCnt="4">
        <dgm:presLayoutVars>
          <dgm:chMax val="1"/>
          <dgm:bulletEnabled val="1"/>
        </dgm:presLayoutVars>
      </dgm:prSet>
      <dgm:spPr/>
      <dgm:t>
        <a:bodyPr/>
        <a:lstStyle/>
        <a:p>
          <a:endParaRPr lang="en-NZ"/>
        </a:p>
      </dgm:t>
    </dgm:pt>
    <dgm:pt modelId="{FBD1E8DC-3711-4EB5-AC01-0D877B61AD05}" type="pres">
      <dgm:prSet presAssocID="{073CC54A-C171-4A12-9C41-C24FD2ECB358}" presName="rect3ChTx" presStyleLbl="alignAcc1" presStyleIdx="3" presStyleCnt="4">
        <dgm:presLayoutVars>
          <dgm:bulletEnabled val="1"/>
        </dgm:presLayoutVars>
      </dgm:prSet>
      <dgm:spPr/>
      <dgm:t>
        <a:bodyPr/>
        <a:lstStyle/>
        <a:p>
          <a:endParaRPr lang="en-NZ"/>
        </a:p>
      </dgm:t>
    </dgm:pt>
    <dgm:pt modelId="{B0E9D517-F1F3-4AB1-B24B-5D6963E4A7AC}" type="pres">
      <dgm:prSet presAssocID="{5F2A1621-8C84-473B-94AD-5CEA09FD28B3}" presName="rect4ParTx" presStyleLbl="alignAcc1" presStyleIdx="3" presStyleCnt="4">
        <dgm:presLayoutVars>
          <dgm:chMax val="1"/>
          <dgm:bulletEnabled val="1"/>
        </dgm:presLayoutVars>
      </dgm:prSet>
      <dgm:spPr/>
      <dgm:t>
        <a:bodyPr/>
        <a:lstStyle/>
        <a:p>
          <a:endParaRPr lang="en-NZ"/>
        </a:p>
      </dgm:t>
    </dgm:pt>
    <dgm:pt modelId="{080AD664-6C72-40C0-B47B-F93B8DA87A28}" type="pres">
      <dgm:prSet presAssocID="{5F2A1621-8C84-473B-94AD-5CEA09FD28B3}" presName="rect4ChTx" presStyleLbl="alignAcc1" presStyleIdx="3" presStyleCnt="4">
        <dgm:presLayoutVars>
          <dgm:bulletEnabled val="1"/>
        </dgm:presLayoutVars>
      </dgm:prSet>
      <dgm:spPr/>
      <dgm:t>
        <a:bodyPr/>
        <a:lstStyle/>
        <a:p>
          <a:endParaRPr lang="en-NZ"/>
        </a:p>
      </dgm:t>
    </dgm:pt>
  </dgm:ptLst>
  <dgm:cxnLst>
    <dgm:cxn modelId="{83FB9A18-312C-4E71-9800-EF5B5A7A7B6B}" srcId="{5F2A1621-8C84-473B-94AD-5CEA09FD28B3}" destId="{440BE5F3-41DA-4F9F-9237-F403454A0452}" srcOrd="1" destOrd="0" parTransId="{56563091-59BA-4FA4-92B9-9713CABA2FF7}" sibTransId="{C3900446-8518-4D5E-BCFF-36B6B4F96F48}"/>
    <dgm:cxn modelId="{3F0D4F69-DBD4-4544-AA96-BCC71936F456}" srcId="{2152CC42-1DD8-4DDD-81F7-A22E8AB121DF}" destId="{073CC54A-C171-4A12-9C41-C24FD2ECB358}" srcOrd="2" destOrd="0" parTransId="{1DCBCD2E-5C91-40D9-9B77-E6E75931EFD1}" sibTransId="{DC1BA2B5-79F3-4AC1-A2DC-D97FBD4212D7}"/>
    <dgm:cxn modelId="{7E52BEEB-3761-406C-94F8-40DF01F2AB1A}" type="presOf" srcId="{3256A223-5183-4E30-BDB9-A2AB9358FF96}" destId="{080AD664-6C72-40C0-B47B-F93B8DA87A28}" srcOrd="0" destOrd="0" presId="urn:microsoft.com/office/officeart/2005/8/layout/target3"/>
    <dgm:cxn modelId="{7C35F3AE-947E-40F7-B92E-DFADF7AF0663}" type="presOf" srcId="{92FFACD9-AECA-4EC5-81A0-6DF7E8C2E7E6}" destId="{FBD1E8DC-3711-4EB5-AC01-0D877B61AD05}" srcOrd="0" destOrd="0" presId="urn:microsoft.com/office/officeart/2005/8/layout/target3"/>
    <dgm:cxn modelId="{7335FAEA-EA59-4C52-9CC4-255EA6169D2A}" srcId="{9131597F-58CA-470D-B2A6-28812779A8AC}" destId="{4583B91B-E79D-41E8-9522-AF9B663370C8}" srcOrd="2" destOrd="0" parTransId="{34E3A13C-3CBD-4FB6-B7C2-BC52FC3E8A36}" sibTransId="{E481A434-02D6-4821-B365-334AB944C233}"/>
    <dgm:cxn modelId="{D4667A28-1109-4032-8BEE-2FEF6A5625C9}" type="presOf" srcId="{9131597F-58CA-470D-B2A6-28812779A8AC}" destId="{509A9C18-1F47-43D5-93FF-B32B7126B4FD}" srcOrd="0" destOrd="0" presId="urn:microsoft.com/office/officeart/2005/8/layout/target3"/>
    <dgm:cxn modelId="{CA4F2814-17EA-4F22-96D3-ACFD8EF7870A}" type="presOf" srcId="{2152CC42-1DD8-4DDD-81F7-A22E8AB121DF}" destId="{4CDE49B0-C0C4-4C9E-AD18-FB1A9C0CAAE2}" srcOrd="0" destOrd="0" presId="urn:microsoft.com/office/officeart/2005/8/layout/target3"/>
    <dgm:cxn modelId="{F44998F5-EFCE-4753-9246-9067CED7BABE}" srcId="{073CC54A-C171-4A12-9C41-C24FD2ECB358}" destId="{43BD8023-38EE-43A0-AE99-D74E4557BA7D}" srcOrd="1" destOrd="0" parTransId="{FEAEA39B-9426-4BE7-BA18-C77CDB112FAC}" sibTransId="{DB665D54-6EA7-4B58-B96C-1CD8A67EAF05}"/>
    <dgm:cxn modelId="{FFC0DEF3-D404-4018-92F2-821CE1C26AED}" srcId="{9131597F-58CA-470D-B2A6-28812779A8AC}" destId="{5A22135F-20D7-43D4-B1FB-B7F4D4F7EF82}" srcOrd="1" destOrd="0" parTransId="{74171A41-0CDC-4F78-8C0A-1AC48C95998F}" sibTransId="{CE1EAFB9-5069-4DAC-AFB2-BDF00DF54E1D}"/>
    <dgm:cxn modelId="{52C57854-8EB6-49EC-B37C-31D80F8C05CC}" type="presOf" srcId="{A59FCBC7-D032-4B0E-8C72-59336B2FCF60}" destId="{49BE11A5-E405-45B1-87C3-2741503FF2EF}" srcOrd="1" destOrd="0" presId="urn:microsoft.com/office/officeart/2005/8/layout/target3"/>
    <dgm:cxn modelId="{33A3392B-9CB0-461E-911B-140234121DEE}" type="presOf" srcId="{440BE5F3-41DA-4F9F-9237-F403454A0452}" destId="{080AD664-6C72-40C0-B47B-F93B8DA87A28}" srcOrd="0" destOrd="1" presId="urn:microsoft.com/office/officeart/2005/8/layout/target3"/>
    <dgm:cxn modelId="{D7364903-B0EE-4A59-90D0-3B2CEEDDF168}" type="presOf" srcId="{5F2A1621-8C84-473B-94AD-5CEA09FD28B3}" destId="{3C0DF826-386C-4388-A5F9-F29B939AD0B9}" srcOrd="0" destOrd="0" presId="urn:microsoft.com/office/officeart/2005/8/layout/target3"/>
    <dgm:cxn modelId="{34BC0AD8-8C58-47DB-ABF8-95D89F0AA5B9}" type="presOf" srcId="{284779FC-D528-4AA5-BEC4-ACC8C170A3C3}" destId="{9D323FF5-5B17-442A-B62B-93DC14B5EAF0}" srcOrd="0" destOrd="0" presId="urn:microsoft.com/office/officeart/2005/8/layout/target3"/>
    <dgm:cxn modelId="{9EDE9FDE-FFCB-4CBC-BD59-38D1E45BAAD4}" type="presOf" srcId="{4583B91B-E79D-41E8-9522-AF9B663370C8}" destId="{74E113DC-B050-4FD9-BA36-3D777272D6A7}" srcOrd="0" destOrd="2" presId="urn:microsoft.com/office/officeart/2005/8/layout/target3"/>
    <dgm:cxn modelId="{C9AA20AC-6E48-49DE-AC78-9A6DFE4EC8CC}" type="presOf" srcId="{073CC54A-C171-4A12-9C41-C24FD2ECB358}" destId="{0EA4DE83-3C2B-4971-8A8C-9D6623F0BFBF}" srcOrd="1" destOrd="0" presId="urn:microsoft.com/office/officeart/2005/8/layout/target3"/>
    <dgm:cxn modelId="{DB45FC54-782B-48B8-BA8D-89070FCBCD5B}" type="presOf" srcId="{DA1C7EC5-1312-4678-AF6C-0E17033BDC58}" destId="{74E113DC-B050-4FD9-BA36-3D777272D6A7}" srcOrd="0" destOrd="0" presId="urn:microsoft.com/office/officeart/2005/8/layout/target3"/>
    <dgm:cxn modelId="{99363E64-2482-472E-A286-578657249718}" srcId="{9131597F-58CA-470D-B2A6-28812779A8AC}" destId="{DA1C7EC5-1312-4678-AF6C-0E17033BDC58}" srcOrd="0" destOrd="0" parTransId="{473EBC27-824F-4FFF-96D8-609BC73F2D14}" sibTransId="{B6DF4EDC-77DC-43FF-BA07-5BFC4CCEC589}"/>
    <dgm:cxn modelId="{833C8A51-2A71-4337-A6E0-6B20A5927AA1}" srcId="{2152CC42-1DD8-4DDD-81F7-A22E8AB121DF}" destId="{A59FCBC7-D032-4B0E-8C72-59336B2FCF60}" srcOrd="1" destOrd="0" parTransId="{AFB50251-7FA3-42D7-99DE-8F5E257D3381}" sibTransId="{B5C98013-9478-4F00-B27C-322C84F5BD78}"/>
    <dgm:cxn modelId="{7EE0A078-1D6F-477B-9627-6237FC2E636D}" srcId="{A59FCBC7-D032-4B0E-8C72-59336B2FCF60}" destId="{8791D37A-4001-43CA-BDFD-228DF99AE90F}" srcOrd="1" destOrd="0" parTransId="{2951B488-7FA3-42BC-B1C7-DC34A0FE2CEC}" sibTransId="{0215BBF5-A894-496D-AF08-BD9214F15460}"/>
    <dgm:cxn modelId="{1FE55237-4185-4A6E-8A13-584A76C8F463}" type="presOf" srcId="{5A22135F-20D7-43D4-B1FB-B7F4D4F7EF82}" destId="{74E113DC-B050-4FD9-BA36-3D777272D6A7}" srcOrd="0" destOrd="1" presId="urn:microsoft.com/office/officeart/2005/8/layout/target3"/>
    <dgm:cxn modelId="{5BF8DCDE-CF8E-4B6B-AEAA-CD24899E4F8C}" type="presOf" srcId="{073CC54A-C171-4A12-9C41-C24FD2ECB358}" destId="{9D452A6B-2477-40AE-81AF-BB7A5EAAD322}" srcOrd="0" destOrd="0" presId="urn:microsoft.com/office/officeart/2005/8/layout/target3"/>
    <dgm:cxn modelId="{99761357-104C-460B-88B7-B0CB73345E1E}" srcId="{5F2A1621-8C84-473B-94AD-5CEA09FD28B3}" destId="{3256A223-5183-4E30-BDB9-A2AB9358FF96}" srcOrd="0" destOrd="0" parTransId="{62E1AC5D-7C60-4A91-8B4A-B3302D975784}" sibTransId="{FA58F19B-9839-4DF8-84EE-99111060E3F1}"/>
    <dgm:cxn modelId="{19319B07-840E-4A64-A636-62F55055BC96}" srcId="{073CC54A-C171-4A12-9C41-C24FD2ECB358}" destId="{92FFACD9-AECA-4EC5-81A0-6DF7E8C2E7E6}" srcOrd="0" destOrd="0" parTransId="{0FD5D402-4CBA-46AB-949C-69ABEC4652A9}" sibTransId="{A7F2D781-4DAC-4689-BD46-09185AAA8E9B}"/>
    <dgm:cxn modelId="{B61E6790-A457-44CF-BA06-0378E190C8CA}" type="presOf" srcId="{8791D37A-4001-43CA-BDFD-228DF99AE90F}" destId="{9D323FF5-5B17-442A-B62B-93DC14B5EAF0}" srcOrd="0" destOrd="1" presId="urn:microsoft.com/office/officeart/2005/8/layout/target3"/>
    <dgm:cxn modelId="{551CBCA4-5FC7-40CE-93C5-D8DEA809CA8A}" type="presOf" srcId="{5F2A1621-8C84-473B-94AD-5CEA09FD28B3}" destId="{B0E9D517-F1F3-4AB1-B24B-5D6963E4A7AC}" srcOrd="1" destOrd="0" presId="urn:microsoft.com/office/officeart/2005/8/layout/target3"/>
    <dgm:cxn modelId="{39BEAF1F-5C23-4603-9E81-A063CE3A5BB1}" type="presOf" srcId="{9131597F-58CA-470D-B2A6-28812779A8AC}" destId="{146DD609-3633-409D-97FF-3CA9A561631B}" srcOrd="1" destOrd="0" presId="urn:microsoft.com/office/officeart/2005/8/layout/target3"/>
    <dgm:cxn modelId="{333B2118-5DA3-494D-BC73-11AD5F677D30}" type="presOf" srcId="{A59FCBC7-D032-4B0E-8C72-59336B2FCF60}" destId="{2C4D5474-CB20-45DA-A866-292FE801E18C}" srcOrd="0" destOrd="0" presId="urn:microsoft.com/office/officeart/2005/8/layout/target3"/>
    <dgm:cxn modelId="{D3C7953E-C26B-4AE1-A0B2-00F6ED4EB184}" srcId="{A59FCBC7-D032-4B0E-8C72-59336B2FCF60}" destId="{284779FC-D528-4AA5-BEC4-ACC8C170A3C3}" srcOrd="0" destOrd="0" parTransId="{1F4C16D9-0350-4BE4-B8E6-BBACB85012F1}" sibTransId="{A158E8F2-ABCB-440A-9FD0-A858133BF7AE}"/>
    <dgm:cxn modelId="{E0FAECF1-1879-41A4-AD28-2259D8687285}" type="presOf" srcId="{43BD8023-38EE-43A0-AE99-D74E4557BA7D}" destId="{FBD1E8DC-3711-4EB5-AC01-0D877B61AD05}" srcOrd="0" destOrd="1" presId="urn:microsoft.com/office/officeart/2005/8/layout/target3"/>
    <dgm:cxn modelId="{FF13F22E-B005-4575-A74A-177881243BF3}" srcId="{2152CC42-1DD8-4DDD-81F7-A22E8AB121DF}" destId="{5F2A1621-8C84-473B-94AD-5CEA09FD28B3}" srcOrd="3" destOrd="0" parTransId="{C904C4AF-E789-4A04-9422-2AC08E73E6BC}" sibTransId="{B4EA0598-231E-459A-BA69-1E156CB8188E}"/>
    <dgm:cxn modelId="{4DCD3D65-44F2-4790-A7BB-EA1AA50AE185}" srcId="{2152CC42-1DD8-4DDD-81F7-A22E8AB121DF}" destId="{9131597F-58CA-470D-B2A6-28812779A8AC}" srcOrd="0" destOrd="0" parTransId="{D641AA58-82DF-44EB-AE1E-E4656F4C60F7}" sibTransId="{8C0E9AC0-7251-46DD-B868-00CABDB5A4FF}"/>
    <dgm:cxn modelId="{9F2224B4-A2B0-4D96-A228-ACAC36831528}" type="presParOf" srcId="{4CDE49B0-C0C4-4C9E-AD18-FB1A9C0CAAE2}" destId="{9ADFAC82-5C60-418B-86B5-4D1FDAAA7AE2}" srcOrd="0" destOrd="0" presId="urn:microsoft.com/office/officeart/2005/8/layout/target3"/>
    <dgm:cxn modelId="{735E83D2-95FB-42A3-AEA7-547AFBEB5E9E}" type="presParOf" srcId="{4CDE49B0-C0C4-4C9E-AD18-FB1A9C0CAAE2}" destId="{722858A7-1C89-4ECD-96B8-3CA1D3FEB468}" srcOrd="1" destOrd="0" presId="urn:microsoft.com/office/officeart/2005/8/layout/target3"/>
    <dgm:cxn modelId="{F1F21ACD-3352-44D5-857E-61F16B9DBECC}" type="presParOf" srcId="{4CDE49B0-C0C4-4C9E-AD18-FB1A9C0CAAE2}" destId="{509A9C18-1F47-43D5-93FF-B32B7126B4FD}" srcOrd="2" destOrd="0" presId="urn:microsoft.com/office/officeart/2005/8/layout/target3"/>
    <dgm:cxn modelId="{8F8D6F3D-D7ED-499E-8BC6-432275E8B875}" type="presParOf" srcId="{4CDE49B0-C0C4-4C9E-AD18-FB1A9C0CAAE2}" destId="{3C4D6FD1-857D-4ED5-9BFA-6AE05E107F82}" srcOrd="3" destOrd="0" presId="urn:microsoft.com/office/officeart/2005/8/layout/target3"/>
    <dgm:cxn modelId="{4DE51116-9F93-4157-8538-1CE4FBF21D22}" type="presParOf" srcId="{4CDE49B0-C0C4-4C9E-AD18-FB1A9C0CAAE2}" destId="{AD1CEAD6-DFF0-4108-9E04-EDBA26771A98}" srcOrd="4" destOrd="0" presId="urn:microsoft.com/office/officeart/2005/8/layout/target3"/>
    <dgm:cxn modelId="{99C09D09-6094-40A0-989A-4803B65A8A95}" type="presParOf" srcId="{4CDE49B0-C0C4-4C9E-AD18-FB1A9C0CAAE2}" destId="{2C4D5474-CB20-45DA-A866-292FE801E18C}" srcOrd="5" destOrd="0" presId="urn:microsoft.com/office/officeart/2005/8/layout/target3"/>
    <dgm:cxn modelId="{DEB00095-2A01-4D18-95CE-F3ED104754C3}" type="presParOf" srcId="{4CDE49B0-C0C4-4C9E-AD18-FB1A9C0CAAE2}" destId="{260C86CB-4DF1-4378-BB72-21A97303B45C}" srcOrd="6" destOrd="0" presId="urn:microsoft.com/office/officeart/2005/8/layout/target3"/>
    <dgm:cxn modelId="{AF3F2DD8-2DE0-4F9E-AA31-C58F80DD50A2}" type="presParOf" srcId="{4CDE49B0-C0C4-4C9E-AD18-FB1A9C0CAAE2}" destId="{BACA4C21-42CE-4A4F-8CE9-E4393878701B}" srcOrd="7" destOrd="0" presId="urn:microsoft.com/office/officeart/2005/8/layout/target3"/>
    <dgm:cxn modelId="{3C04B758-8F6B-4C92-B949-A6D552C91B68}" type="presParOf" srcId="{4CDE49B0-C0C4-4C9E-AD18-FB1A9C0CAAE2}" destId="{9D452A6B-2477-40AE-81AF-BB7A5EAAD322}" srcOrd="8" destOrd="0" presId="urn:microsoft.com/office/officeart/2005/8/layout/target3"/>
    <dgm:cxn modelId="{76414248-1A77-43F2-AF11-B392A3BCAF4D}" type="presParOf" srcId="{4CDE49B0-C0C4-4C9E-AD18-FB1A9C0CAAE2}" destId="{05D92A1C-4DD8-4CC5-889E-5B2E597B68C0}" srcOrd="9" destOrd="0" presId="urn:microsoft.com/office/officeart/2005/8/layout/target3"/>
    <dgm:cxn modelId="{9A8F89FD-DC40-4773-B735-138BD5734370}" type="presParOf" srcId="{4CDE49B0-C0C4-4C9E-AD18-FB1A9C0CAAE2}" destId="{9567EC3D-FB7F-4A07-9879-45C0A3140413}" srcOrd="10" destOrd="0" presId="urn:microsoft.com/office/officeart/2005/8/layout/target3"/>
    <dgm:cxn modelId="{084CD9FF-5F80-4664-B64D-462C31F522F7}" type="presParOf" srcId="{4CDE49B0-C0C4-4C9E-AD18-FB1A9C0CAAE2}" destId="{3C0DF826-386C-4388-A5F9-F29B939AD0B9}" srcOrd="11" destOrd="0" presId="urn:microsoft.com/office/officeart/2005/8/layout/target3"/>
    <dgm:cxn modelId="{2523FE8A-F50C-433D-9B88-F390F2DA8244}" type="presParOf" srcId="{4CDE49B0-C0C4-4C9E-AD18-FB1A9C0CAAE2}" destId="{146DD609-3633-409D-97FF-3CA9A561631B}" srcOrd="12" destOrd="0" presId="urn:microsoft.com/office/officeart/2005/8/layout/target3"/>
    <dgm:cxn modelId="{A76877F4-2145-4325-9D67-C49544D36524}" type="presParOf" srcId="{4CDE49B0-C0C4-4C9E-AD18-FB1A9C0CAAE2}" destId="{74E113DC-B050-4FD9-BA36-3D777272D6A7}" srcOrd="13" destOrd="0" presId="urn:microsoft.com/office/officeart/2005/8/layout/target3"/>
    <dgm:cxn modelId="{888DD305-AB96-49E8-8C14-0A4274ACBD05}" type="presParOf" srcId="{4CDE49B0-C0C4-4C9E-AD18-FB1A9C0CAAE2}" destId="{49BE11A5-E405-45B1-87C3-2741503FF2EF}" srcOrd="14" destOrd="0" presId="urn:microsoft.com/office/officeart/2005/8/layout/target3"/>
    <dgm:cxn modelId="{73FA5230-E0CA-46C9-ABE2-E2673C0E165A}" type="presParOf" srcId="{4CDE49B0-C0C4-4C9E-AD18-FB1A9C0CAAE2}" destId="{9D323FF5-5B17-442A-B62B-93DC14B5EAF0}" srcOrd="15" destOrd="0" presId="urn:microsoft.com/office/officeart/2005/8/layout/target3"/>
    <dgm:cxn modelId="{4087782C-48F7-4676-B933-0C401591E65A}" type="presParOf" srcId="{4CDE49B0-C0C4-4C9E-AD18-FB1A9C0CAAE2}" destId="{0EA4DE83-3C2B-4971-8A8C-9D6623F0BFBF}" srcOrd="16" destOrd="0" presId="urn:microsoft.com/office/officeart/2005/8/layout/target3"/>
    <dgm:cxn modelId="{9C25AD2E-6829-4571-A895-52AEBFA62685}" type="presParOf" srcId="{4CDE49B0-C0C4-4C9E-AD18-FB1A9C0CAAE2}" destId="{FBD1E8DC-3711-4EB5-AC01-0D877B61AD05}" srcOrd="17" destOrd="0" presId="urn:microsoft.com/office/officeart/2005/8/layout/target3"/>
    <dgm:cxn modelId="{28CEA5DB-C5EF-4DF9-B0FD-808797877B20}" type="presParOf" srcId="{4CDE49B0-C0C4-4C9E-AD18-FB1A9C0CAAE2}" destId="{B0E9D517-F1F3-4AB1-B24B-5D6963E4A7AC}" srcOrd="18" destOrd="0" presId="urn:microsoft.com/office/officeart/2005/8/layout/target3"/>
    <dgm:cxn modelId="{79E9FBCE-728E-4CE8-96B1-692DEAB77633}" type="presParOf" srcId="{4CDE49B0-C0C4-4C9E-AD18-FB1A9C0CAAE2}" destId="{080AD664-6C72-40C0-B47B-F93B8DA87A28}" srcOrd="19" destOrd="0" presId="urn:microsoft.com/office/officeart/2005/8/layout/target3"/>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2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tx1"/>
                </a:solidFill>
                <a:latin typeface="Arial Narrow" pitchFamily="34" charset="0"/>
                <a:cs typeface="Times New Roman" pitchFamily="18" charset="0"/>
              </a:defRPr>
            </a:lvl1pPr>
          </a:lstStyle>
          <a:p>
            <a:pPr>
              <a:defRPr/>
            </a:pPr>
            <a:endParaRPr lang="en-US"/>
          </a:p>
        </p:txBody>
      </p:sp>
      <p:sp>
        <p:nvSpPr>
          <p:cNvPr id="5928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Arial Narrow" pitchFamily="34" charset="0"/>
                <a:cs typeface="Times New Roman" pitchFamily="18" charset="0"/>
              </a:defRPr>
            </a:lvl1pPr>
          </a:lstStyle>
          <a:p>
            <a:pPr>
              <a:defRPr/>
            </a:pPr>
            <a:endParaRPr lang="en-US"/>
          </a:p>
        </p:txBody>
      </p:sp>
      <p:sp>
        <p:nvSpPr>
          <p:cNvPr id="5929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solidFill>
                  <a:schemeClr val="tx1"/>
                </a:solidFill>
                <a:latin typeface="Arial Narrow" pitchFamily="34" charset="0"/>
                <a:cs typeface="Times New Roman" pitchFamily="18" charset="0"/>
              </a:defRPr>
            </a:lvl1pPr>
          </a:lstStyle>
          <a:p>
            <a:pPr>
              <a:defRPr/>
            </a:pPr>
            <a:endParaRPr lang="en-US"/>
          </a:p>
        </p:txBody>
      </p:sp>
      <p:sp>
        <p:nvSpPr>
          <p:cNvPr id="5929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Narrow" pitchFamily="34" charset="0"/>
                <a:cs typeface="Times New Roman" pitchFamily="18" charset="0"/>
              </a:defRPr>
            </a:lvl1pPr>
          </a:lstStyle>
          <a:p>
            <a:pPr>
              <a:defRPr/>
            </a:pPr>
            <a:fld id="{836C5A9C-2408-4E07-A915-5AE5386DDF1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tx1"/>
                </a:solidFill>
                <a:latin typeface="Arial Narrow" pitchFamily="34" charset="0"/>
                <a:cs typeface="Times New Roman" pitchFamily="18" charset="0"/>
              </a:defRPr>
            </a:lvl1pPr>
          </a:lstStyle>
          <a:p>
            <a:pPr>
              <a:defRPr/>
            </a:pPr>
            <a:endParaRPr lang="en-US"/>
          </a:p>
        </p:txBody>
      </p:sp>
      <p:sp>
        <p:nvSpPr>
          <p:cNvPr id="471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Arial Narrow" pitchFamily="34" charset="0"/>
                <a:cs typeface="Times New Roman" pitchFamily="18"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solidFill>
                  <a:schemeClr val="tx1"/>
                </a:solidFill>
                <a:latin typeface="Arial Narrow" pitchFamily="34" charset="0"/>
                <a:cs typeface="Times New Roman" pitchFamily="18" charset="0"/>
              </a:defRPr>
            </a:lvl1pPr>
          </a:lstStyle>
          <a:p>
            <a:pPr>
              <a:defRPr/>
            </a:pPr>
            <a:endParaRPr lang="en-US"/>
          </a:p>
        </p:txBody>
      </p:sp>
      <p:sp>
        <p:nvSpPr>
          <p:cNvPr id="471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Narrow" pitchFamily="34" charset="0"/>
                <a:cs typeface="Times New Roman" pitchFamily="18" charset="0"/>
              </a:defRPr>
            </a:lvl1pPr>
          </a:lstStyle>
          <a:p>
            <a:pPr>
              <a:defRPr/>
            </a:pPr>
            <a:fld id="{43EB004E-D1A4-4060-8717-11BC3F7268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B64B6-4794-4865-94E0-2F819CD28E9E}" type="slidenum">
              <a:rPr lang="en-US"/>
              <a:pPr/>
              <a:t>1</a:t>
            </a:fld>
            <a:endParaRPr lang="en-US"/>
          </a:p>
        </p:txBody>
      </p:sp>
      <p:sp>
        <p:nvSpPr>
          <p:cNvPr id="146434" name="Rectangle 1026"/>
          <p:cNvSpPr>
            <a:spLocks noGrp="1" noRot="1" noChangeAspect="1" noChangeArrowheads="1" noTextEdit="1"/>
          </p:cNvSpPr>
          <p:nvPr>
            <p:ph type="sldImg"/>
          </p:nvPr>
        </p:nvSpPr>
        <p:spPr>
          <a:ln/>
        </p:spPr>
      </p:sp>
      <p:sp>
        <p:nvSpPr>
          <p:cNvPr id="146435" name="Rectangle 1027"/>
          <p:cNvSpPr>
            <a:spLocks noGrp="1" noChangeArrowheads="1"/>
          </p:cNvSpPr>
          <p:nvPr>
            <p:ph type="body" idx="1"/>
          </p:nvPr>
        </p:nvSpPr>
        <p:spPr/>
        <p:txBody>
          <a:bodyPr/>
          <a:lstStyle/>
          <a:p>
            <a:r>
              <a:rPr lang="en-US"/>
              <a:t>This is an introduction to Cyc, the artificial intelligence technology under development at Cycorp.</a:t>
            </a:r>
          </a:p>
          <a:p>
            <a:r>
              <a:rPr lang="en-US"/>
              <a:t>The presentation begins with a brief overview of the Cyc technology. Then we examine a few of Cyc’s key capabilities, looking at examples of their use.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2BAD5-9572-47CF-866D-C8932582804E}" type="slidenum">
              <a:rPr lang="en-US"/>
              <a:pPr/>
              <a:t>24</a:t>
            </a:fld>
            <a:endParaRPr lang="en-US"/>
          </a:p>
        </p:txBody>
      </p:sp>
      <p:sp>
        <p:nvSpPr>
          <p:cNvPr id="1996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9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Here the user has specified that the infection comes after the pericardial window procedure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24CE3C-4FC2-48FC-8015-1D5EFD819DF1}" type="slidenum">
              <a:rPr lang="en-US"/>
              <a:pPr/>
              <a:t>25</a:t>
            </a:fld>
            <a:endParaRPr lang="en-US"/>
          </a:p>
        </p:txBody>
      </p:sp>
      <p:sp>
        <p:nvSpPr>
          <p:cNvPr id="2017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17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Here the user has specified that the infection comes after the pericardial window procedure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751CE-4380-4E11-8863-5786458A1E60}" type="slidenum">
              <a:rPr lang="en-US"/>
              <a:pPr/>
              <a:t>26</a:t>
            </a:fld>
            <a:endParaRPr lang="en-US"/>
          </a:p>
        </p:txBody>
      </p:sp>
      <p:sp>
        <p:nvSpPr>
          <p:cNvPr id="2037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When the answers come back we paraphrase the event and procedure nodes with information from the justification.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43EB004E-D1A4-4060-8717-11BC3F7268BC}" type="slidenum">
              <a:rPr lang="en-US" smtClean="0"/>
              <a:pPr>
                <a:defRPr/>
              </a:pPr>
              <a:t>27</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FC938-4D91-4067-A3D9-F61817129582}" type="slidenum">
              <a:rPr lang="en-US"/>
              <a:pPr/>
              <a:t>33</a:t>
            </a:fld>
            <a:endParaRPr lang="en-US"/>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039C6B3-0291-4086-91B9-8FA97C0D6863}" type="slidenum">
              <a:rPr lang="en-US" smtClean="0"/>
              <a:pPr/>
              <a:t>34</a:t>
            </a:fld>
            <a:endParaRPr lang="en-US" smtClean="0"/>
          </a:p>
        </p:txBody>
      </p:sp>
      <p:sp>
        <p:nvSpPr>
          <p:cNvPr id="72707" name="Rectangle 2"/>
          <p:cNvSpPr>
            <a:spLocks noGrp="1" noRot="1" noChangeAspect="1" noChangeArrowheads="1" noTextEdit="1"/>
          </p:cNvSpPr>
          <p:nvPr>
            <p:ph type="sldImg"/>
          </p:nvPr>
        </p:nvSpPr>
        <p:spPr>
          <a:xfrm>
            <a:off x="1098550" y="674688"/>
            <a:ext cx="4605338" cy="3454400"/>
          </a:xfrm>
          <a:ln/>
        </p:spPr>
      </p:sp>
      <p:sp>
        <p:nvSpPr>
          <p:cNvPr id="72708" name="Rectangle 3"/>
          <p:cNvSpPr>
            <a:spLocks noGrp="1" noChangeArrowheads="1"/>
          </p:cNvSpPr>
          <p:nvPr>
            <p:ph type="body" idx="1"/>
          </p:nvPr>
        </p:nvSpPr>
        <p:spPr>
          <a:xfrm>
            <a:off x="896938" y="4354513"/>
            <a:ext cx="5081587" cy="4130675"/>
          </a:xfrm>
        </p:spPr>
        <p:txBody>
          <a:bodyPr/>
          <a:lstStyle/>
          <a:p>
            <a:r>
              <a:rPr lang="en-US" smtClean="0"/>
              <a:t>Stats from KB 7118</a:t>
            </a:r>
          </a:p>
          <a:p>
            <a:r>
              <a:rPr lang="en-US" smtClean="0"/>
              <a:t>Syntactic frame links = #$subcatFrame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67ACA45-7860-494F-A350-0259DB924D92}" type="slidenum">
              <a:rPr lang="en-US" smtClean="0"/>
              <a:pPr/>
              <a:t>35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2813" y="4343400"/>
            <a:ext cx="5032375" cy="4114800"/>
          </a:xfrm>
        </p:spPr>
        <p:txBody>
          <a:bodyPr lIns="93618" tIns="46808" rIns="93618" bIns="46808"/>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45B4751-02F7-4C0F-A5B2-FC6036A5E1C6}" type="slidenum">
              <a:rPr lang="en-US" smtClean="0"/>
              <a:pPr/>
              <a:t>36</a:t>
            </a:fld>
            <a:endParaRPr lang="en-US" smtClean="0"/>
          </a:p>
        </p:txBody>
      </p:sp>
      <p:sp>
        <p:nvSpPr>
          <p:cNvPr id="82947" name="Rectangle 2"/>
          <p:cNvSpPr>
            <a:spLocks noGrp="1" noRot="1" noChangeAspect="1" noChangeArrowheads="1" noTextEdit="1"/>
          </p:cNvSpPr>
          <p:nvPr>
            <p:ph type="sldImg"/>
          </p:nvPr>
        </p:nvSpPr>
        <p:spPr>
          <a:xfrm>
            <a:off x="1206500" y="685800"/>
            <a:ext cx="4446588" cy="3335338"/>
          </a:xfrm>
          <a:solidFill>
            <a:srgbClr val="FFFFFF"/>
          </a:solidFill>
          <a:ln/>
        </p:spPr>
      </p:sp>
      <p:sp>
        <p:nvSpPr>
          <p:cNvPr id="82948" name="Text Box 3"/>
          <p:cNvSpPr txBox="1">
            <a:spLocks noChangeArrowheads="1"/>
          </p:cNvSpPr>
          <p:nvPr/>
        </p:nvSpPr>
        <p:spPr bwMode="auto">
          <a:xfrm>
            <a:off x="912813" y="4343400"/>
            <a:ext cx="5030787" cy="4113213"/>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endParaRPr lang="en-NZ"/>
          </a:p>
        </p:txBody>
      </p:sp>
      <p:sp>
        <p:nvSpPr>
          <p:cNvPr id="82949" name="Rectangle 4"/>
          <p:cNvSpPr>
            <a:spLocks noGrp="1" noChangeArrowheads="1"/>
          </p:cNvSpPr>
          <p:nvPr>
            <p:ph type="body" idx="1"/>
          </p:nvPr>
        </p:nvSpPr>
        <p:spPr>
          <a:xfrm>
            <a:off x="896938" y="4354513"/>
            <a:ext cx="5081587" cy="4130675"/>
          </a:xfrm>
        </p:spPr>
        <p:txBody>
          <a:bodyPr lIns="91486" tIns="45743" rIns="91486" bIns="45743"/>
          <a:lstStyle/>
          <a:p>
            <a:pPr lvl="1">
              <a:lnSpc>
                <a:spcPct val="80000"/>
              </a:lnSpc>
            </a:pPr>
            <a:r>
              <a:rPr lang="en-US" sz="1000" smtClean="0"/>
              <a:t>Reusable, flexible (20 billion+ two-word compounds), avoids caching</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A950339-0EE0-44BE-9410-B2D1499F182F}" type="slidenum">
              <a:rPr lang="en-US" smtClean="0"/>
              <a:pPr/>
              <a:t>37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9A7C400-A905-4083-AC7B-D917357A53BB}" type="slidenum">
              <a:rPr lang="en-US" smtClean="0"/>
              <a:pPr/>
              <a:t>38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BB90EC-6CD8-44C0-9300-BC8A9007A82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27AD55F-7074-4D89-8C0F-8672254CC8FA}" type="slidenum">
              <a:rPr lang="en-US" smtClean="0"/>
              <a:pPr/>
              <a:t>39</a:t>
            </a:fld>
            <a:endParaRPr lang="en-US" smtClean="0"/>
          </a:p>
        </p:txBody>
      </p:sp>
      <p:sp>
        <p:nvSpPr>
          <p:cNvPr id="83971" name="Slide Image Placeholder 1"/>
          <p:cNvSpPr>
            <a:spLocks noGrp="1" noRot="1" noChangeAspect="1" noTextEdit="1"/>
          </p:cNvSpPr>
          <p:nvPr>
            <p:ph type="sldImg"/>
          </p:nvPr>
        </p:nvSpPr>
        <p:spPr>
          <a:xfrm>
            <a:off x="1143000" y="693738"/>
            <a:ext cx="4570413" cy="3427412"/>
          </a:xfrm>
          <a:ln/>
        </p:spPr>
      </p:sp>
      <p:sp>
        <p:nvSpPr>
          <p:cNvPr id="83972" name="Notes Placeholder 2"/>
          <p:cNvSpPr>
            <a:spLocks noGrp="1"/>
          </p:cNvSpPr>
          <p:nvPr>
            <p:ph type="body" idx="1"/>
          </p:nvPr>
        </p:nvSpPr>
        <p:spPr>
          <a:xfrm>
            <a:off x="685800" y="4341813"/>
            <a:ext cx="5486400" cy="4113212"/>
          </a:xfrm>
        </p:spPr>
        <p:txBody>
          <a:bodyPr lIns="0" tIns="0" rIns="0" bIns="0"/>
          <a:lstStyle/>
          <a:p>
            <a:pPr eaLnBrk="1" hangingPunct="1"/>
            <a:r>
              <a:rPr lang="en-US" smtClean="0"/>
              <a:t>Example-Based Machine Translation (EBMT) is an approach to building translation rules between two natural languages by providing a learning system with pairs of sentences in the two languages.</a:t>
            </a:r>
          </a:p>
          <a:p>
            <a:pPr eaLnBrk="1" hangingPunct="1"/>
            <a:r>
              <a:rPr lang="en-US" smtClean="0"/>
              <a:t>We can apply EBMT to the acquisition of IE rules by providing the system pairs in which the first element is a sentence in natural language, and the second element is an appropriate internal representation in CycL.</a:t>
            </a:r>
          </a:p>
          <a:p>
            <a:pPr eaLnBrk="1" hangingPunct="1"/>
            <a:endParaRPr lang="en-NZ" smtClean="0"/>
          </a:p>
        </p:txBody>
      </p:sp>
      <p:sp>
        <p:nvSpPr>
          <p:cNvPr id="83973" name="Slide Number Placeholder 3"/>
          <p:cNvSpPr txBox="1">
            <a:spLocks noGrp="1"/>
          </p:cNvSpPr>
          <p:nvPr/>
        </p:nvSpPr>
        <p:spPr bwMode="auto">
          <a:xfrm>
            <a:off x="3881438" y="8686800"/>
            <a:ext cx="2974975" cy="455613"/>
          </a:xfrm>
          <a:prstGeom prst="rect">
            <a:avLst/>
          </a:prstGeom>
          <a:noFill/>
          <a:ln w="9525">
            <a:noFill/>
            <a:round/>
            <a:headEnd/>
            <a:tailEnd/>
          </a:ln>
        </p:spPr>
        <p:txBody>
          <a:bodyPr vert="horz" wrap="square" lIns="0" tIns="0" rIns="0" bIns="0" numCol="1" anchor="b" anchorCtr="0" compatLnSpc="1">
            <a:prstTxWarp prst="textNoShape">
              <a:avLst/>
            </a:prstTxWarp>
          </a:bodyPr>
          <a:lstStyle/>
          <a:p>
            <a:pPr algn="r" defTabSz="409575" hangingPunct="0">
              <a:lnSpc>
                <a:spcPct val="93000"/>
              </a:lnSpc>
              <a:buClr>
                <a:srgbClr val="000000"/>
              </a:buClr>
              <a:buSzPct val="45000"/>
              <a:buFont typeface="Wingdings" pitchFamily="2" charset="2"/>
              <a:buNone/>
              <a:tabLst>
                <a:tab pos="649288" algn="l"/>
                <a:tab pos="1298575" algn="l"/>
                <a:tab pos="1949450" algn="l"/>
                <a:tab pos="2598738" algn="l"/>
              </a:tabLst>
            </a:pPr>
            <a:fld id="{8A965F70-7DD6-4775-AE9A-9D6AAB042CE5}" type="slidenum">
              <a:rPr lang="en-GB" sz="1300">
                <a:solidFill>
                  <a:srgbClr val="000000"/>
                </a:solidFill>
                <a:latin typeface="Times New Roman" pitchFamily="18" charset="0"/>
                <a:cs typeface="Arial" charset="0"/>
              </a:rPr>
              <a:pPr algn="r" defTabSz="409575" hangingPunct="0">
                <a:lnSpc>
                  <a:spcPct val="93000"/>
                </a:lnSpc>
                <a:buClr>
                  <a:srgbClr val="000000"/>
                </a:buClr>
                <a:buSzPct val="45000"/>
                <a:buFont typeface="Wingdings" pitchFamily="2" charset="2"/>
                <a:buNone/>
                <a:tabLst>
                  <a:tab pos="649288" algn="l"/>
                  <a:tab pos="1298575" algn="l"/>
                  <a:tab pos="1949450" algn="l"/>
                  <a:tab pos="2598738" algn="l"/>
                </a:tabLst>
              </a:pPr>
              <a:t>39</a:t>
            </a:fld>
            <a:endParaRPr lang="en-NZ" sz="1300">
              <a:solidFill>
                <a:srgbClr val="000000"/>
              </a:solidFill>
              <a:latin typeface="Times New Roman" pitchFamily="18"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BD580AD1-460E-4B4D-9043-A10A3F6594B6}" type="slidenum">
              <a:rPr lang="en-NZ" smtClean="0"/>
              <a:pPr/>
              <a:t>40</a:t>
            </a:fld>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BBA396E-047F-407B-B600-0295DDD51ED8}" type="slidenum">
              <a:rPr lang="en-US" smtClean="0"/>
              <a:pPr/>
              <a:t>41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4B94872-12B2-476C-AB00-A4A94226F352}" type="slidenum">
              <a:rPr lang="en-US" smtClean="0"/>
              <a:pPr/>
              <a:t>42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99B59D5-4CA4-4A63-8547-917B9ED9B0AA}" type="slidenum">
              <a:rPr lang="en-US" smtClean="0"/>
              <a:pPr/>
              <a:t>43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BB90EC-6CD8-44C0-9300-BC8A9007A82E}" type="slidenum">
              <a:rPr lang="en-US" smtClean="0"/>
              <a:pPr/>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p:spPr>
        <p:txBody>
          <a:bodyPr/>
          <a:lstStyle/>
          <a:p>
            <a:fld id="{CC8EDEC6-2211-4343-84D7-9E56069F6824}" type="slidenum">
              <a:rPr lang="en-US"/>
              <a:pPr/>
              <a:t>6</a:t>
            </a:fld>
            <a:endParaRPr lang="en-US"/>
          </a:p>
        </p:txBody>
      </p:sp>
      <p:sp>
        <p:nvSpPr>
          <p:cNvPr id="454659" name="Rectangle 2"/>
          <p:cNvSpPr>
            <a:spLocks noGrp="1" noRot="1" noChangeAspect="1" noChangeArrowheads="1" noTextEdit="1"/>
          </p:cNvSpPr>
          <p:nvPr>
            <p:ph type="sldImg"/>
          </p:nvPr>
        </p:nvSpPr>
        <p:spPr>
          <a:xfrm>
            <a:off x="1143000" y="685800"/>
            <a:ext cx="4570413" cy="3427413"/>
          </a:xfrm>
          <a:solidFill>
            <a:srgbClr val="FFFFFF"/>
          </a:solidFill>
          <a:ln/>
        </p:spPr>
      </p:sp>
      <p:sp>
        <p:nvSpPr>
          <p:cNvPr id="454660" name="Rectangle 3"/>
          <p:cNvSpPr txBox="1">
            <a:spLocks noGrp="1" noChangeArrowheads="1"/>
          </p:cNvSpPr>
          <p:nvPr>
            <p:ph type="body" idx="1"/>
          </p:nvPr>
        </p:nvSpPr>
        <p:spPr>
          <a:xfrm>
            <a:off x="914400" y="4341813"/>
            <a:ext cx="5027613" cy="4114800"/>
          </a:xfrm>
          <a:noFill/>
          <a:ln/>
        </p:spPr>
        <p:txBody>
          <a:bodyPr wrap="none" lIns="89904" tIns="44952" rIns="89904" bIns="44952" anchor="ct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B254BE86-CACD-48D1-8FD5-136BA0021B8B}" type="slidenum">
              <a:rPr lang="en-US"/>
              <a:pPr/>
              <a:t>7</a:t>
            </a:fld>
            <a:endParaRPr lang="en-US"/>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751CE-4380-4E11-8863-5786458A1E60}" type="slidenum">
              <a:rPr lang="en-US"/>
              <a:pPr/>
              <a:t>16</a:t>
            </a:fld>
            <a:endParaRPr lang="en-US"/>
          </a:p>
        </p:txBody>
      </p:sp>
      <p:sp>
        <p:nvSpPr>
          <p:cNvPr id="2037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When the answers come back we paraphrase the event and procedure nodes with information from the justification.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43EB004E-D1A4-4060-8717-11BC3F7268BC}" type="slidenum">
              <a:rPr lang="en-US" smtClean="0"/>
              <a:pPr>
                <a:defRPr/>
              </a:pPr>
              <a:t>18</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B8E41-0815-43B1-9F20-E6CDA6E7D69B}" type="slidenum">
              <a:rPr lang="en-US"/>
              <a:pPr/>
              <a:t>21</a:t>
            </a:fld>
            <a:endParaRPr lang="en-US"/>
          </a:p>
        </p:txBody>
      </p:sp>
      <p:sp>
        <p:nvSpPr>
          <p:cNvPr id="1935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3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The system combines the fragments into a single query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53B91-D7B8-42E7-9D14-248FD7AE3D56}" type="slidenum">
              <a:rPr lang="en-US"/>
              <a:pPr/>
              <a:t>22</a:t>
            </a:fld>
            <a:endParaRPr lang="en-US"/>
          </a:p>
        </p:txBody>
      </p:sp>
      <p:sp>
        <p:nvSpPr>
          <p:cNvPr id="1955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5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The system combines the fragments into a single query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23832-C475-4294-9E4E-92911ABC3158}" type="slidenum">
              <a:rPr lang="en-US"/>
              <a:pPr/>
              <a:t>23</a:t>
            </a:fld>
            <a:endParaRPr lang="en-US"/>
          </a:p>
        </p:txBody>
      </p:sp>
      <p:sp>
        <p:nvSpPr>
          <p:cNvPr id="1976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7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The user can drag and drop boxes representing various events to designate temporal ordering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100000" t="350000" r="100000" b="100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19" name="Date Placeholder 18"/>
          <p:cNvSpPr>
            <a:spLocks noGrp="1"/>
          </p:cNvSpPr>
          <p:nvPr>
            <p:ph type="dt" sz="half" idx="10"/>
          </p:nvPr>
        </p:nvSpPr>
        <p:spPr/>
        <p:txBody>
          <a:bodyPr/>
          <a:lstStyle>
            <a:extLst/>
          </a:lstStyle>
          <a:p>
            <a:fld id="{EDED851C-9562-4159-A001-49762608821D}" type="datetimeFigureOut">
              <a:rPr lang="en-US" smtClean="0"/>
              <a:pPr/>
              <a:t>8/9/2007</a:t>
            </a:fld>
            <a:endParaRPr lang="en-US"/>
          </a:p>
        </p:txBody>
      </p:sp>
      <p:sp>
        <p:nvSpPr>
          <p:cNvPr id="8" name="Footer Placeholder 7"/>
          <p:cNvSpPr>
            <a:spLocks noGrp="1"/>
          </p:cNvSpPr>
          <p:nvPr>
            <p:ph type="ftr" sz="quarter" idx="11"/>
          </p:nvPr>
        </p:nvSpPr>
        <p:spPr/>
        <p:txBody>
          <a:bodyPr/>
          <a:lstStyle>
            <a:extLst/>
          </a:lstStyle>
          <a:p>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US" dirty="0"/>
          </a:p>
        </p:txBody>
      </p:sp>
      <p:sp>
        <p:nvSpPr>
          <p:cNvPr id="11" name="Slide Number Placeholder 10"/>
          <p:cNvSpPr>
            <a:spLocks noGrp="1"/>
          </p:cNvSpPr>
          <p:nvPr>
            <p:ph type="sldNum" sz="quarter" idx="12"/>
          </p:nvPr>
        </p:nvSpPr>
        <p:spPr/>
        <p:txBody>
          <a:bodyPr/>
          <a:lstStyle>
            <a:extLst/>
          </a:lstStyle>
          <a:p>
            <a:fld id="{C455C284-B64A-41C5-BF51-0401EE58565B}" type="slidenum">
              <a:rPr lang="en-US" smtClean="0"/>
              <a:pPr/>
              <a:t>‹#›</a:t>
            </a:fld>
            <a:endParaRPr 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EDED851C-9562-4159-A001-49762608821D}" type="datetimeFigureOut">
              <a:rPr lang="en-US" smtClean="0"/>
              <a:pPr/>
              <a:t>8/9/2007</a:t>
            </a:fld>
            <a:endParaRPr lang="en-US"/>
          </a:p>
        </p:txBody>
      </p:sp>
      <p:sp>
        <p:nvSpPr>
          <p:cNvPr id="5" name="Footer Placeholder 4"/>
          <p:cNvSpPr>
            <a:spLocks noGrp="1"/>
          </p:cNvSpPr>
          <p:nvPr>
            <p:ph type="ftr" sz="quarter" idx="11"/>
          </p:nvPr>
        </p:nvSpPr>
        <p:spPr/>
        <p:txBody>
          <a:bodyPr/>
          <a:lstStyle>
            <a:extLst/>
          </a:lstStyle>
          <a:p>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US" dirty="0"/>
          </a:p>
        </p:txBody>
      </p:sp>
      <p:sp>
        <p:nvSpPr>
          <p:cNvPr id="6" name="Slide Number Placeholder 5"/>
          <p:cNvSpPr>
            <a:spLocks noGrp="1"/>
          </p:cNvSpPr>
          <p:nvPr>
            <p:ph type="sldNum" sz="quarter" idx="12"/>
          </p:nvPr>
        </p:nvSpPr>
        <p:spPr/>
        <p:txBody>
          <a:bodyPr/>
          <a:lstStyle>
            <a:extLst/>
          </a:lstStyle>
          <a:p>
            <a:fld id="{C455C284-B64A-41C5-BF51-0401EE5856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add title</a:t>
            </a:r>
            <a:endParaRPr lang="en-US" dirty="0"/>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EDED851C-9562-4159-A001-49762608821D}" type="datetimeFigureOut">
              <a:rPr lang="en-US" smtClean="0"/>
              <a:pPr/>
              <a:t>8/9/2007</a:t>
            </a:fld>
            <a:endParaRPr lang="en-US"/>
          </a:p>
        </p:txBody>
      </p:sp>
      <p:sp>
        <p:nvSpPr>
          <p:cNvPr id="5" name="Footer Placeholder 4"/>
          <p:cNvSpPr>
            <a:spLocks noGrp="1"/>
          </p:cNvSpPr>
          <p:nvPr>
            <p:ph type="ftr" sz="quarter" idx="11"/>
          </p:nvPr>
        </p:nvSpPr>
        <p:spPr/>
        <p:txBody>
          <a:bodyPr/>
          <a:lstStyle>
            <a:extLst/>
          </a:lstStyle>
          <a:p>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US" dirty="0"/>
          </a:p>
        </p:txBody>
      </p:sp>
      <p:sp>
        <p:nvSpPr>
          <p:cNvPr id="6" name="Slide Number Placeholder 5"/>
          <p:cNvSpPr>
            <a:spLocks noGrp="1"/>
          </p:cNvSpPr>
          <p:nvPr>
            <p:ph type="sldNum" sz="quarter" idx="12"/>
          </p:nvPr>
        </p:nvSpPr>
        <p:spPr/>
        <p:txBody>
          <a:bodyPr/>
          <a:lstStyle>
            <a:extLst/>
          </a:lstStyle>
          <a:p>
            <a:fld id="{C455C284-B64A-41C5-BF51-0401EE5856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Footer Placeholder 3"/>
          <p:cNvSpPr>
            <a:spLocks noGrp="1"/>
          </p:cNvSpPr>
          <p:nvPr>
            <p:ph type="ftr" sz="quarter" idx="10"/>
          </p:nvPr>
        </p:nvSpPr>
        <p:spPr>
          <a:xfrm>
            <a:off x="6363768" y="6111875"/>
            <a:ext cx="2286000" cy="365125"/>
          </a:xfrm>
        </p:spPr>
        <p:txBody>
          <a:bodyPr/>
          <a:lstStyle>
            <a:lvl1pPr algn="r">
              <a:defRPr/>
            </a:lvl1pPr>
          </a:lstStyle>
          <a:p>
            <a:pPr algn="r"/>
            <a:r>
              <a:rPr lang="en-US" smtClean="0"/>
              <a:t>witbrock@cyc.com</a:t>
            </a:r>
            <a:endParaRPr lang="en-NZ" dirty="0"/>
          </a:p>
        </p:txBody>
      </p:sp>
      <p:pic>
        <p:nvPicPr>
          <p:cNvPr id="5" name="Picture 10" descr="\\Cyc\departments\marketing\Logos\Cycorp_logo_150.gif"/>
          <p:cNvPicPr>
            <a:picLocks noChangeAspect="1" noChangeArrowheads="1"/>
          </p:cNvPicPr>
          <p:nvPr userDrawn="1"/>
        </p:nvPicPr>
        <p:blipFill>
          <a:blip r:embed="rId2">
            <a:lum contrast="-7000"/>
          </a:blip>
          <a:srcRect/>
          <a:stretch>
            <a:fillRect/>
          </a:stretch>
        </p:blipFill>
        <p:spPr bwMode="auto">
          <a:xfrm>
            <a:off x="344891" y="5970494"/>
            <a:ext cx="553388" cy="52456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Footer Placeholder 3"/>
          <p:cNvSpPr>
            <a:spLocks noGrp="1"/>
          </p:cNvSpPr>
          <p:nvPr>
            <p:ph type="ftr" sz="quarter" idx="10"/>
          </p:nvPr>
        </p:nvSpPr>
        <p:spPr>
          <a:xfrm>
            <a:off x="6424056" y="6111875"/>
            <a:ext cx="2286000" cy="365125"/>
          </a:xfrm>
        </p:spPr>
        <p:txBody>
          <a:bodyPr/>
          <a:lstStyle>
            <a:lvl1pPr>
              <a:defRPr/>
            </a:lvl1pPr>
          </a:lstStyle>
          <a:p>
            <a:pPr>
              <a:defRPr/>
            </a:pPr>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NZ" dirty="0"/>
          </a:p>
        </p:txBody>
      </p:sp>
      <p:pic>
        <p:nvPicPr>
          <p:cNvPr id="5" name="Picture 10" descr="\\Cyc\departments\marketing\Logos\Cycorp_logo_150.gif"/>
          <p:cNvPicPr>
            <a:picLocks noChangeAspect="1" noChangeArrowheads="1"/>
          </p:cNvPicPr>
          <p:nvPr userDrawn="1"/>
        </p:nvPicPr>
        <p:blipFill>
          <a:blip r:embed="rId2">
            <a:lum contrast="-7000"/>
          </a:blip>
          <a:srcRect/>
          <a:stretch>
            <a:fillRect/>
          </a:stretch>
        </p:blipFill>
        <p:spPr bwMode="auto">
          <a:xfrm>
            <a:off x="354940" y="5990590"/>
            <a:ext cx="553388" cy="5245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dirty="0"/>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EDED851C-9562-4159-A001-49762608821D}" type="datetimeFigureOut">
              <a:rPr lang="en-US" smtClean="0"/>
              <a:pPr/>
              <a:t>8/9/2007</a:t>
            </a:fld>
            <a:endParaRPr lang="en-US"/>
          </a:p>
        </p:txBody>
      </p:sp>
      <p:sp>
        <p:nvSpPr>
          <p:cNvPr id="5" name="Footer Placeholder 4"/>
          <p:cNvSpPr>
            <a:spLocks noGrp="1"/>
          </p:cNvSpPr>
          <p:nvPr>
            <p:ph type="ftr" sz="quarter" idx="11"/>
          </p:nvPr>
        </p:nvSpPr>
        <p:spPr/>
        <p:txBody>
          <a:bodyPr/>
          <a:lstStyle>
            <a:extLst/>
          </a:lstStyle>
          <a:p>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US" dirty="0"/>
          </a:p>
        </p:txBody>
      </p:sp>
      <p:sp>
        <p:nvSpPr>
          <p:cNvPr id="6" name="Slide Number Placeholder 5"/>
          <p:cNvSpPr>
            <a:spLocks noGrp="1"/>
          </p:cNvSpPr>
          <p:nvPr>
            <p:ph type="sldNum" sz="quarter" idx="12"/>
          </p:nvPr>
        </p:nvSpPr>
        <p:spPr/>
        <p:txBody>
          <a:bodyPr/>
          <a:lstStyle>
            <a:extLst/>
          </a:lstStyle>
          <a:p>
            <a:fld id="{C455C284-B64A-41C5-BF51-0401EE5856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100000" t="350000" r="100000" b="100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468344" y="5610416"/>
            <a:ext cx="8183880" cy="420624"/>
          </a:xfrm>
        </p:spPr>
        <p:txBody>
          <a:bodyPr lIns="118872" tIns="0" anchor="t"/>
          <a:lstStyle>
            <a:lvl1pPr marR="36576" algn="l">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EDED851C-9562-4159-A001-49762608821D}" type="datetimeFigureOut">
              <a:rPr lang="en-US" smtClean="0"/>
              <a:pPr/>
              <a:t>8/9/2007</a:t>
            </a:fld>
            <a:endParaRPr lang="en-US"/>
          </a:p>
        </p:txBody>
      </p:sp>
      <p:sp>
        <p:nvSpPr>
          <p:cNvPr id="5" name="Footer Placeholder 4"/>
          <p:cNvSpPr>
            <a:spLocks noGrp="1"/>
          </p:cNvSpPr>
          <p:nvPr>
            <p:ph type="ftr" sz="quarter" idx="11"/>
          </p:nvPr>
        </p:nvSpPr>
        <p:spPr/>
        <p:txBody>
          <a:bodyPr/>
          <a:lstStyle>
            <a:extLst/>
          </a:lstStyle>
          <a:p>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US" dirty="0"/>
          </a:p>
        </p:txBody>
      </p:sp>
      <p:sp>
        <p:nvSpPr>
          <p:cNvPr id="6" name="Slide Number Placeholder 5"/>
          <p:cNvSpPr>
            <a:spLocks noGrp="1"/>
          </p:cNvSpPr>
          <p:nvPr>
            <p:ph type="sldNum" sz="quarter" idx="12"/>
          </p:nvPr>
        </p:nvSpPr>
        <p:spPr/>
        <p:txBody>
          <a:bodyPr/>
          <a:lstStyle>
            <a:extLst/>
          </a:lstStyle>
          <a:p>
            <a:fld id="{C455C284-B64A-41C5-BF51-0401EE5856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EDED851C-9562-4159-A001-49762608821D}" type="datetimeFigureOut">
              <a:rPr lang="en-US" smtClean="0"/>
              <a:pPr/>
              <a:t>8/9/2007</a:t>
            </a:fld>
            <a:endParaRPr lang="en-US"/>
          </a:p>
        </p:txBody>
      </p:sp>
      <p:sp>
        <p:nvSpPr>
          <p:cNvPr id="6" name="Footer Placeholder 5"/>
          <p:cNvSpPr>
            <a:spLocks noGrp="1"/>
          </p:cNvSpPr>
          <p:nvPr>
            <p:ph type="ftr" sz="quarter" idx="11"/>
          </p:nvPr>
        </p:nvSpPr>
        <p:spPr/>
        <p:txBody>
          <a:bodyPr/>
          <a:lstStyle>
            <a:extLst/>
          </a:lstStyle>
          <a:p>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US" dirty="0"/>
          </a:p>
        </p:txBody>
      </p:sp>
      <p:sp>
        <p:nvSpPr>
          <p:cNvPr id="7" name="Slide Number Placeholder 6"/>
          <p:cNvSpPr>
            <a:spLocks noGrp="1"/>
          </p:cNvSpPr>
          <p:nvPr>
            <p:ph type="sldNum" sz="quarter" idx="12"/>
          </p:nvPr>
        </p:nvSpPr>
        <p:spPr/>
        <p:txBody>
          <a:bodyPr/>
          <a:lstStyle>
            <a:extLst/>
          </a:lstStyle>
          <a:p>
            <a:fld id="{C455C284-B64A-41C5-BF51-0401EE5856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lang="en-US" smtClean="0"/>
              <a:t>Click to edit Master title style</a:t>
            </a:r>
            <a:endParaRPr lang="en-US" dirty="0"/>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extLst/>
          </a:lstStyle>
          <a:p>
            <a:fld id="{EDED851C-9562-4159-A001-49762608821D}" type="datetimeFigureOut">
              <a:rPr lang="en-US" smtClean="0"/>
              <a:pPr/>
              <a:t>8/9/2007</a:t>
            </a:fld>
            <a:endParaRPr lang="en-US"/>
          </a:p>
        </p:txBody>
      </p:sp>
      <p:sp>
        <p:nvSpPr>
          <p:cNvPr id="8" name="Footer Placeholder 7"/>
          <p:cNvSpPr>
            <a:spLocks noGrp="1"/>
          </p:cNvSpPr>
          <p:nvPr>
            <p:ph type="ftr" sz="quarter" idx="11"/>
          </p:nvPr>
        </p:nvSpPr>
        <p:spPr/>
        <p:txBody>
          <a:bodyPr/>
          <a:lstStyle>
            <a:extLst/>
          </a:lstStyle>
          <a:p>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US" dirty="0"/>
          </a:p>
        </p:txBody>
      </p:sp>
      <p:sp>
        <p:nvSpPr>
          <p:cNvPr id="9" name="Slide Number Placeholder 8"/>
          <p:cNvSpPr>
            <a:spLocks noGrp="1"/>
          </p:cNvSpPr>
          <p:nvPr>
            <p:ph type="sldNum" sz="quarter" idx="12"/>
          </p:nvPr>
        </p:nvSpPr>
        <p:spPr/>
        <p:txBody>
          <a:bodyPr/>
          <a:lstStyle>
            <a:extLst/>
          </a:lstStyle>
          <a:p>
            <a:fld id="{C455C284-B64A-41C5-BF51-0401EE5856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EDED851C-9562-4159-A001-49762608821D}" type="datetimeFigureOut">
              <a:rPr lang="en-US" smtClean="0"/>
              <a:pPr/>
              <a:t>8/9/2007</a:t>
            </a:fld>
            <a:endParaRPr lang="en-US"/>
          </a:p>
        </p:txBody>
      </p:sp>
      <p:sp>
        <p:nvSpPr>
          <p:cNvPr id="4" name="Footer Placeholder 3"/>
          <p:cNvSpPr>
            <a:spLocks noGrp="1"/>
          </p:cNvSpPr>
          <p:nvPr>
            <p:ph type="ftr" sz="quarter" idx="11"/>
          </p:nvPr>
        </p:nvSpPr>
        <p:spPr/>
        <p:txBody>
          <a:bodyPr/>
          <a:lstStyle>
            <a:extLst/>
          </a:lstStyle>
          <a:p>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US" dirty="0"/>
          </a:p>
        </p:txBody>
      </p:sp>
      <p:sp>
        <p:nvSpPr>
          <p:cNvPr id="5" name="Slide Number Placeholder 4"/>
          <p:cNvSpPr>
            <a:spLocks noGrp="1"/>
          </p:cNvSpPr>
          <p:nvPr>
            <p:ph type="sldNum" sz="quarter" idx="12"/>
          </p:nvPr>
        </p:nvSpPr>
        <p:spPr/>
        <p:txBody>
          <a:bodyPr/>
          <a:lstStyle>
            <a:extLst/>
          </a:lstStyle>
          <a:p>
            <a:fld id="{C455C284-B64A-41C5-BF51-0401EE5856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Date Placeholder 1"/>
          <p:cNvSpPr>
            <a:spLocks noGrp="1"/>
          </p:cNvSpPr>
          <p:nvPr>
            <p:ph type="dt" sz="half" idx="10"/>
          </p:nvPr>
        </p:nvSpPr>
        <p:spPr/>
        <p:txBody>
          <a:bodyPr/>
          <a:lstStyle>
            <a:extLst/>
          </a:lstStyle>
          <a:p>
            <a:fld id="{EDED851C-9562-4159-A001-49762608821D}" type="datetimeFigureOut">
              <a:rPr lang="en-US" smtClean="0"/>
              <a:pPr/>
              <a:t>8/9/2007</a:t>
            </a:fld>
            <a:endParaRPr lang="en-US"/>
          </a:p>
        </p:txBody>
      </p:sp>
      <p:sp>
        <p:nvSpPr>
          <p:cNvPr id="3" name="Footer Placeholder 2"/>
          <p:cNvSpPr>
            <a:spLocks noGrp="1"/>
          </p:cNvSpPr>
          <p:nvPr>
            <p:ph type="ftr" sz="quarter" idx="11"/>
          </p:nvPr>
        </p:nvSpPr>
        <p:spPr/>
        <p:txBody>
          <a:bodyPr/>
          <a:lstStyle>
            <a:extLst/>
          </a:lstStyle>
          <a:p>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US" dirty="0"/>
          </a:p>
        </p:txBody>
      </p:sp>
      <p:sp>
        <p:nvSpPr>
          <p:cNvPr id="4" name="Slide Number Placeholder 3"/>
          <p:cNvSpPr>
            <a:spLocks noGrp="1"/>
          </p:cNvSpPr>
          <p:nvPr>
            <p:ph type="sldNum" sz="quarter" idx="12"/>
          </p:nvPr>
        </p:nvSpPr>
        <p:spPr/>
        <p:txBody>
          <a:bodyPr/>
          <a:lstStyle>
            <a:extLst/>
          </a:lstStyle>
          <a:p>
            <a:fld id="{C455C284-B64A-41C5-BF51-0401EE5856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lang="en-US" smtClean="0"/>
              <a:t>Click to edit Master title style</a:t>
            </a:r>
            <a:endParaRPr lang="en-US" dirty="0"/>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extLst/>
          </a:lstStyle>
          <a:p>
            <a:fld id="{EDED851C-9562-4159-A001-49762608821D}" type="datetimeFigureOut">
              <a:rPr lang="en-US" smtClean="0"/>
              <a:pPr/>
              <a:t>8/9/2007</a:t>
            </a:fld>
            <a:endParaRPr lang="en-US"/>
          </a:p>
        </p:txBody>
      </p:sp>
      <p:sp>
        <p:nvSpPr>
          <p:cNvPr id="6" name="Footer Placeholder 5"/>
          <p:cNvSpPr>
            <a:spLocks noGrp="1"/>
          </p:cNvSpPr>
          <p:nvPr>
            <p:ph type="ftr" sz="quarter" idx="11"/>
          </p:nvPr>
        </p:nvSpPr>
        <p:spPr/>
        <p:txBody>
          <a:bodyPr/>
          <a:lstStyle>
            <a:extLst/>
          </a:lstStyle>
          <a:p>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US" dirty="0"/>
          </a:p>
        </p:txBody>
      </p:sp>
      <p:sp>
        <p:nvSpPr>
          <p:cNvPr id="7" name="Slide Number Placeholder 6"/>
          <p:cNvSpPr>
            <a:spLocks noGrp="1"/>
          </p:cNvSpPr>
          <p:nvPr>
            <p:ph type="sldNum" sz="quarter" idx="12"/>
          </p:nvPr>
        </p:nvSpPr>
        <p:spPr/>
        <p:txBody>
          <a:bodyPr/>
          <a:lstStyle>
            <a:extLst/>
          </a:lstStyle>
          <a:p>
            <a:fld id="{C455C284-B64A-41C5-BF51-0401EE5856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ounded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EDED851C-9562-4159-A001-49762608821D}" type="datetimeFigureOut">
              <a:rPr lang="en-US" smtClean="0"/>
              <a:pPr/>
              <a:t>8/9/2007</a:t>
            </a:fld>
            <a:endParaRPr lang="en-US"/>
          </a:p>
        </p:txBody>
      </p:sp>
      <p:sp>
        <p:nvSpPr>
          <p:cNvPr id="6" name="Footer Placeholder 5"/>
          <p:cNvSpPr>
            <a:spLocks noGrp="1"/>
          </p:cNvSpPr>
          <p:nvPr>
            <p:ph type="ftr" sz="quarter" idx="11"/>
          </p:nvPr>
        </p:nvSpPr>
        <p:spPr/>
        <p:txBody>
          <a:bodyPr/>
          <a:lstStyle>
            <a:extLst/>
          </a:lstStyle>
          <a:p>
            <a:r>
              <a:rPr lang="en-US" dirty="0" smtClean="0"/>
              <a:t>C. </a:t>
            </a:r>
            <a:r>
              <a:rPr lang="en-US" dirty="0" err="1" smtClean="0"/>
              <a:t>Matuszek</a:t>
            </a:r>
            <a:r>
              <a:rPr lang="en-US" dirty="0" smtClean="0"/>
              <a:t>, R.C. </a:t>
            </a:r>
            <a:r>
              <a:rPr lang="en-US" dirty="0" err="1" smtClean="0"/>
              <a:t>Kahlert</a:t>
            </a:r>
            <a:r>
              <a:rPr lang="en-US" dirty="0" smtClean="0"/>
              <a:t>          </a:t>
            </a:r>
            <a:r>
              <a:rPr lang="en-US" i="1" dirty="0" err="1" smtClean="0"/>
              <a:t>FACTory</a:t>
            </a:r>
            <a:r>
              <a:rPr lang="en-US" dirty="0" smtClean="0"/>
              <a:t>          © </a:t>
            </a:r>
            <a:r>
              <a:rPr lang="en-US" dirty="0" err="1" smtClean="0"/>
              <a:t>Cycorp</a:t>
            </a:r>
            <a:r>
              <a:rPr lang="en-US" dirty="0" smtClean="0"/>
              <a:t> 2007</a:t>
            </a:r>
            <a:endParaRPr lang="en-US" dirty="0"/>
          </a:p>
        </p:txBody>
      </p:sp>
      <p:sp>
        <p:nvSpPr>
          <p:cNvPr id="7" name="Slide Number Placeholder 6"/>
          <p:cNvSpPr>
            <a:spLocks noGrp="1"/>
          </p:cNvSpPr>
          <p:nvPr>
            <p:ph type="sldNum" sz="quarter" idx="12"/>
          </p:nvPr>
        </p:nvSpPr>
        <p:spPr/>
        <p:txBody>
          <a:bodyPr/>
          <a:lstStyle>
            <a:extLst/>
          </a:lstStyle>
          <a:p>
            <a:fld id="{C455C284-B64A-41C5-BF51-0401EE58565B}" type="slidenum">
              <a:rPr lang="en-US" smtClean="0"/>
              <a:pPr/>
              <a:t>‹#›</a:t>
            </a:fld>
            <a:endParaRPr lang="en-US"/>
          </a:p>
        </p:txBody>
      </p:sp>
      <p:sp>
        <p:nvSpPr>
          <p:cNvPr id="3" name="Rectangl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100000" t="350000" r="100000" b="100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lang="en-US" smtClean="0"/>
              <a:t>Click to edit Master title style</a:t>
            </a:r>
            <a:endParaRPr lang="en-US" dirty="0"/>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a:defRPr sz="1000">
                <a:solidFill>
                  <a:schemeClr val="bg2">
                    <a:shade val="50000"/>
                  </a:schemeClr>
                </a:solidFill>
              </a:defRPr>
            </a:lvl1pPr>
            <a:extLst/>
          </a:lstStyle>
          <a:p>
            <a:pPr algn="r"/>
            <a:fld id="{EDED851C-9562-4159-A001-49762608821D}" type="datetimeFigureOut">
              <a:rPr lang="en-US" smtClean="0"/>
              <a:pPr algn="r"/>
              <a:t>8/9/2007</a:t>
            </a:fld>
            <a:endParaRPr lang="en-US" sz="1000" dirty="0">
              <a:solidFill>
                <a:schemeClr val="bg2">
                  <a:shade val="50000"/>
                </a:scheme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a:defRPr sz="1000">
                <a:solidFill>
                  <a:schemeClr val="bg2">
                    <a:shade val="50000"/>
                  </a:schemeClr>
                </a:solidFill>
              </a:defRPr>
            </a:lvl1pPr>
            <a:extLst/>
          </a:lstStyle>
          <a:p>
            <a:r>
              <a:rPr lang="en-US" dirty="0" smtClean="0"/>
              <a:t>Michael </a:t>
            </a:r>
            <a:r>
              <a:rPr lang="en-US" dirty="0" err="1" smtClean="0"/>
              <a:t>Witbrock</a:t>
            </a:r>
            <a:r>
              <a:rPr lang="en-US" dirty="0" smtClean="0"/>
              <a:t>, witbrock@cyc.com © </a:t>
            </a:r>
            <a:r>
              <a:rPr lang="en-US" dirty="0" err="1" smtClean="0"/>
              <a:t>Cycorp</a:t>
            </a:r>
            <a:r>
              <a:rPr lang="en-US" dirty="0" smtClean="0"/>
              <a:t> 2007</a:t>
            </a:r>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a:defRPr sz="1000">
                <a:solidFill>
                  <a:schemeClr val="bg2">
                    <a:shade val="50000"/>
                  </a:schemeClr>
                </a:solidFill>
              </a:defRPr>
            </a:lvl1pPr>
            <a:extLst/>
          </a:lstStyle>
          <a:p>
            <a:fld id="{C455C284-B64A-41C5-BF51-0401EE58565B}" type="slidenum">
              <a:rPr lang="en-US" smtClean="0"/>
              <a:pPr/>
              <a:t>‹#›</a:t>
            </a:fld>
            <a:endParaRPr lang="en-US" sz="1000">
              <a:solidFill>
                <a:schemeClr val="bg2">
                  <a:shade val="50000"/>
                </a:schemeClr>
              </a:solidFill>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sldNum="0" hdr="0" dt="0"/>
  <p:txStyles>
    <p:titleStyle>
      <a:lvl1pPr algn="l" rtl="0" eaLnBrk="1" latinLnBrk="0" hangingPunct="1">
        <a:spcBef>
          <a:spcPct val="0"/>
        </a:spcBef>
        <a:buNone/>
        <a:defRPr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sz="15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AKB%20Demo%20Capture.wmv"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slide" Target="slide31.x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file:///C:\Users\mwitbrock\Desktop\Slovenia%20Sept%202007\AKB%20Demo%20Capture.wmv" TargetMode="External"/><Relationship Id="rId6" Type="http://schemas.openxmlformats.org/officeDocument/2006/relationships/image" Target="../media/image28.png"/><Relationship Id="rId5" Type="http://schemas.openxmlformats.org/officeDocument/2006/relationships/image" Target="../media/image22.wmf"/><Relationship Id="rId4" Type="http://schemas.openxmlformats.org/officeDocument/2006/relationships/hyperlink" Target="AKB%20Demo%20Capture.wmv"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4.xml"/><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gif"/><Relationship Id="rId5" Type="http://schemas.openxmlformats.org/officeDocument/2006/relationships/diagramQuickStyle" Target="../diagrams/quickStyle4.xml"/><Relationship Id="rId10" Type="http://schemas.openxmlformats.org/officeDocument/2006/relationships/image" Target="../media/image42.png"/><Relationship Id="rId4" Type="http://schemas.openxmlformats.org/officeDocument/2006/relationships/diagramLayout" Target="../diagrams/layout4.xml"/><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85995" y="566912"/>
            <a:ext cx="7912025" cy="1313127"/>
          </a:xfrm>
        </p:spPr>
        <p:txBody>
          <a:bodyPr>
            <a:normAutofit fontScale="90000"/>
          </a:bodyPr>
          <a:lstStyle/>
          <a:p>
            <a:r>
              <a:rPr lang="en-US" sz="6000" b="1" dirty="0" err="1" smtClean="0"/>
              <a:t>Cyc</a:t>
            </a:r>
            <a:r>
              <a:rPr lang="en-US" sz="4900" b="1" dirty="0" smtClean="0"/>
              <a:t/>
            </a:r>
            <a:br>
              <a:rPr lang="en-US" sz="4900" b="1" dirty="0" smtClean="0"/>
            </a:br>
            <a:r>
              <a:rPr lang="en-US" sz="2400" dirty="0" smtClean="0"/>
              <a:t>Ground Facts, Rules and Probabilistic Inference </a:t>
            </a:r>
            <a:endParaRPr lang="en-US" b="1" dirty="0"/>
          </a:p>
        </p:txBody>
      </p:sp>
      <p:sp>
        <p:nvSpPr>
          <p:cNvPr id="59404" name="Rectangle 12"/>
          <p:cNvSpPr>
            <a:spLocks noChangeArrowheads="1"/>
          </p:cNvSpPr>
          <p:nvPr/>
        </p:nvSpPr>
        <p:spPr bwMode="auto">
          <a:xfrm>
            <a:off x="5111750" y="3387725"/>
            <a:ext cx="3556000" cy="2657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buClr>
                <a:srgbClr val="006260"/>
              </a:buClr>
            </a:pPr>
            <a:r>
              <a:rPr lang="en-US" sz="2400" b="1" dirty="0" smtClean="0">
                <a:solidFill>
                  <a:schemeClr val="tx1"/>
                </a:solidFill>
                <a:latin typeface="Arial" charset="0"/>
              </a:rPr>
              <a:t>Michael </a:t>
            </a:r>
            <a:r>
              <a:rPr lang="en-US" sz="2400" b="1" dirty="0" err="1" smtClean="0">
                <a:solidFill>
                  <a:schemeClr val="tx1"/>
                </a:solidFill>
                <a:latin typeface="Arial" charset="0"/>
              </a:rPr>
              <a:t>Witbrock</a:t>
            </a:r>
            <a:endParaRPr lang="en-US" sz="2400" b="1" dirty="0" smtClean="0">
              <a:solidFill>
                <a:schemeClr val="tx1"/>
              </a:solidFill>
              <a:latin typeface="Arial" charset="0"/>
            </a:endParaRPr>
          </a:p>
          <a:p>
            <a:pPr>
              <a:spcBef>
                <a:spcPct val="20000"/>
              </a:spcBef>
              <a:buClr>
                <a:srgbClr val="006260"/>
              </a:buClr>
            </a:pPr>
            <a:r>
              <a:rPr lang="en-US" sz="1800" b="1" dirty="0" err="1" smtClean="0">
                <a:solidFill>
                  <a:schemeClr val="tx1"/>
                </a:solidFill>
                <a:latin typeface="Arial" charset="0"/>
              </a:rPr>
              <a:t>Cycorp</a:t>
            </a:r>
            <a:r>
              <a:rPr lang="en-US" sz="1800" b="1" dirty="0" smtClean="0">
                <a:solidFill>
                  <a:schemeClr val="tx1"/>
                </a:solidFill>
                <a:latin typeface="Arial" charset="0"/>
              </a:rPr>
              <a:t> Europe</a:t>
            </a:r>
            <a:endParaRPr lang="en-US" sz="1800" b="1" dirty="0">
              <a:solidFill>
                <a:schemeClr val="tx1"/>
              </a:solidFill>
              <a:latin typeface="Arial" charset="0"/>
            </a:endParaRPr>
          </a:p>
          <a:p>
            <a:pPr>
              <a:spcBef>
                <a:spcPct val="20000"/>
              </a:spcBef>
              <a:buClr>
                <a:srgbClr val="006260"/>
              </a:buClr>
            </a:pPr>
            <a:r>
              <a:rPr lang="en-US" sz="1600" b="1" i="1" dirty="0">
                <a:solidFill>
                  <a:schemeClr val="tx1"/>
                </a:solidFill>
                <a:latin typeface="Arial" charset="0"/>
              </a:rPr>
              <a:t>http</a:t>
            </a:r>
            <a:r>
              <a:rPr lang="en-US" sz="1600" b="1" i="1" dirty="0" smtClean="0">
                <a:solidFill>
                  <a:schemeClr val="tx1"/>
                </a:solidFill>
                <a:latin typeface="Arial" charset="0"/>
              </a:rPr>
              <a:t>://cycorp.eu</a:t>
            </a:r>
          </a:p>
          <a:p>
            <a:pPr>
              <a:spcBef>
                <a:spcPct val="20000"/>
              </a:spcBef>
              <a:buClr>
                <a:srgbClr val="006260"/>
              </a:buClr>
            </a:pPr>
            <a:r>
              <a:rPr lang="en-US" sz="1600" b="1" i="1" dirty="0" smtClean="0">
                <a:solidFill>
                  <a:schemeClr val="tx1"/>
                </a:solidFill>
                <a:latin typeface="Arial" charset="0"/>
              </a:rPr>
              <a:t>witbrock@cycorp.eu</a:t>
            </a:r>
          </a:p>
          <a:p>
            <a:pPr>
              <a:spcBef>
                <a:spcPct val="20000"/>
              </a:spcBef>
              <a:buClr>
                <a:srgbClr val="006260"/>
              </a:buClr>
            </a:pPr>
            <a:endParaRPr lang="en-US" sz="1600" b="1" i="1" dirty="0">
              <a:solidFill>
                <a:schemeClr val="tx1"/>
              </a:solidFill>
              <a:latin typeface="Arial" charset="0"/>
            </a:endParaRPr>
          </a:p>
          <a:p>
            <a:pPr>
              <a:spcBef>
                <a:spcPct val="20000"/>
              </a:spcBef>
              <a:buClr>
                <a:srgbClr val="006260"/>
              </a:buClr>
            </a:pPr>
            <a:endParaRPr lang="en-US" sz="2000" b="1" i="1" dirty="0">
              <a:solidFill>
                <a:schemeClr val="tx1"/>
              </a:solidFill>
              <a:latin typeface="Arial" charset="0"/>
            </a:endParaRPr>
          </a:p>
          <a:p>
            <a:pPr>
              <a:spcBef>
                <a:spcPct val="20000"/>
              </a:spcBef>
              <a:buClr>
                <a:srgbClr val="006260"/>
              </a:buClr>
            </a:pPr>
            <a:r>
              <a:rPr lang="en-US" sz="2400" b="1" dirty="0" smtClean="0">
                <a:solidFill>
                  <a:schemeClr val="tx1"/>
                </a:solidFill>
                <a:latin typeface="Arial" charset="0"/>
              </a:rPr>
              <a:t>September 8</a:t>
            </a:r>
            <a:r>
              <a:rPr lang="en-US" sz="2400" b="1" baseline="30000" dirty="0" smtClean="0">
                <a:solidFill>
                  <a:schemeClr val="tx1"/>
                </a:solidFill>
                <a:latin typeface="Arial" charset="0"/>
              </a:rPr>
              <a:t>th</a:t>
            </a:r>
            <a:r>
              <a:rPr lang="en-US" sz="2400" b="1" dirty="0" smtClean="0">
                <a:solidFill>
                  <a:schemeClr val="tx1"/>
                </a:solidFill>
                <a:latin typeface="Arial" charset="0"/>
              </a:rPr>
              <a:t>, 2007</a:t>
            </a:r>
            <a:endParaRPr lang="en-US" sz="2400" b="1" u="sng" dirty="0">
              <a:solidFill>
                <a:schemeClr val="tx1"/>
              </a:solidFill>
              <a:latin typeface="Arial" charset="0"/>
            </a:endParaRPr>
          </a:p>
        </p:txBody>
      </p:sp>
      <p:sp>
        <p:nvSpPr>
          <p:cNvPr id="4" name="Oval 3"/>
          <p:cNvSpPr/>
          <p:nvPr/>
        </p:nvSpPr>
        <p:spPr>
          <a:xfrm>
            <a:off x="1092916" y="2702617"/>
            <a:ext cx="2667000" cy="2667000"/>
          </a:xfrm>
          <a:prstGeom prst="ellipse">
            <a:avLst/>
          </a:prstGeom>
          <a:gradFill flip="none" rotWithShape="1">
            <a:gsLst>
              <a:gs pos="0">
                <a:srgbClr val="8488C4">
                  <a:alpha val="21000"/>
                </a:srgbClr>
              </a:gs>
              <a:gs pos="53000">
                <a:srgbClr val="D4DEFF"/>
              </a:gs>
              <a:gs pos="83000">
                <a:srgbClr val="D4DEFF"/>
              </a:gs>
              <a:gs pos="100000">
                <a:srgbClr val="96AB94"/>
              </a:gs>
            </a:gsLst>
            <a:lin ang="5400000" scaled="0"/>
            <a:tileRect r="-100000" b="-100000"/>
          </a:gra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 name="Group 39"/>
          <p:cNvGrpSpPr/>
          <p:nvPr/>
        </p:nvGrpSpPr>
        <p:grpSpPr>
          <a:xfrm>
            <a:off x="755247" y="2838893"/>
            <a:ext cx="3908486" cy="1940098"/>
            <a:chOff x="1103204" y="2062058"/>
            <a:chExt cx="3908486" cy="1940098"/>
          </a:xfrm>
        </p:grpSpPr>
        <p:grpSp>
          <p:nvGrpSpPr>
            <p:cNvPr id="3" name="Group 36"/>
            <p:cNvGrpSpPr/>
            <p:nvPr/>
          </p:nvGrpSpPr>
          <p:grpSpPr>
            <a:xfrm>
              <a:off x="1103204" y="2062058"/>
              <a:ext cx="3908486" cy="1940098"/>
              <a:chOff x="1103204" y="2062058"/>
              <a:chExt cx="3908486" cy="1940098"/>
            </a:xfrm>
          </p:grpSpPr>
          <p:grpSp>
            <p:nvGrpSpPr>
              <p:cNvPr id="5" name="Group 35"/>
              <p:cNvGrpSpPr>
                <a:grpSpLocks/>
              </p:cNvGrpSpPr>
              <p:nvPr/>
            </p:nvGrpSpPr>
            <p:grpSpPr bwMode="auto">
              <a:xfrm>
                <a:off x="1103204" y="2062058"/>
                <a:ext cx="3908486" cy="1940098"/>
                <a:chOff x="144" y="931"/>
                <a:chExt cx="2625" cy="1303"/>
              </a:xfrm>
              <a:scene3d>
                <a:camera prst="perspectiveFront" fov="3300000">
                  <a:rot lat="486000" lon="19530000" rev="174000"/>
                </a:camera>
                <a:lightRig rig="soft" dir="t"/>
              </a:scene3d>
            </p:grpSpPr>
            <p:sp>
              <p:nvSpPr>
                <p:cNvPr id="10" name="Freeform 36"/>
                <p:cNvSpPr>
                  <a:spLocks noChangeArrowheads="1"/>
                </p:cNvSpPr>
                <p:nvPr/>
              </p:nvSpPr>
              <p:spPr bwMode="auto">
                <a:xfrm>
                  <a:off x="144" y="931"/>
                  <a:ext cx="2625" cy="1303"/>
                </a:xfrm>
                <a:custGeom>
                  <a:avLst/>
                  <a:gdLst/>
                  <a:ahLst/>
                  <a:cxnLst>
                    <a:cxn ang="0">
                      <a:pos x="5788" y="0"/>
                    </a:cxn>
                    <a:cxn ang="0">
                      <a:pos x="11576" y="5746"/>
                    </a:cxn>
                    <a:cxn ang="0">
                      <a:pos x="0" y="5746"/>
                    </a:cxn>
                    <a:cxn ang="0">
                      <a:pos x="5788" y="0"/>
                    </a:cxn>
                  </a:cxnLst>
                  <a:rect l="0" t="0" r="r" b="b"/>
                  <a:pathLst>
                    <a:path w="11577" h="5747">
                      <a:moveTo>
                        <a:pt x="5788" y="0"/>
                      </a:moveTo>
                      <a:lnTo>
                        <a:pt x="11576" y="5746"/>
                      </a:lnTo>
                      <a:lnTo>
                        <a:pt x="0" y="5746"/>
                      </a:lnTo>
                      <a:lnTo>
                        <a:pt x="5788" y="0"/>
                      </a:lnTo>
                    </a:path>
                  </a:pathLst>
                </a:custGeom>
                <a:solidFill>
                  <a:schemeClr val="accent5">
                    <a:lumMod val="60000"/>
                    <a:lumOff val="40000"/>
                  </a:schemeClr>
                </a:solidFill>
                <a:ln w="9525">
                  <a:noFill/>
                  <a:round/>
                  <a:headEnd/>
                  <a:tailEnd/>
                </a:ln>
                <a:effectLst>
                  <a:outerShdw blurRad="225425" dist="50800" dir="5220000" algn="ctr">
                    <a:srgbClr val="000000">
                      <a:alpha val="33000"/>
                    </a:srgbClr>
                  </a:outerShdw>
                </a:effectLst>
                <a:sp3d extrusionH="254000" contourW="19050" prstMaterial="plastic">
                  <a:bevelT w="82550" h="44450" prst="angle"/>
                  <a:bevelB w="82550" h="44450" prst="angle"/>
                  <a:extrusionClr>
                    <a:schemeClr val="accent6">
                      <a:lumMod val="40000"/>
                      <a:lumOff val="60000"/>
                    </a:schemeClr>
                  </a:extrusionClr>
                  <a:contourClr>
                    <a:schemeClr val="accent5">
                      <a:lumMod val="20000"/>
                      <a:lumOff val="80000"/>
                    </a:schemeClr>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11" name="Freeform 37"/>
                <p:cNvSpPr>
                  <a:spLocks noChangeArrowheads="1"/>
                </p:cNvSpPr>
                <p:nvPr/>
              </p:nvSpPr>
              <p:spPr bwMode="auto">
                <a:xfrm>
                  <a:off x="365" y="1056"/>
                  <a:ext cx="2184" cy="1084"/>
                </a:xfrm>
                <a:custGeom>
                  <a:avLst/>
                  <a:gdLst/>
                  <a:ahLst/>
                  <a:cxnLst>
                    <a:cxn ang="0">
                      <a:pos x="4815" y="0"/>
                    </a:cxn>
                    <a:cxn ang="0">
                      <a:pos x="9630" y="4778"/>
                    </a:cxn>
                    <a:cxn ang="0">
                      <a:pos x="0" y="4778"/>
                    </a:cxn>
                    <a:cxn ang="0">
                      <a:pos x="4815" y="0"/>
                    </a:cxn>
                  </a:cxnLst>
                  <a:rect l="0" t="0" r="r" b="b"/>
                  <a:pathLst>
                    <a:path w="9631" h="4779">
                      <a:moveTo>
                        <a:pt x="4815" y="0"/>
                      </a:moveTo>
                      <a:lnTo>
                        <a:pt x="9630" y="4778"/>
                      </a:lnTo>
                      <a:lnTo>
                        <a:pt x="0" y="4778"/>
                      </a:lnTo>
                      <a:lnTo>
                        <a:pt x="4815" y="0"/>
                      </a:lnTo>
                    </a:path>
                  </a:pathLst>
                </a:custGeom>
                <a:solidFill>
                  <a:srgbClr val="8C91D2"/>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12" name="Freeform 38"/>
                <p:cNvSpPr>
                  <a:spLocks noChangeArrowheads="1"/>
                </p:cNvSpPr>
                <p:nvPr/>
              </p:nvSpPr>
              <p:spPr bwMode="auto">
                <a:xfrm>
                  <a:off x="584" y="1056"/>
                  <a:ext cx="1746" cy="865"/>
                </a:xfrm>
                <a:custGeom>
                  <a:avLst/>
                  <a:gdLst/>
                  <a:ahLst/>
                  <a:cxnLst>
                    <a:cxn ang="0">
                      <a:pos x="3849" y="0"/>
                    </a:cxn>
                    <a:cxn ang="0">
                      <a:pos x="7699" y="3814"/>
                    </a:cxn>
                    <a:cxn ang="0">
                      <a:pos x="0" y="3814"/>
                    </a:cxn>
                    <a:cxn ang="0">
                      <a:pos x="3849" y="0"/>
                    </a:cxn>
                  </a:cxnLst>
                  <a:rect l="0" t="0" r="r" b="b"/>
                  <a:pathLst>
                    <a:path w="7700" h="3815">
                      <a:moveTo>
                        <a:pt x="3849" y="0"/>
                      </a:moveTo>
                      <a:lnTo>
                        <a:pt x="7699" y="3814"/>
                      </a:lnTo>
                      <a:lnTo>
                        <a:pt x="0" y="3814"/>
                      </a:lnTo>
                      <a:lnTo>
                        <a:pt x="3849" y="0"/>
                      </a:lnTo>
                    </a:path>
                  </a:pathLst>
                </a:custGeom>
                <a:solidFill>
                  <a:schemeClr val="bg2">
                    <a:lumMod val="20000"/>
                    <a:lumOff val="80000"/>
                  </a:schemeClr>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13" name="Freeform 39"/>
                <p:cNvSpPr>
                  <a:spLocks noChangeArrowheads="1"/>
                </p:cNvSpPr>
                <p:nvPr/>
              </p:nvSpPr>
              <p:spPr bwMode="auto">
                <a:xfrm>
                  <a:off x="1018" y="1270"/>
                  <a:ext cx="1312" cy="648"/>
                </a:xfrm>
                <a:custGeom>
                  <a:avLst/>
                  <a:gdLst/>
                  <a:ahLst/>
                  <a:cxnLst>
                    <a:cxn ang="0">
                      <a:pos x="2893" y="0"/>
                    </a:cxn>
                    <a:cxn ang="0">
                      <a:pos x="5785" y="2857"/>
                    </a:cxn>
                    <a:cxn ang="0">
                      <a:pos x="0" y="2857"/>
                    </a:cxn>
                    <a:cxn ang="0">
                      <a:pos x="2893" y="0"/>
                    </a:cxn>
                  </a:cxnLst>
                  <a:rect l="0" t="0" r="r" b="b"/>
                  <a:pathLst>
                    <a:path w="5786" h="2858">
                      <a:moveTo>
                        <a:pt x="2893" y="0"/>
                      </a:moveTo>
                      <a:lnTo>
                        <a:pt x="5785" y="2857"/>
                      </a:lnTo>
                      <a:lnTo>
                        <a:pt x="0" y="2857"/>
                      </a:lnTo>
                      <a:lnTo>
                        <a:pt x="2893" y="0"/>
                      </a:lnTo>
                    </a:path>
                  </a:pathLst>
                </a:custGeom>
                <a:solidFill>
                  <a:srgbClr val="C0C0C0"/>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14" name="Freeform 40"/>
                <p:cNvSpPr>
                  <a:spLocks noChangeArrowheads="1"/>
                </p:cNvSpPr>
                <p:nvPr/>
              </p:nvSpPr>
              <p:spPr bwMode="auto">
                <a:xfrm>
                  <a:off x="584" y="1273"/>
                  <a:ext cx="1310" cy="648"/>
                </a:xfrm>
                <a:custGeom>
                  <a:avLst/>
                  <a:gdLst/>
                  <a:ahLst/>
                  <a:cxnLst>
                    <a:cxn ang="0">
                      <a:pos x="2887" y="0"/>
                    </a:cxn>
                    <a:cxn ang="0">
                      <a:pos x="5775" y="2857"/>
                    </a:cxn>
                    <a:cxn ang="0">
                      <a:pos x="0" y="2857"/>
                    </a:cxn>
                    <a:cxn ang="0">
                      <a:pos x="2887" y="0"/>
                    </a:cxn>
                  </a:cxnLst>
                  <a:rect l="0" t="0" r="r" b="b"/>
                  <a:pathLst>
                    <a:path w="5776" h="2858">
                      <a:moveTo>
                        <a:pt x="2887" y="0"/>
                      </a:moveTo>
                      <a:lnTo>
                        <a:pt x="5775" y="2857"/>
                      </a:lnTo>
                      <a:lnTo>
                        <a:pt x="0" y="2857"/>
                      </a:lnTo>
                      <a:lnTo>
                        <a:pt x="2887" y="0"/>
                      </a:lnTo>
                    </a:path>
                  </a:pathLst>
                </a:custGeom>
                <a:solidFill>
                  <a:srgbClr val="C0C0C0"/>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15" name="Freeform 41"/>
                <p:cNvSpPr>
                  <a:spLocks noChangeArrowheads="1"/>
                </p:cNvSpPr>
                <p:nvPr/>
              </p:nvSpPr>
              <p:spPr bwMode="auto">
                <a:xfrm>
                  <a:off x="1238" y="1381"/>
                  <a:ext cx="1092" cy="541"/>
                </a:xfrm>
                <a:custGeom>
                  <a:avLst/>
                  <a:gdLst/>
                  <a:ahLst/>
                  <a:cxnLst>
                    <a:cxn ang="0">
                      <a:pos x="2408" y="0"/>
                    </a:cxn>
                    <a:cxn ang="0">
                      <a:pos x="4815" y="2383"/>
                    </a:cxn>
                    <a:cxn ang="0">
                      <a:pos x="0" y="2383"/>
                    </a:cxn>
                    <a:cxn ang="0">
                      <a:pos x="2408" y="0"/>
                    </a:cxn>
                  </a:cxnLst>
                  <a:rect l="0" t="0" r="r" b="b"/>
                  <a:pathLst>
                    <a:path w="4816" h="2384">
                      <a:moveTo>
                        <a:pt x="2408" y="0"/>
                      </a:moveTo>
                      <a:lnTo>
                        <a:pt x="4815" y="2383"/>
                      </a:lnTo>
                      <a:lnTo>
                        <a:pt x="0" y="2383"/>
                      </a:lnTo>
                      <a:lnTo>
                        <a:pt x="2408" y="0"/>
                      </a:lnTo>
                    </a:path>
                  </a:pathLst>
                </a:custGeom>
                <a:solidFill>
                  <a:srgbClr val="B2B2B2"/>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16" name="Freeform 42"/>
                <p:cNvSpPr>
                  <a:spLocks noChangeArrowheads="1"/>
                </p:cNvSpPr>
                <p:nvPr/>
              </p:nvSpPr>
              <p:spPr bwMode="auto">
                <a:xfrm>
                  <a:off x="584" y="1381"/>
                  <a:ext cx="1091" cy="541"/>
                </a:xfrm>
                <a:custGeom>
                  <a:avLst/>
                  <a:gdLst/>
                  <a:ahLst/>
                  <a:cxnLst>
                    <a:cxn ang="0">
                      <a:pos x="2405" y="0"/>
                    </a:cxn>
                    <a:cxn ang="0">
                      <a:pos x="4812" y="2383"/>
                    </a:cxn>
                    <a:cxn ang="0">
                      <a:pos x="0" y="2383"/>
                    </a:cxn>
                    <a:cxn ang="0">
                      <a:pos x="2405" y="0"/>
                    </a:cxn>
                  </a:cxnLst>
                  <a:rect l="0" t="0" r="r" b="b"/>
                  <a:pathLst>
                    <a:path w="4813" h="2384">
                      <a:moveTo>
                        <a:pt x="2405" y="0"/>
                      </a:moveTo>
                      <a:lnTo>
                        <a:pt x="4812" y="2383"/>
                      </a:lnTo>
                      <a:lnTo>
                        <a:pt x="0" y="2383"/>
                      </a:lnTo>
                      <a:lnTo>
                        <a:pt x="2405" y="0"/>
                      </a:lnTo>
                    </a:path>
                  </a:pathLst>
                </a:custGeom>
                <a:solidFill>
                  <a:srgbClr val="B2B2B2"/>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17" name="Freeform 43"/>
                <p:cNvSpPr>
                  <a:spLocks noChangeArrowheads="1"/>
                </p:cNvSpPr>
                <p:nvPr/>
              </p:nvSpPr>
              <p:spPr bwMode="auto">
                <a:xfrm>
                  <a:off x="1256" y="1490"/>
                  <a:ext cx="1308" cy="649"/>
                </a:xfrm>
                <a:custGeom>
                  <a:avLst/>
                  <a:gdLst/>
                  <a:ahLst/>
                  <a:cxnLst>
                    <a:cxn ang="0">
                      <a:pos x="2883" y="0"/>
                    </a:cxn>
                    <a:cxn ang="0">
                      <a:pos x="5767" y="2863"/>
                    </a:cxn>
                    <a:cxn ang="0">
                      <a:pos x="0" y="2863"/>
                    </a:cxn>
                    <a:cxn ang="0">
                      <a:pos x="2883" y="0"/>
                    </a:cxn>
                  </a:cxnLst>
                  <a:rect l="0" t="0" r="r" b="b"/>
                  <a:pathLst>
                    <a:path w="5768" h="2864">
                      <a:moveTo>
                        <a:pt x="2883" y="0"/>
                      </a:moveTo>
                      <a:lnTo>
                        <a:pt x="5767" y="2863"/>
                      </a:lnTo>
                      <a:lnTo>
                        <a:pt x="0" y="2863"/>
                      </a:lnTo>
                      <a:lnTo>
                        <a:pt x="2883" y="0"/>
                      </a:lnTo>
                    </a:path>
                  </a:pathLst>
                </a:custGeom>
                <a:solidFill>
                  <a:srgbClr val="8C91D2"/>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18" name="Freeform 44"/>
                <p:cNvSpPr>
                  <a:spLocks noChangeArrowheads="1"/>
                </p:cNvSpPr>
                <p:nvPr/>
              </p:nvSpPr>
              <p:spPr bwMode="auto">
                <a:xfrm>
                  <a:off x="1676" y="1708"/>
                  <a:ext cx="871" cy="432"/>
                </a:xfrm>
                <a:custGeom>
                  <a:avLst/>
                  <a:gdLst/>
                  <a:ahLst/>
                  <a:cxnLst>
                    <a:cxn ang="0">
                      <a:pos x="1920" y="0"/>
                    </a:cxn>
                    <a:cxn ang="0">
                      <a:pos x="3840" y="1903"/>
                    </a:cxn>
                    <a:cxn ang="0">
                      <a:pos x="0" y="1903"/>
                    </a:cxn>
                    <a:cxn ang="0">
                      <a:pos x="1920" y="0"/>
                    </a:cxn>
                  </a:cxnLst>
                  <a:rect l="0" t="0" r="r" b="b"/>
                  <a:pathLst>
                    <a:path w="3841" h="1904">
                      <a:moveTo>
                        <a:pt x="1920" y="0"/>
                      </a:moveTo>
                      <a:lnTo>
                        <a:pt x="3840" y="1903"/>
                      </a:lnTo>
                      <a:lnTo>
                        <a:pt x="0" y="1903"/>
                      </a:lnTo>
                      <a:lnTo>
                        <a:pt x="1920" y="0"/>
                      </a:lnTo>
                    </a:path>
                  </a:pathLst>
                </a:custGeom>
                <a:solidFill>
                  <a:srgbClr val="6B71C5"/>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19" name="Freeform 45"/>
                <p:cNvSpPr>
                  <a:spLocks noChangeArrowheads="1"/>
                </p:cNvSpPr>
                <p:nvPr/>
              </p:nvSpPr>
              <p:spPr bwMode="auto">
                <a:xfrm>
                  <a:off x="367" y="1490"/>
                  <a:ext cx="1309" cy="649"/>
                </a:xfrm>
                <a:custGeom>
                  <a:avLst/>
                  <a:gdLst/>
                  <a:ahLst/>
                  <a:cxnLst>
                    <a:cxn ang="0">
                      <a:pos x="2886" y="0"/>
                    </a:cxn>
                    <a:cxn ang="0">
                      <a:pos x="5772" y="2863"/>
                    </a:cxn>
                    <a:cxn ang="0">
                      <a:pos x="0" y="2863"/>
                    </a:cxn>
                    <a:cxn ang="0">
                      <a:pos x="2886" y="0"/>
                    </a:cxn>
                  </a:cxnLst>
                  <a:rect l="0" t="0" r="r" b="b"/>
                  <a:pathLst>
                    <a:path w="5773" h="2864">
                      <a:moveTo>
                        <a:pt x="2886" y="0"/>
                      </a:moveTo>
                      <a:lnTo>
                        <a:pt x="5772" y="2863"/>
                      </a:lnTo>
                      <a:lnTo>
                        <a:pt x="0" y="2863"/>
                      </a:lnTo>
                      <a:lnTo>
                        <a:pt x="2886" y="0"/>
                      </a:lnTo>
                    </a:path>
                  </a:pathLst>
                </a:custGeom>
                <a:solidFill>
                  <a:srgbClr val="8C91D2"/>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20" name="Freeform 46"/>
                <p:cNvSpPr>
                  <a:spLocks noChangeArrowheads="1"/>
                </p:cNvSpPr>
                <p:nvPr/>
              </p:nvSpPr>
              <p:spPr bwMode="auto">
                <a:xfrm>
                  <a:off x="365" y="1708"/>
                  <a:ext cx="874" cy="432"/>
                </a:xfrm>
                <a:custGeom>
                  <a:avLst/>
                  <a:gdLst/>
                  <a:ahLst/>
                  <a:cxnLst>
                    <a:cxn ang="0">
                      <a:pos x="1926" y="0"/>
                    </a:cxn>
                    <a:cxn ang="0">
                      <a:pos x="3852" y="1903"/>
                    </a:cxn>
                    <a:cxn ang="0">
                      <a:pos x="0" y="1903"/>
                    </a:cxn>
                    <a:cxn ang="0">
                      <a:pos x="1926" y="0"/>
                    </a:cxn>
                  </a:cxnLst>
                  <a:rect l="0" t="0" r="r" b="b"/>
                  <a:pathLst>
                    <a:path w="3853" h="1904">
                      <a:moveTo>
                        <a:pt x="1926" y="0"/>
                      </a:moveTo>
                      <a:lnTo>
                        <a:pt x="3852" y="1903"/>
                      </a:lnTo>
                      <a:lnTo>
                        <a:pt x="0" y="1903"/>
                      </a:lnTo>
                      <a:lnTo>
                        <a:pt x="1926" y="0"/>
                      </a:lnTo>
                    </a:path>
                  </a:pathLst>
                </a:custGeom>
                <a:solidFill>
                  <a:srgbClr val="6B71C5"/>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21" name="Freeform 47"/>
                <p:cNvSpPr>
                  <a:spLocks noChangeArrowheads="1"/>
                </p:cNvSpPr>
                <p:nvPr/>
              </p:nvSpPr>
              <p:spPr bwMode="auto">
                <a:xfrm>
                  <a:off x="586" y="1708"/>
                  <a:ext cx="870" cy="432"/>
                </a:xfrm>
                <a:custGeom>
                  <a:avLst/>
                  <a:gdLst/>
                  <a:ahLst/>
                  <a:cxnLst>
                    <a:cxn ang="0">
                      <a:pos x="1918" y="0"/>
                    </a:cxn>
                    <a:cxn ang="0">
                      <a:pos x="3836" y="1903"/>
                    </a:cxn>
                    <a:cxn ang="0">
                      <a:pos x="0" y="1903"/>
                    </a:cxn>
                    <a:cxn ang="0">
                      <a:pos x="1918" y="0"/>
                    </a:cxn>
                  </a:cxnLst>
                  <a:rect l="0" t="0" r="r" b="b"/>
                  <a:pathLst>
                    <a:path w="3837" h="1904">
                      <a:moveTo>
                        <a:pt x="1918" y="0"/>
                      </a:moveTo>
                      <a:lnTo>
                        <a:pt x="3836" y="1903"/>
                      </a:lnTo>
                      <a:lnTo>
                        <a:pt x="0" y="1903"/>
                      </a:lnTo>
                      <a:lnTo>
                        <a:pt x="1918" y="0"/>
                      </a:lnTo>
                    </a:path>
                  </a:pathLst>
                </a:custGeom>
                <a:solidFill>
                  <a:srgbClr val="5B62BF"/>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sp>
              <p:nvSpPr>
                <p:cNvPr id="22" name="Freeform 48"/>
                <p:cNvSpPr>
                  <a:spLocks noChangeArrowheads="1"/>
                </p:cNvSpPr>
                <p:nvPr/>
              </p:nvSpPr>
              <p:spPr bwMode="auto">
                <a:xfrm>
                  <a:off x="1457" y="1708"/>
                  <a:ext cx="874" cy="432"/>
                </a:xfrm>
                <a:custGeom>
                  <a:avLst/>
                  <a:gdLst/>
                  <a:ahLst/>
                  <a:cxnLst>
                    <a:cxn ang="0">
                      <a:pos x="1926" y="0"/>
                    </a:cxn>
                    <a:cxn ang="0">
                      <a:pos x="3852" y="1903"/>
                    </a:cxn>
                    <a:cxn ang="0">
                      <a:pos x="0" y="1903"/>
                    </a:cxn>
                    <a:cxn ang="0">
                      <a:pos x="1926" y="0"/>
                    </a:cxn>
                  </a:cxnLst>
                  <a:rect l="0" t="0" r="r" b="b"/>
                  <a:pathLst>
                    <a:path w="3853" h="1904">
                      <a:moveTo>
                        <a:pt x="1926" y="0"/>
                      </a:moveTo>
                      <a:lnTo>
                        <a:pt x="3852" y="1903"/>
                      </a:lnTo>
                      <a:lnTo>
                        <a:pt x="0" y="1903"/>
                      </a:lnTo>
                      <a:lnTo>
                        <a:pt x="1926" y="0"/>
                      </a:lnTo>
                    </a:path>
                  </a:pathLst>
                </a:custGeom>
                <a:solidFill>
                  <a:srgbClr val="5B62BF"/>
                </a:solidFill>
                <a:ln w="9525">
                  <a:noFill/>
                  <a:round/>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grpSp>
          <p:pic>
            <p:nvPicPr>
              <p:cNvPr id="9" name="Picture 8" descr="logo_knot.gif"/>
              <p:cNvPicPr>
                <a:picLocks noChangeAspect="1"/>
              </p:cNvPicPr>
              <p:nvPr/>
            </p:nvPicPr>
            <p:blipFill>
              <a:blip r:embed="rId3"/>
              <a:stretch>
                <a:fillRect/>
              </a:stretch>
            </p:blipFill>
            <p:spPr>
              <a:xfrm>
                <a:off x="2817689" y="2481284"/>
                <a:ext cx="449952" cy="425955"/>
              </a:xfrm>
              <a:prstGeom prst="rect">
                <a:avLst/>
              </a:prstGeom>
              <a:scene3d>
                <a:camera prst="isometricOffAxis1Right"/>
                <a:lightRig rig="threePt" dir="t"/>
              </a:scene3d>
            </p:spPr>
          </p:pic>
        </p:grpSp>
        <p:sp>
          <p:nvSpPr>
            <p:cNvPr id="7" name="Rectangle 6"/>
            <p:cNvSpPr/>
            <p:nvPr/>
          </p:nvSpPr>
          <p:spPr>
            <a:xfrm>
              <a:off x="2180192" y="3004457"/>
              <a:ext cx="1613974" cy="923330"/>
            </a:xfrm>
            <a:prstGeom prst="rect">
              <a:avLst/>
            </a:prstGeom>
            <a:noFill/>
            <a:scene3d>
              <a:camera prst="isometricOffAxis1Right">
                <a:rot lat="1380000" lon="20039998" rev="0"/>
              </a:camera>
              <a:lightRig rig="threePt" dir="t"/>
            </a:scene3d>
            <a:sp3d>
              <a:bevelT/>
            </a:sp3d>
          </p:spPr>
          <p:txBody>
            <a:bodyPr wrap="square" lIns="91440" tIns="45720" rIns="91440" bIns="45720">
              <a:spAutoFit/>
              <a:scene3d>
                <a:camera prst="orthographicFront"/>
                <a:lightRig rig="glow" dir="tl">
                  <a:rot lat="0" lon="0" rev="5400000"/>
                </a:lightRig>
              </a:scene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CYC</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55"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strVal val="#ppt_w*0.70"/>
                                          </p:val>
                                        </p:tav>
                                        <p:tav tm="100000">
                                          <p:val>
                                            <p:strVal val="#ppt_w"/>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Search</a:t>
            </a:r>
            <a:endParaRPr lang="en-NZ" dirty="0"/>
          </a:p>
        </p:txBody>
      </p:sp>
      <p:pic>
        <p:nvPicPr>
          <p:cNvPr id="4" name="Picture 3" descr="heartattack.png"/>
          <p:cNvPicPr>
            <a:picLocks noChangeAspect="1"/>
          </p:cNvPicPr>
          <p:nvPr/>
        </p:nvPicPr>
        <p:blipFill>
          <a:blip r:embed="rId2"/>
          <a:srcRect b="28767"/>
          <a:stretch>
            <a:fillRect/>
          </a:stretch>
        </p:blipFill>
        <p:spPr>
          <a:xfrm>
            <a:off x="639591" y="548047"/>
            <a:ext cx="6219587" cy="4885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 name="Group 6"/>
          <p:cNvGrpSpPr/>
          <p:nvPr/>
        </p:nvGrpSpPr>
        <p:grpSpPr>
          <a:xfrm>
            <a:off x="634720" y="1424758"/>
            <a:ext cx="6235766" cy="4008474"/>
            <a:chOff x="624087" y="1509822"/>
            <a:chExt cx="6235766" cy="4008474"/>
          </a:xfrm>
        </p:grpSpPr>
        <p:pic>
          <p:nvPicPr>
            <p:cNvPr id="5" name="Picture 4" descr="heartattack.png"/>
            <p:cNvPicPr>
              <a:picLocks noChangeAspect="1"/>
            </p:cNvPicPr>
            <p:nvPr/>
          </p:nvPicPr>
          <p:blipFill>
            <a:blip r:embed="rId2"/>
            <a:srcRect t="71290"/>
            <a:stretch>
              <a:fillRect/>
            </a:stretch>
          </p:blipFill>
          <p:spPr>
            <a:xfrm>
              <a:off x="624087" y="1509822"/>
              <a:ext cx="6219587" cy="1968958"/>
            </a:xfrm>
            <a:prstGeom prst="rect">
              <a:avLst/>
            </a:prstGeom>
          </p:spPr>
        </p:pic>
        <p:sp>
          <p:nvSpPr>
            <p:cNvPr id="6" name="Rectangle 5"/>
            <p:cNvSpPr/>
            <p:nvPr/>
          </p:nvSpPr>
          <p:spPr>
            <a:xfrm>
              <a:off x="629174" y="3476845"/>
              <a:ext cx="6230679" cy="2041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8" name="Picture 7" descr="ischemicheartdisease.png"/>
          <p:cNvPicPr>
            <a:picLocks noChangeAspect="1"/>
          </p:cNvPicPr>
          <p:nvPr/>
        </p:nvPicPr>
        <p:blipFill>
          <a:blip r:embed="rId3"/>
          <a:srcRect b="27642"/>
          <a:stretch>
            <a:fillRect/>
          </a:stretch>
        </p:blipFill>
        <p:spPr>
          <a:xfrm>
            <a:off x="604065" y="502828"/>
            <a:ext cx="6219587" cy="496230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Content</a:t>
            </a:r>
            <a:endParaRPr lang="en-NZ" dirty="0"/>
          </a:p>
        </p:txBody>
      </p:sp>
      <p:sp>
        <p:nvSpPr>
          <p:cNvPr id="3" name="Footer Placeholder 2"/>
          <p:cNvSpPr>
            <a:spLocks noGrp="1"/>
          </p:cNvSpPr>
          <p:nvPr>
            <p:ph type="ftr" sz="quarter" idx="11"/>
          </p:nvPr>
        </p:nvSpPr>
        <p:spPr/>
        <p:txBody>
          <a:bodyPr/>
          <a:lstStyle/>
          <a:p>
            <a:r>
              <a:rPr lang="en-US" smtClean="0"/>
              <a:t>C. Matuszek, R.C. Kahlert          </a:t>
            </a:r>
            <a:r>
              <a:rPr lang="en-US" i="1" smtClean="0"/>
              <a:t>FACTory</a:t>
            </a:r>
            <a:r>
              <a:rPr lang="en-US" smtClean="0"/>
              <a:t>          © Cycorp 2007</a:t>
            </a:r>
            <a:endParaRPr lang="en-US" dirty="0"/>
          </a:p>
        </p:txBody>
      </p:sp>
      <p:pic>
        <p:nvPicPr>
          <p:cNvPr id="4" name="Picture 3" descr="heartvalverepair1.png"/>
          <p:cNvPicPr>
            <a:picLocks noChangeAspect="1"/>
          </p:cNvPicPr>
          <p:nvPr/>
        </p:nvPicPr>
        <p:blipFill>
          <a:blip r:embed="rId2"/>
          <a:srcRect b="41562"/>
          <a:stretch>
            <a:fillRect/>
          </a:stretch>
        </p:blipFill>
        <p:spPr>
          <a:xfrm>
            <a:off x="676206" y="681294"/>
            <a:ext cx="6219587" cy="4007665"/>
          </a:xfrm>
          <a:prstGeom prst="rect">
            <a:avLst/>
          </a:prstGeom>
          <a:ln>
            <a:solidFill>
              <a:schemeClr val="accent3">
                <a:lumMod val="75000"/>
              </a:schemeClr>
            </a:solidFill>
          </a:ln>
        </p:spPr>
      </p:pic>
      <p:pic>
        <p:nvPicPr>
          <p:cNvPr id="5" name="Picture 4" descr="heartvalverepair2.png"/>
          <p:cNvPicPr>
            <a:picLocks noChangeAspect="1"/>
          </p:cNvPicPr>
          <p:nvPr/>
        </p:nvPicPr>
        <p:blipFill>
          <a:blip r:embed="rId3"/>
          <a:srcRect b="56153"/>
          <a:stretch>
            <a:fillRect/>
          </a:stretch>
        </p:blipFill>
        <p:spPr>
          <a:xfrm>
            <a:off x="2329197" y="2436809"/>
            <a:ext cx="6318311" cy="3007061"/>
          </a:xfrm>
          <a:prstGeom prst="rect">
            <a:avLst/>
          </a:prstGeom>
          <a:ln>
            <a:solidFill>
              <a:schemeClr val="accent3">
                <a:lumMod val="60000"/>
                <a:lumOff val="40000"/>
              </a:schemeClr>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Footer Placeholder 2"/>
          <p:cNvSpPr>
            <a:spLocks noGrp="1"/>
          </p:cNvSpPr>
          <p:nvPr>
            <p:ph type="ftr" sz="quarter" idx="11"/>
          </p:nvPr>
        </p:nvSpPr>
        <p:spPr/>
        <p:txBody>
          <a:bodyPr/>
          <a:lstStyle/>
          <a:p>
            <a:r>
              <a:rPr lang="en-US" smtClean="0"/>
              <a:t>C. Matuszek, R.C. Kahlert          </a:t>
            </a:r>
            <a:r>
              <a:rPr lang="en-US" i="1" smtClean="0"/>
              <a:t>FACTory</a:t>
            </a:r>
            <a:r>
              <a:rPr lang="en-US" smtClean="0"/>
              <a:t>          © Cycorp 2007</a:t>
            </a:r>
            <a:endParaRPr lang="en-US" dirty="0"/>
          </a:p>
        </p:txBody>
      </p:sp>
      <p:pic>
        <p:nvPicPr>
          <p:cNvPr id="4" name="Picture 3" descr="coronaryArtery.png"/>
          <p:cNvPicPr>
            <a:picLocks noChangeAspect="1"/>
          </p:cNvPicPr>
          <p:nvPr/>
        </p:nvPicPr>
        <p:blipFill>
          <a:blip r:embed="rId2"/>
          <a:srcRect b="40310"/>
          <a:stretch>
            <a:fillRect/>
          </a:stretch>
        </p:blipFill>
        <p:spPr>
          <a:xfrm>
            <a:off x="675397" y="659222"/>
            <a:ext cx="6219587" cy="4093535"/>
          </a:xfrm>
          <a:prstGeom prst="rect">
            <a:avLst/>
          </a:prstGeom>
          <a:ln>
            <a:solidFill>
              <a:schemeClr val="accent5">
                <a:lumMod val="75000"/>
              </a:schemeClr>
            </a:solidFill>
          </a:ln>
        </p:spPr>
      </p:pic>
      <p:pic>
        <p:nvPicPr>
          <p:cNvPr id="5" name="Picture 4" descr="coronaryArtery2.png"/>
          <p:cNvPicPr>
            <a:picLocks noChangeAspect="1"/>
          </p:cNvPicPr>
          <p:nvPr/>
        </p:nvPicPr>
        <p:blipFill>
          <a:blip r:embed="rId3"/>
          <a:srcRect b="55986"/>
          <a:stretch>
            <a:fillRect/>
          </a:stretch>
        </p:blipFill>
        <p:spPr>
          <a:xfrm>
            <a:off x="2177103" y="2361573"/>
            <a:ext cx="6318311" cy="3018503"/>
          </a:xfrm>
          <a:prstGeom prst="rect">
            <a:avLst/>
          </a:prstGeom>
          <a:ln>
            <a:solidFill>
              <a:schemeClr val="accent5">
                <a:lumMod val="40000"/>
                <a:lumOff val="60000"/>
              </a:schemeClr>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Information Access</a:t>
            </a:r>
            <a:endParaRPr lang="en-NZ" dirty="0"/>
          </a:p>
        </p:txBody>
      </p:sp>
      <p:pic>
        <p:nvPicPr>
          <p:cNvPr id="4" name="Picture 3" descr="goldman-CADR3-FactSheet.png"/>
          <p:cNvPicPr>
            <a:picLocks noChangeAspect="1"/>
          </p:cNvPicPr>
          <p:nvPr/>
        </p:nvPicPr>
        <p:blipFill>
          <a:blip r:embed="rId2"/>
          <a:srcRect t="17304"/>
          <a:stretch>
            <a:fillRect/>
          </a:stretch>
        </p:blipFill>
        <p:spPr>
          <a:xfrm>
            <a:off x="723899" y="929063"/>
            <a:ext cx="4397001" cy="395167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goldman-CADR3-FactSheet.png"/>
          <p:cNvPicPr>
            <a:picLocks noChangeAspect="1"/>
          </p:cNvPicPr>
          <p:nvPr/>
        </p:nvPicPr>
        <p:blipFill>
          <a:blip r:embed="rId2"/>
          <a:srcRect l="38925" t="41528" r="2963" b="25555"/>
          <a:stretch>
            <a:fillRect/>
          </a:stretch>
        </p:blipFill>
        <p:spPr>
          <a:xfrm>
            <a:off x="1503946" y="1466850"/>
            <a:ext cx="6483230" cy="3990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Learning</a:t>
            </a:r>
            <a:endParaRPr lang="en-NZ" dirty="0"/>
          </a:p>
        </p:txBody>
      </p:sp>
      <p:pic>
        <p:nvPicPr>
          <p:cNvPr id="6" name="Picture 5" descr="goldman-CADR1.png"/>
          <p:cNvPicPr>
            <a:picLocks noChangeAspect="1"/>
          </p:cNvPicPr>
          <p:nvPr/>
        </p:nvPicPr>
        <p:blipFill>
          <a:blip r:embed="rId2"/>
          <a:srcRect t="44722"/>
          <a:stretch>
            <a:fillRect/>
          </a:stretch>
        </p:blipFill>
        <p:spPr>
          <a:xfrm>
            <a:off x="724887" y="866775"/>
            <a:ext cx="7293459" cy="4381500"/>
          </a:xfrm>
          <a:prstGeom prst="rect">
            <a:avLst/>
          </a:prstGeom>
        </p:spPr>
      </p:pic>
      <p:pic>
        <p:nvPicPr>
          <p:cNvPr id="18" name="Picture 17" descr="goldman-CADR1.png"/>
          <p:cNvPicPr>
            <a:picLocks noChangeAspect="1"/>
          </p:cNvPicPr>
          <p:nvPr/>
        </p:nvPicPr>
        <p:blipFill>
          <a:blip r:embed="rId2"/>
          <a:srcRect l="49483" t="49649" r="7812" b="11296"/>
          <a:stretch>
            <a:fillRect/>
          </a:stretch>
        </p:blipFill>
        <p:spPr>
          <a:xfrm>
            <a:off x="4333875" y="1266825"/>
            <a:ext cx="3114675" cy="3095625"/>
          </a:xfrm>
          <a:prstGeom prst="rect">
            <a:avLst/>
          </a:prstGeom>
          <a:ln>
            <a:noFill/>
          </a:ln>
          <a:effectLst>
            <a:outerShdw blurRad="292100" dist="139700" dir="2700000" algn="tl" rotWithShape="0">
              <a:srgbClr val="333333">
                <a:alpha val="65000"/>
              </a:srgbClr>
            </a:outerShdw>
          </a:effectLst>
        </p:spPr>
      </p:pic>
      <p:pic>
        <p:nvPicPr>
          <p:cNvPr id="7" name="Picture 6" descr="goldman-CADR2.png"/>
          <p:cNvPicPr>
            <a:picLocks noChangeAspect="1"/>
          </p:cNvPicPr>
          <p:nvPr/>
        </p:nvPicPr>
        <p:blipFill>
          <a:blip r:embed="rId3"/>
          <a:srcRect l="49547" t="49583" r="8039" b="11250"/>
          <a:stretch>
            <a:fillRect/>
          </a:stretch>
        </p:blipFill>
        <p:spPr>
          <a:xfrm>
            <a:off x="4343400" y="1257299"/>
            <a:ext cx="3095625" cy="310664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Learned Information</a:t>
            </a:r>
            <a:endParaRPr lang="en-NZ" dirty="0"/>
          </a:p>
        </p:txBody>
      </p:sp>
      <p:pic>
        <p:nvPicPr>
          <p:cNvPr id="6" name="Picture 5" descr="goldman-CADR5-CAE-GoldmanAnalyst2.png"/>
          <p:cNvPicPr>
            <a:picLocks noChangeAspect="1"/>
          </p:cNvPicPr>
          <p:nvPr/>
        </p:nvPicPr>
        <p:blipFill>
          <a:blip r:embed="rId2"/>
          <a:stretch>
            <a:fillRect/>
          </a:stretch>
        </p:blipFill>
        <p:spPr>
          <a:xfrm>
            <a:off x="698774" y="498750"/>
            <a:ext cx="7873725" cy="4936066"/>
          </a:xfrm>
          <a:prstGeom prst="rect">
            <a:avLst/>
          </a:prstGeom>
          <a:ln>
            <a:noFill/>
          </a:ln>
          <a:effectLst>
            <a:softEdge rad="112500"/>
          </a:effectLst>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8" name="Picture 103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00FF"/>
                </a:solidFill>
              </a:rPr>
              <a:t>45</a:t>
            </a:r>
            <a:r>
              <a:rPr lang="en-US" sz="2400" baseline="30000" dirty="0" smtClean="0">
                <a:solidFill>
                  <a:srgbClr val="0000FF"/>
                </a:solidFill>
              </a:rPr>
              <a:t>th</a:t>
            </a:r>
            <a:r>
              <a:rPr lang="en-US" sz="2400" dirty="0" smtClean="0">
                <a:solidFill>
                  <a:srgbClr val="0000FF"/>
                </a:solidFill>
              </a:rPr>
              <a:t>’s Space Wing Hurricane Preparedness</a:t>
            </a:r>
            <a:endParaRPr lang="en-NZ" sz="2400" dirty="0"/>
          </a:p>
        </p:txBody>
      </p:sp>
      <p:pic>
        <p:nvPicPr>
          <p:cNvPr id="5" name="Picture 2"/>
          <p:cNvPicPr>
            <a:picLocks noChangeAspect="1" noChangeArrowheads="1"/>
          </p:cNvPicPr>
          <p:nvPr/>
        </p:nvPicPr>
        <p:blipFill>
          <a:blip r:embed="rId2"/>
          <a:srcRect t="6534"/>
          <a:stretch>
            <a:fillRect/>
          </a:stretch>
        </p:blipFill>
        <p:spPr bwMode="auto">
          <a:xfrm>
            <a:off x="516467" y="839973"/>
            <a:ext cx="8001000" cy="705293"/>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t="1516"/>
          <a:stretch>
            <a:fillRect/>
          </a:stretch>
        </p:blipFill>
        <p:spPr bwMode="auto">
          <a:xfrm>
            <a:off x="533400" y="1541721"/>
            <a:ext cx="7986109" cy="39023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730096"/>
            <a:ext cx="8183880" cy="1051560"/>
          </a:xfrm>
        </p:spPr>
        <p:txBody>
          <a:bodyPr>
            <a:normAutofit/>
          </a:bodyPr>
          <a:lstStyle/>
          <a:p>
            <a:r>
              <a:rPr lang="en-US" dirty="0" err="1" smtClean="0"/>
              <a:t>Cyc</a:t>
            </a:r>
            <a:r>
              <a:rPr lang="en-US" dirty="0" smtClean="0"/>
              <a:t> Analytical Environment</a:t>
            </a:r>
            <a:endParaRPr lang="en-NZ" dirty="0"/>
          </a:p>
        </p:txBody>
      </p:sp>
      <p:sp>
        <p:nvSpPr>
          <p:cNvPr id="4" name="Footer Placeholder 3"/>
          <p:cNvSpPr>
            <a:spLocks noGrp="1"/>
          </p:cNvSpPr>
          <p:nvPr>
            <p:ph type="ftr" sz="quarter" idx="10"/>
          </p:nvPr>
        </p:nvSpPr>
        <p:spPr/>
        <p:txBody>
          <a:bodyPr/>
          <a:lstStyle/>
          <a:p>
            <a:r>
              <a:rPr lang="en-US" dirty="0" smtClean="0"/>
              <a:t>Michael </a:t>
            </a:r>
            <a:r>
              <a:rPr lang="en-US" dirty="0" err="1" smtClean="0"/>
              <a:t>Witbrock</a:t>
            </a:r>
            <a:r>
              <a:rPr lang="en-US" dirty="0" smtClean="0"/>
              <a:t> © </a:t>
            </a:r>
            <a:r>
              <a:rPr lang="en-US" dirty="0" err="1" smtClean="0"/>
              <a:t>Cycorp</a:t>
            </a:r>
            <a:r>
              <a:rPr lang="en-US" dirty="0" smtClean="0"/>
              <a:t> 2007</a:t>
            </a:r>
            <a:endParaRPr lang="en-NZ" dirty="0"/>
          </a:p>
        </p:txBody>
      </p:sp>
      <p:pic>
        <p:nvPicPr>
          <p:cNvPr id="6" name="Picture 2" descr="C:\Users\mwitbrock\AppData\Local\Microsoft\Windows\Temporary Internet Files\Content.IE5\59SFWPAM\MCBD09771_0000[1].wmf">
            <a:hlinkClick r:id="rId3" action="ppaction://hlinkfile"/>
          </p:cNvPr>
          <p:cNvPicPr>
            <a:picLocks noChangeAspect="1" noChangeArrowheads="1"/>
          </p:cNvPicPr>
          <p:nvPr/>
        </p:nvPicPr>
        <p:blipFill>
          <a:blip r:embed="rId4"/>
          <a:srcRect/>
          <a:stretch>
            <a:fillRect/>
          </a:stretch>
        </p:blipFill>
        <p:spPr bwMode="auto">
          <a:xfrm>
            <a:off x="3671093" y="2638425"/>
            <a:ext cx="1801813" cy="15811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451594" y="2967335"/>
            <a:ext cx="228780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DEMO</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TextBox 8"/>
          <p:cNvSpPr txBox="1"/>
          <p:nvPr/>
        </p:nvSpPr>
        <p:spPr>
          <a:xfrm>
            <a:off x="5878286" y="3241963"/>
            <a:ext cx="1935678" cy="49244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hlinkClick r:id="rId5" action="ppaction://hlinksldjump"/>
              </a:rPr>
              <a:t>Continue</a:t>
            </a:r>
            <a:endParaRPr lang="en-NZ"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026"/>
          <p:cNvSpPr>
            <a:spLocks noChangeArrowheads="1"/>
          </p:cNvSpPr>
          <p:nvPr/>
        </p:nvSpPr>
        <p:spPr bwMode="auto">
          <a:xfrm>
            <a:off x="685800" y="152400"/>
            <a:ext cx="7772400" cy="838200"/>
          </a:xfrm>
          <a:prstGeom prst="rect">
            <a:avLst/>
          </a:prstGeom>
          <a:noFill/>
          <a:ln w="9525">
            <a:noFill/>
            <a:miter lim="800000"/>
            <a:headEnd/>
            <a:tailEnd/>
          </a:ln>
          <a:effectLst/>
        </p:spPr>
        <p:txBody>
          <a:bodyPr anchor="ctr"/>
          <a:lstStyle/>
          <a:p>
            <a:pPr algn="ctr"/>
            <a:r>
              <a:rPr lang="en-US" sz="3600">
                <a:solidFill>
                  <a:schemeClr val="tx2"/>
                </a:solidFill>
              </a:rPr>
              <a:t>The Cyc Analytic Environment</a:t>
            </a:r>
          </a:p>
        </p:txBody>
      </p:sp>
      <p:sp>
        <p:nvSpPr>
          <p:cNvPr id="190468" name="Line 1028"/>
          <p:cNvSpPr>
            <a:spLocks noChangeShapeType="1"/>
          </p:cNvSpPr>
          <p:nvPr/>
        </p:nvSpPr>
        <p:spPr bwMode="auto">
          <a:xfrm flipH="1">
            <a:off x="2286000" y="1447800"/>
            <a:ext cx="0" cy="914400"/>
          </a:xfrm>
          <a:prstGeom prst="line">
            <a:avLst/>
          </a:prstGeom>
          <a:noFill/>
          <a:ln w="50800">
            <a:solidFill>
              <a:schemeClr val="tx1"/>
            </a:solidFill>
            <a:round/>
            <a:headEnd/>
            <a:tailEnd type="triangle" w="med" len="med"/>
          </a:ln>
          <a:effectLst/>
        </p:spPr>
        <p:txBody>
          <a:bodyPr/>
          <a:lstStyle/>
          <a:p>
            <a:endParaRPr lang="en-NZ"/>
          </a:p>
        </p:txBody>
      </p:sp>
      <p:graphicFrame>
        <p:nvGraphicFramePr>
          <p:cNvPr id="190469" name="Object 1029"/>
          <p:cNvGraphicFramePr>
            <a:graphicFrameLocks noChangeAspect="1"/>
          </p:cNvGraphicFramePr>
          <p:nvPr/>
        </p:nvGraphicFramePr>
        <p:xfrm>
          <a:off x="381000" y="1585913"/>
          <a:ext cx="7696200" cy="4205287"/>
        </p:xfrm>
        <a:graphic>
          <a:graphicData uri="http://schemas.openxmlformats.org/presentationml/2006/ole">
            <p:oleObj spid="_x0000_s288770" name="Bitmap Image" r:id="rId3" imgW="5020376" imgH="3685714" progId="PBrush">
              <p:embed/>
            </p:oleObj>
          </a:graphicData>
        </a:graphic>
      </p:graphicFrame>
      <p:sp>
        <p:nvSpPr>
          <p:cNvPr id="190471" name="Line 1031"/>
          <p:cNvSpPr>
            <a:spLocks noChangeShapeType="1"/>
          </p:cNvSpPr>
          <p:nvPr/>
        </p:nvSpPr>
        <p:spPr bwMode="auto">
          <a:xfrm flipH="1" flipV="1">
            <a:off x="2514600" y="4038600"/>
            <a:ext cx="0" cy="1600200"/>
          </a:xfrm>
          <a:prstGeom prst="line">
            <a:avLst/>
          </a:prstGeom>
          <a:noFill/>
          <a:ln w="50800">
            <a:solidFill>
              <a:schemeClr val="tx1"/>
            </a:solidFill>
            <a:round/>
            <a:headEnd/>
            <a:tailEnd type="triangle" w="med" len="med"/>
          </a:ln>
          <a:effectLst/>
        </p:spPr>
        <p:txBody>
          <a:bodyPr/>
          <a:lstStyle/>
          <a:p>
            <a:endParaRPr lang="en-NZ"/>
          </a:p>
        </p:txBody>
      </p:sp>
      <p:sp>
        <p:nvSpPr>
          <p:cNvPr id="190467" name="Text Box 1027"/>
          <p:cNvSpPr txBox="1">
            <a:spLocks noChangeArrowheads="1"/>
          </p:cNvSpPr>
          <p:nvPr/>
        </p:nvSpPr>
        <p:spPr bwMode="auto">
          <a:xfrm>
            <a:off x="304800" y="990600"/>
            <a:ext cx="7696200" cy="70788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r>
              <a:rPr lang="en-US" sz="2000" dirty="0"/>
              <a:t>Simple English sentences are typed into the query search box</a:t>
            </a:r>
          </a:p>
        </p:txBody>
      </p:sp>
      <p:sp>
        <p:nvSpPr>
          <p:cNvPr id="190470" name="Text Box 1030"/>
          <p:cNvSpPr txBox="1">
            <a:spLocks noChangeArrowheads="1"/>
          </p:cNvSpPr>
          <p:nvPr/>
        </p:nvSpPr>
        <p:spPr bwMode="auto">
          <a:xfrm>
            <a:off x="457200" y="5638800"/>
            <a:ext cx="7696200" cy="1015663"/>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r>
              <a:rPr lang="en-US" sz="2000"/>
              <a:t>The system extracts entities, concepts, and relations from the text and instantiates them according to rules and constraints places on the concepts and relations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74432"/>
            <a:ext cx="8183880" cy="660607"/>
          </a:xfrm>
        </p:spPr>
        <p:txBody>
          <a:bodyPr>
            <a:normAutofit/>
          </a:bodyPr>
          <a:lstStyle/>
          <a:p>
            <a:r>
              <a:rPr lang="en-US" dirty="0" smtClean="0"/>
              <a:t>Overview</a:t>
            </a:r>
            <a:endParaRPr lang="en-US" dirty="0">
              <a:solidFill>
                <a:srgbClr val="FF0000"/>
              </a:solidFill>
            </a:endParaRPr>
          </a:p>
        </p:txBody>
      </p:sp>
      <p:graphicFrame>
        <p:nvGraphicFramePr>
          <p:cNvPr id="5" name="Content Placeholder 4"/>
          <p:cNvGraphicFramePr>
            <a:graphicFrameLocks noGrp="1"/>
          </p:cNvGraphicFramePr>
          <p:nvPr>
            <p:ph idx="1"/>
          </p:nvPr>
        </p:nvGraphicFramePr>
        <p:xfrm>
          <a:off x="493356" y="564496"/>
          <a:ext cx="81572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26"/>
          <p:cNvSpPr>
            <a:spLocks noChangeArrowheads="1"/>
          </p:cNvSpPr>
          <p:nvPr/>
        </p:nvSpPr>
        <p:spPr bwMode="auto">
          <a:xfrm>
            <a:off x="685800" y="152400"/>
            <a:ext cx="7772400" cy="838200"/>
          </a:xfrm>
          <a:prstGeom prst="rect">
            <a:avLst/>
          </a:prstGeom>
          <a:noFill/>
          <a:ln w="9525">
            <a:noFill/>
            <a:miter lim="800000"/>
            <a:headEnd/>
            <a:tailEnd/>
          </a:ln>
          <a:effectLst/>
        </p:spPr>
        <p:txBody>
          <a:bodyPr anchor="ctr"/>
          <a:lstStyle/>
          <a:p>
            <a:pPr algn="ctr"/>
            <a:r>
              <a:rPr lang="en-US" sz="3600">
                <a:solidFill>
                  <a:schemeClr val="tx2"/>
                </a:solidFill>
              </a:rPr>
              <a:t>The Cyc Analytic Environment</a:t>
            </a:r>
          </a:p>
        </p:txBody>
      </p:sp>
      <p:sp>
        <p:nvSpPr>
          <p:cNvPr id="191491" name="Text Box 1027"/>
          <p:cNvSpPr txBox="1">
            <a:spLocks noChangeArrowheads="1"/>
          </p:cNvSpPr>
          <p:nvPr/>
        </p:nvSpPr>
        <p:spPr bwMode="auto">
          <a:xfrm>
            <a:off x="304800" y="990600"/>
            <a:ext cx="7696200" cy="46672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r>
              <a:rPr lang="en-US" sz="2400" dirty="0"/>
              <a:t>The user selects the relevant query fragments</a:t>
            </a:r>
          </a:p>
        </p:txBody>
      </p:sp>
      <p:sp>
        <p:nvSpPr>
          <p:cNvPr id="191492" name="Line 1028"/>
          <p:cNvSpPr>
            <a:spLocks noChangeShapeType="1"/>
          </p:cNvSpPr>
          <p:nvPr/>
        </p:nvSpPr>
        <p:spPr bwMode="auto">
          <a:xfrm flipH="1">
            <a:off x="2286000" y="1447800"/>
            <a:ext cx="0" cy="914400"/>
          </a:xfrm>
          <a:prstGeom prst="line">
            <a:avLst/>
          </a:prstGeom>
          <a:noFill/>
          <a:ln w="50800">
            <a:solidFill>
              <a:schemeClr val="tx1"/>
            </a:solidFill>
            <a:round/>
            <a:headEnd/>
            <a:tailEnd type="triangle" w="med" len="med"/>
          </a:ln>
          <a:effectLst/>
        </p:spPr>
        <p:txBody>
          <a:bodyPr/>
          <a:lstStyle/>
          <a:p>
            <a:endParaRPr lang="en-NZ"/>
          </a:p>
        </p:txBody>
      </p:sp>
      <p:sp>
        <p:nvSpPr>
          <p:cNvPr id="191493" name="Text Box 1029"/>
          <p:cNvSpPr txBox="1">
            <a:spLocks noChangeArrowheads="1"/>
          </p:cNvSpPr>
          <p:nvPr/>
        </p:nvSpPr>
        <p:spPr bwMode="auto">
          <a:xfrm>
            <a:off x="457200" y="5638800"/>
            <a:ext cx="7696200" cy="83185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r>
              <a:rPr lang="en-US" sz="2400"/>
              <a:t>They then use a menu option to automatically combine the fragments into a single query</a:t>
            </a:r>
          </a:p>
        </p:txBody>
      </p:sp>
      <p:sp>
        <p:nvSpPr>
          <p:cNvPr id="191494" name="Line 1030"/>
          <p:cNvSpPr>
            <a:spLocks noChangeShapeType="1"/>
          </p:cNvSpPr>
          <p:nvPr/>
        </p:nvSpPr>
        <p:spPr bwMode="auto">
          <a:xfrm flipH="1" flipV="1">
            <a:off x="2514600" y="4038600"/>
            <a:ext cx="0" cy="1600200"/>
          </a:xfrm>
          <a:prstGeom prst="line">
            <a:avLst/>
          </a:prstGeom>
          <a:noFill/>
          <a:ln w="50800">
            <a:solidFill>
              <a:schemeClr val="tx1"/>
            </a:solidFill>
            <a:round/>
            <a:headEnd/>
            <a:tailEnd type="triangle" w="med" len="med"/>
          </a:ln>
          <a:effectLst/>
        </p:spPr>
        <p:txBody>
          <a:bodyPr/>
          <a:lstStyle/>
          <a:p>
            <a:endParaRPr lang="en-NZ"/>
          </a:p>
        </p:txBody>
      </p:sp>
      <p:graphicFrame>
        <p:nvGraphicFramePr>
          <p:cNvPr id="191495" name="Object 1031"/>
          <p:cNvGraphicFramePr>
            <a:graphicFrameLocks noChangeAspect="1"/>
          </p:cNvGraphicFramePr>
          <p:nvPr/>
        </p:nvGraphicFramePr>
        <p:xfrm>
          <a:off x="304800" y="1524000"/>
          <a:ext cx="7696200" cy="4114800"/>
        </p:xfrm>
        <a:graphic>
          <a:graphicData uri="http://schemas.openxmlformats.org/presentationml/2006/ole">
            <p:oleObj spid="_x0000_s289794" name="Bitmap Image" r:id="rId3" imgW="5076190" imgH="3809524" progId="PBrush">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6" name="Picture 102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192515" name="Text Box 1027"/>
          <p:cNvSpPr txBox="1">
            <a:spLocks noChangeArrowheads="1"/>
          </p:cNvSpPr>
          <p:nvPr/>
        </p:nvSpPr>
        <p:spPr bwMode="auto">
          <a:xfrm>
            <a:off x="304800" y="381000"/>
            <a:ext cx="7696200" cy="40011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r>
              <a:rPr lang="en-US" sz="2000"/>
              <a:t>The full query appears in the query construction screen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5" name="Picture 102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194563" name="Text Box 1027"/>
          <p:cNvSpPr txBox="1">
            <a:spLocks noChangeArrowheads="1"/>
          </p:cNvSpPr>
          <p:nvPr/>
        </p:nvSpPr>
        <p:spPr bwMode="auto">
          <a:xfrm>
            <a:off x="457200" y="5638800"/>
            <a:ext cx="7696200" cy="83099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r>
              <a:rPr lang="en-US" sz="2400"/>
              <a:t>Terms that can be temporally qualified are referenced here.</a:t>
            </a:r>
          </a:p>
        </p:txBody>
      </p:sp>
      <p:sp>
        <p:nvSpPr>
          <p:cNvPr id="194564" name="Line 1028"/>
          <p:cNvSpPr>
            <a:spLocks noChangeShapeType="1"/>
          </p:cNvSpPr>
          <p:nvPr/>
        </p:nvSpPr>
        <p:spPr bwMode="auto">
          <a:xfrm flipH="1" flipV="1">
            <a:off x="1066800" y="4038600"/>
            <a:ext cx="0" cy="1600200"/>
          </a:xfrm>
          <a:prstGeom prst="line">
            <a:avLst/>
          </a:prstGeom>
          <a:noFill/>
          <a:ln w="50800">
            <a:solidFill>
              <a:schemeClr val="tx1"/>
            </a:solidFill>
            <a:round/>
            <a:headEnd/>
            <a:tailEnd type="triangle" w="med" len="med"/>
          </a:ln>
          <a:effectLst/>
        </p:spPr>
        <p:txBody>
          <a:bodyPr/>
          <a:lstStyle/>
          <a:p>
            <a:endParaRPr lang="en-NZ"/>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3" name="Picture 102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196611" name="Text Box 1027"/>
          <p:cNvSpPr txBox="1">
            <a:spLocks noChangeArrowheads="1"/>
          </p:cNvSpPr>
          <p:nvPr/>
        </p:nvSpPr>
        <p:spPr bwMode="auto">
          <a:xfrm>
            <a:off x="457200" y="5638800"/>
            <a:ext cx="7696200" cy="830997"/>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r>
              <a:rPr lang="en-US" sz="2400"/>
              <a:t>The user can drag and drop these to form sequences</a:t>
            </a:r>
          </a:p>
        </p:txBody>
      </p:sp>
      <p:sp>
        <p:nvSpPr>
          <p:cNvPr id="196612" name="Line 1028"/>
          <p:cNvSpPr>
            <a:spLocks noChangeShapeType="1"/>
          </p:cNvSpPr>
          <p:nvPr/>
        </p:nvSpPr>
        <p:spPr bwMode="auto">
          <a:xfrm flipV="1">
            <a:off x="4876800" y="3810000"/>
            <a:ext cx="0" cy="1752600"/>
          </a:xfrm>
          <a:prstGeom prst="line">
            <a:avLst/>
          </a:prstGeom>
          <a:noFill/>
          <a:ln w="50800">
            <a:solidFill>
              <a:schemeClr val="tx1"/>
            </a:solidFill>
            <a:round/>
            <a:headEnd/>
            <a:tailEnd type="triangle" w="med" len="med"/>
          </a:ln>
          <a:effectLst/>
        </p:spPr>
        <p:txBody>
          <a:bodyPr/>
          <a:lstStyle/>
          <a:p>
            <a:endParaRPr lang="en-NZ"/>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1" name="Picture 102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198659" name="Text Box 1027"/>
          <p:cNvSpPr txBox="1">
            <a:spLocks noChangeArrowheads="1"/>
          </p:cNvSpPr>
          <p:nvPr/>
        </p:nvSpPr>
        <p:spPr bwMode="auto">
          <a:xfrm>
            <a:off x="457200" y="5638800"/>
            <a:ext cx="7696200" cy="83185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r>
              <a:rPr lang="en-US" sz="2400"/>
              <a:t>Here the user has specified that the pericardial procedure is before the infection</a:t>
            </a:r>
          </a:p>
        </p:txBody>
      </p:sp>
      <p:sp>
        <p:nvSpPr>
          <p:cNvPr id="198660" name="Line 1028"/>
          <p:cNvSpPr>
            <a:spLocks noChangeShapeType="1"/>
          </p:cNvSpPr>
          <p:nvPr/>
        </p:nvSpPr>
        <p:spPr bwMode="auto">
          <a:xfrm flipV="1">
            <a:off x="4343400" y="3810000"/>
            <a:ext cx="0" cy="1828800"/>
          </a:xfrm>
          <a:prstGeom prst="line">
            <a:avLst/>
          </a:prstGeom>
          <a:noFill/>
          <a:ln w="50800">
            <a:solidFill>
              <a:schemeClr val="tx1"/>
            </a:solidFill>
            <a:round/>
            <a:headEnd/>
            <a:tailEnd type="triangle" w="med" len="med"/>
          </a:ln>
          <a:effectLst/>
        </p:spPr>
        <p:txBody>
          <a:bodyPr/>
          <a:lstStyle/>
          <a:p>
            <a:endParaRPr lang="en-NZ"/>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9" name="Picture 102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200707" name="Text Box 1027"/>
          <p:cNvSpPr txBox="1">
            <a:spLocks noChangeArrowheads="1"/>
          </p:cNvSpPr>
          <p:nvPr/>
        </p:nvSpPr>
        <p:spPr bwMode="auto">
          <a:xfrm>
            <a:off x="457200" y="5638800"/>
            <a:ext cx="8153400" cy="830997"/>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r>
              <a:rPr lang="en-US" sz="2400"/>
              <a:t>At that point, the constraint is automatically added to the query</a:t>
            </a:r>
          </a:p>
        </p:txBody>
      </p:sp>
      <p:sp>
        <p:nvSpPr>
          <p:cNvPr id="200708" name="Line 1028"/>
          <p:cNvSpPr>
            <a:spLocks noChangeShapeType="1"/>
          </p:cNvSpPr>
          <p:nvPr/>
        </p:nvSpPr>
        <p:spPr bwMode="auto">
          <a:xfrm flipH="1" flipV="1">
            <a:off x="2667000" y="2819400"/>
            <a:ext cx="0" cy="2819400"/>
          </a:xfrm>
          <a:prstGeom prst="line">
            <a:avLst/>
          </a:prstGeom>
          <a:noFill/>
          <a:ln w="50800">
            <a:solidFill>
              <a:schemeClr val="tx1"/>
            </a:solidFill>
            <a:round/>
            <a:headEnd/>
            <a:tailEnd type="triangle" w="med" len="med"/>
          </a:ln>
          <a:effectLst/>
        </p:spPr>
        <p:txBody>
          <a:bodyPr/>
          <a:lstStyle/>
          <a:p>
            <a:endParaRPr lang="en-NZ"/>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8" name="Picture 103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202756" name="Text Box 1028"/>
          <p:cNvSpPr txBox="1">
            <a:spLocks noChangeArrowheads="1"/>
          </p:cNvSpPr>
          <p:nvPr/>
        </p:nvSpPr>
        <p:spPr bwMode="auto">
          <a:xfrm>
            <a:off x="533400" y="5486400"/>
            <a:ext cx="7696200" cy="129266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r>
              <a:rPr lang="en-US" dirty="0"/>
              <a:t>The user can also specify a range of times </a:t>
            </a:r>
            <a:r>
              <a:rPr lang="en-US" sz="2400" dirty="0"/>
              <a:t>that</a:t>
            </a:r>
            <a:r>
              <a:rPr lang="en-US" dirty="0"/>
              <a:t> the condition or procedure must occur within.</a:t>
            </a:r>
          </a:p>
        </p:txBody>
      </p:sp>
      <p:sp>
        <p:nvSpPr>
          <p:cNvPr id="202757" name="Line 1029"/>
          <p:cNvSpPr>
            <a:spLocks noChangeShapeType="1"/>
          </p:cNvSpPr>
          <p:nvPr/>
        </p:nvSpPr>
        <p:spPr bwMode="auto">
          <a:xfrm flipH="1" flipV="1">
            <a:off x="6172200" y="3733800"/>
            <a:ext cx="0" cy="1752600"/>
          </a:xfrm>
          <a:prstGeom prst="line">
            <a:avLst/>
          </a:prstGeom>
          <a:noFill/>
          <a:ln w="50800">
            <a:solidFill>
              <a:schemeClr val="tx1"/>
            </a:solidFill>
            <a:round/>
            <a:headEnd/>
            <a:tailEnd type="triangle" w="med" len="med"/>
          </a:ln>
          <a:effectLst/>
        </p:spPr>
        <p:txBody>
          <a:bodyPr/>
          <a:lstStyle/>
          <a:p>
            <a:endParaRPr lang="en-N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730096"/>
            <a:ext cx="8183880" cy="1051560"/>
          </a:xfrm>
        </p:spPr>
        <p:txBody>
          <a:bodyPr>
            <a:normAutofit/>
          </a:bodyPr>
          <a:lstStyle/>
          <a:p>
            <a:r>
              <a:rPr lang="en-US" dirty="0" err="1" smtClean="0"/>
              <a:t>Cyc</a:t>
            </a:r>
            <a:r>
              <a:rPr lang="en-US" dirty="0" smtClean="0"/>
              <a:t> Analytical Environment</a:t>
            </a:r>
            <a:endParaRPr lang="en-NZ" dirty="0"/>
          </a:p>
        </p:txBody>
      </p:sp>
      <p:sp>
        <p:nvSpPr>
          <p:cNvPr id="4" name="Footer Placeholder 3"/>
          <p:cNvSpPr>
            <a:spLocks noGrp="1"/>
          </p:cNvSpPr>
          <p:nvPr>
            <p:ph type="ftr" sz="quarter" idx="10"/>
          </p:nvPr>
        </p:nvSpPr>
        <p:spPr/>
        <p:txBody>
          <a:bodyPr/>
          <a:lstStyle/>
          <a:p>
            <a:r>
              <a:rPr lang="en-US" dirty="0" smtClean="0"/>
              <a:t>Michael </a:t>
            </a:r>
            <a:r>
              <a:rPr lang="en-US" dirty="0" err="1" smtClean="0"/>
              <a:t>Witbrock</a:t>
            </a:r>
            <a:r>
              <a:rPr lang="en-US" dirty="0" smtClean="0"/>
              <a:t> © </a:t>
            </a:r>
            <a:r>
              <a:rPr lang="en-US" dirty="0" err="1" smtClean="0"/>
              <a:t>Cycorp</a:t>
            </a:r>
            <a:r>
              <a:rPr lang="en-US" dirty="0" smtClean="0"/>
              <a:t> 2007</a:t>
            </a:r>
            <a:endParaRPr lang="en-NZ" dirty="0"/>
          </a:p>
        </p:txBody>
      </p:sp>
      <p:pic>
        <p:nvPicPr>
          <p:cNvPr id="6" name="Picture 2" descr="C:\Users\mwitbrock\AppData\Local\Microsoft\Windows\Temporary Internet Files\Content.IE5\59SFWPAM\MCBD09771_0000[1].wmf">
            <a:hlinkClick r:id="rId4" action="ppaction://hlinkfile"/>
          </p:cNvPr>
          <p:cNvPicPr>
            <a:picLocks noChangeAspect="1" noChangeArrowheads="1"/>
          </p:cNvPicPr>
          <p:nvPr/>
        </p:nvPicPr>
        <p:blipFill>
          <a:blip r:embed="rId5"/>
          <a:srcRect/>
          <a:stretch>
            <a:fillRect/>
          </a:stretch>
        </p:blipFill>
        <p:spPr bwMode="auto">
          <a:xfrm>
            <a:off x="3671093" y="2638425"/>
            <a:ext cx="1801813" cy="15811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451594" y="2967335"/>
            <a:ext cx="228780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DEMO</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 name="AKB Demo Capture.wmv">
            <a:hlinkClick r:id="" action="ppaction://media"/>
          </p:cNvPr>
          <p:cNvPicPr>
            <a:picLocks noRot="1" noChangeAspect="1"/>
          </p:cNvPicPr>
          <p:nvPr>
            <a:videoFile r:link="rId1"/>
          </p:nvPr>
        </p:nvPicPr>
        <p:blipFill>
          <a:blip r:embed="rId6"/>
          <a:stretch>
            <a:fillRect/>
          </a:stretch>
        </p:blipFill>
        <p:spPr>
          <a:xfrm>
            <a:off x="0" y="0"/>
            <a:ext cx="9144000" cy="6858000"/>
          </a:xfrm>
          <a:prstGeom prst="rect">
            <a:avLst/>
          </a:prstGeom>
        </p:spPr>
      </p:pic>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669925" y="2174875"/>
            <a:ext cx="7712075" cy="4473575"/>
          </a:xfrm>
          <a:prstGeom prst="rect">
            <a:avLst/>
          </a:prstGeom>
          <a:noFill/>
          <a:ln w="9525">
            <a:noFill/>
            <a:miter lim="800000"/>
            <a:headEnd/>
            <a:tailEnd/>
          </a:ln>
          <a:effectLst/>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13316" name="Picture 4"/>
          <p:cNvPicPr>
            <a:picLocks noChangeAspect="1" noChangeArrowheads="1"/>
          </p:cNvPicPr>
          <p:nvPr/>
        </p:nvPicPr>
        <p:blipFill>
          <a:blip r:embed="rId2"/>
          <a:srcRect/>
          <a:stretch>
            <a:fillRect/>
          </a:stretch>
        </p:blipFill>
        <p:spPr bwMode="auto">
          <a:xfrm>
            <a:off x="76200" y="-1266825"/>
            <a:ext cx="9067800" cy="9391650"/>
          </a:xfrm>
          <a:prstGeom prst="rect">
            <a:avLst/>
          </a:prstGeom>
          <a:noFill/>
          <a:ln w="9525">
            <a:noFill/>
            <a:miter lim="800000"/>
            <a:headEnd/>
            <a:tailEnd/>
          </a:ln>
          <a:effectLst/>
        </p:spPr>
      </p:pic>
      <p:sp>
        <p:nvSpPr>
          <p:cNvPr id="13318" name="Text Box 6"/>
          <p:cNvSpPr txBox="1">
            <a:spLocks noGrp="1" noChangeArrowheads="1"/>
          </p:cNvSpPr>
          <p:nvPr>
            <p:ph type="title"/>
          </p:nvPr>
        </p:nvSpPr>
        <p:spPr>
          <a:xfrm>
            <a:off x="4263241" y="166255"/>
            <a:ext cx="4476998" cy="1235034"/>
          </a:xfrm>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400" dirty="0" smtClean="0">
                <a:solidFill>
                  <a:schemeClr val="tx1"/>
                </a:solidFill>
                <a:effectLst/>
                <a:latin typeface="Arial Narrow" pitchFamily="34" charset="0"/>
              </a:rPr>
              <a:t>Application in Finance – Last trading price for highest share price S&amp;P 500 company</a:t>
            </a:r>
            <a:endParaRPr lang="en-US" sz="2400" dirty="0">
              <a:solidFill>
                <a:schemeClr val="tx1"/>
              </a:solidFill>
              <a:effectLst/>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p>
        </p:txBody>
      </p:sp>
      <p:sp>
        <p:nvSpPr>
          <p:cNvPr id="14339" name="Text Box 3"/>
          <p:cNvSpPr txBox="1">
            <a:spLocks noChangeArrowheads="1"/>
          </p:cNvSpPr>
          <p:nvPr/>
        </p:nvSpPr>
        <p:spPr bwMode="auto">
          <a:xfrm>
            <a:off x="669925" y="2174875"/>
            <a:ext cx="7712075" cy="4473575"/>
          </a:xfrm>
          <a:prstGeom prst="rect">
            <a:avLst/>
          </a:prstGeom>
          <a:noFill/>
          <a:ln w="9525">
            <a:noFill/>
            <a:miter lim="800000"/>
            <a:headEnd/>
            <a:tailEnd/>
          </a:ln>
          <a:effectLst/>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14340" name="Picture 4"/>
          <p:cNvPicPr>
            <a:picLocks noChangeAspect="1" noChangeArrowheads="1"/>
          </p:cNvPicPr>
          <p:nvPr/>
        </p:nvPicPr>
        <p:blipFill>
          <a:blip r:embed="rId2"/>
          <a:srcRect/>
          <a:stretch>
            <a:fillRect/>
          </a:stretch>
        </p:blipFill>
        <p:spPr bwMode="auto">
          <a:xfrm>
            <a:off x="0" y="-933450"/>
            <a:ext cx="9144000" cy="93916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Deduction</a:t>
            </a:r>
            <a:endParaRPr lang="en-NZ" dirty="0"/>
          </a:p>
        </p:txBody>
      </p:sp>
      <p:sp>
        <p:nvSpPr>
          <p:cNvPr id="3" name="Text Placeholder 2"/>
          <p:cNvSpPr>
            <a:spLocks noGrp="1"/>
          </p:cNvSpPr>
          <p:nvPr>
            <p:ph type="body" idx="1"/>
          </p:nvPr>
        </p:nvSpPr>
        <p:spPr/>
        <p:txBody>
          <a:bodyPr/>
          <a:lstStyle/>
          <a:p>
            <a:r>
              <a:rPr lang="en-US" dirty="0" smtClean="0"/>
              <a:t>Large Background KBs (like </a:t>
            </a:r>
            <a:r>
              <a:rPr lang="en-US" dirty="0" err="1" smtClean="0"/>
              <a:t>Cyc</a:t>
            </a:r>
            <a:r>
              <a:rPr lang="en-US" dirty="0" smtClean="0"/>
              <a:t>) are Necessary</a:t>
            </a:r>
            <a:endParaRPr lang="en-NZ" dirty="0"/>
          </a:p>
        </p:txBody>
      </p:sp>
      <p:pic>
        <p:nvPicPr>
          <p:cNvPr id="169985" name="Picture 1"/>
          <p:cNvPicPr>
            <a:picLocks noChangeAspect="1" noChangeArrowheads="1"/>
          </p:cNvPicPr>
          <p:nvPr/>
        </p:nvPicPr>
        <p:blipFill>
          <a:blip r:embed="rId2"/>
          <a:srcRect/>
          <a:stretch>
            <a:fillRect/>
          </a:stretch>
        </p:blipFill>
        <p:spPr bwMode="auto">
          <a:xfrm>
            <a:off x="1520042" y="366396"/>
            <a:ext cx="6344598" cy="4350079"/>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Text Box 3"/>
          <p:cNvSpPr txBox="1">
            <a:spLocks noChangeArrowheads="1"/>
          </p:cNvSpPr>
          <p:nvPr/>
        </p:nvSpPr>
        <p:spPr bwMode="auto">
          <a:xfrm>
            <a:off x="669925" y="2174875"/>
            <a:ext cx="7712075" cy="4473575"/>
          </a:xfrm>
          <a:prstGeom prst="rect">
            <a:avLst/>
          </a:prstGeom>
          <a:noFill/>
          <a:ln w="9525">
            <a:noFill/>
            <a:miter lim="800000"/>
            <a:headEnd/>
            <a:tailEnd/>
          </a:ln>
          <a:effectLst/>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15364" name="Picture 4"/>
          <p:cNvPicPr>
            <a:picLocks noChangeAspect="1" noChangeArrowheads="1"/>
          </p:cNvPicPr>
          <p:nvPr/>
        </p:nvPicPr>
        <p:blipFill>
          <a:blip r:embed="rId2"/>
          <a:srcRect/>
          <a:stretch>
            <a:fillRect/>
          </a:stretch>
        </p:blipFill>
        <p:spPr bwMode="auto">
          <a:xfrm>
            <a:off x="0" y="-933450"/>
            <a:ext cx="9144000" cy="93916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17856" y="4943058"/>
            <a:ext cx="8183880" cy="1051560"/>
          </a:xfrm>
        </p:spPr>
        <p:txBody>
          <a:bodyPr>
            <a:normAutofit fontScale="90000"/>
          </a:bodyPr>
          <a:lstStyle/>
          <a:p>
            <a:r>
              <a:rPr lang="en-US" sz="4000" dirty="0" smtClean="0"/>
              <a:t>Performance:</a:t>
            </a:r>
            <a:br>
              <a:rPr lang="en-US" sz="4000" dirty="0" smtClean="0"/>
            </a:br>
            <a:r>
              <a:rPr lang="en-US" sz="3100" dirty="0" err="1" smtClean="0"/>
              <a:t>Subtheory</a:t>
            </a:r>
            <a:r>
              <a:rPr lang="en-US" sz="3100" dirty="0" smtClean="0"/>
              <a:t>: </a:t>
            </a:r>
            <a:r>
              <a:rPr lang="en-US" sz="3100" dirty="0" err="1" smtClean="0"/>
              <a:t>disjointWith</a:t>
            </a:r>
            <a:endParaRPr lang="en-US" sz="4000" dirty="0" smtClean="0"/>
          </a:p>
        </p:txBody>
      </p:sp>
      <p:pic>
        <p:nvPicPr>
          <p:cNvPr id="87050" name="Picture 10" descr="disjointWith-inference-time-2"/>
          <p:cNvPicPr>
            <a:picLocks noGrp="1" noChangeAspect="1" noChangeArrowheads="1"/>
          </p:cNvPicPr>
          <p:nvPr>
            <p:ph idx="4294967295"/>
          </p:nvPr>
        </p:nvPicPr>
        <p:blipFill>
          <a:blip r:embed="rId2"/>
          <a:srcRect l="1100" t="14119" r="3800" b="888"/>
          <a:stretch>
            <a:fillRect/>
          </a:stretch>
        </p:blipFill>
        <p:spPr>
          <a:xfrm>
            <a:off x="831754" y="1063256"/>
            <a:ext cx="5388292" cy="3615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7047" name="Text Box 7"/>
          <p:cNvSpPr txBox="1">
            <a:spLocks noChangeArrowheads="1"/>
          </p:cNvSpPr>
          <p:nvPr/>
        </p:nvSpPr>
        <p:spPr bwMode="auto">
          <a:xfrm>
            <a:off x="6298425" y="1043579"/>
            <a:ext cx="2335212" cy="4093428"/>
          </a:xfrm>
          <a:prstGeom prst="rect">
            <a:avLst/>
          </a:prstGeom>
          <a:noFill/>
          <a:ln w="9525">
            <a:noFill/>
            <a:miter lim="800000"/>
            <a:headEnd/>
            <a:tailEnd/>
          </a:ln>
          <a:effectLst/>
        </p:spPr>
        <p:txBody>
          <a:bodyPr wrap="square">
            <a:spAutoFit/>
          </a:bodyPr>
          <a:lstStyle/>
          <a:p>
            <a:pPr algn="l"/>
            <a:r>
              <a:rPr lang="en-US" sz="1800" dirty="0">
                <a:solidFill>
                  <a:schemeClr val="accent1">
                    <a:lumMod val="50000"/>
                  </a:schemeClr>
                </a:solidFill>
              </a:rPr>
              <a:t>Proof checker:</a:t>
            </a:r>
          </a:p>
          <a:p>
            <a:pPr algn="l"/>
            <a:r>
              <a:rPr lang="en-US" sz="1800" dirty="0">
                <a:solidFill>
                  <a:schemeClr val="accent1">
                    <a:lumMod val="50000"/>
                  </a:schemeClr>
                </a:solidFill>
              </a:rPr>
              <a:t>&lt;100 relevant axioms</a:t>
            </a:r>
          </a:p>
          <a:p>
            <a:pPr algn="l"/>
            <a:endParaRPr lang="en-US" sz="1800" dirty="0">
              <a:solidFill>
                <a:schemeClr val="accent1">
                  <a:lumMod val="50000"/>
                </a:schemeClr>
              </a:solidFill>
            </a:endParaRPr>
          </a:p>
          <a:p>
            <a:pPr algn="l"/>
            <a:r>
              <a:rPr lang="en-US" sz="1800" dirty="0">
                <a:solidFill>
                  <a:schemeClr val="accent1">
                    <a:lumMod val="50000"/>
                  </a:schemeClr>
                </a:solidFill>
              </a:rPr>
              <a:t>Elaboration Mode:</a:t>
            </a:r>
          </a:p>
          <a:p>
            <a:pPr algn="l"/>
            <a:r>
              <a:rPr lang="en-US" sz="1800" dirty="0">
                <a:solidFill>
                  <a:schemeClr val="accent1">
                    <a:lumMod val="50000"/>
                  </a:schemeClr>
                </a:solidFill>
              </a:rPr>
              <a:t>1600 relevant axioms</a:t>
            </a:r>
          </a:p>
          <a:p>
            <a:pPr algn="l"/>
            <a:endParaRPr lang="en-US" sz="1800" dirty="0">
              <a:solidFill>
                <a:schemeClr val="accent1">
                  <a:lumMod val="50000"/>
                </a:schemeClr>
              </a:solidFill>
            </a:endParaRPr>
          </a:p>
          <a:p>
            <a:pPr algn="l"/>
            <a:r>
              <a:rPr lang="en-US" sz="1800" dirty="0" err="1">
                <a:solidFill>
                  <a:schemeClr val="accent1">
                    <a:lumMod val="50000"/>
                  </a:schemeClr>
                </a:solidFill>
              </a:rPr>
              <a:t>Cyc</a:t>
            </a:r>
            <a:r>
              <a:rPr lang="en-US" sz="1800" dirty="0">
                <a:solidFill>
                  <a:schemeClr val="accent1">
                    <a:lumMod val="50000"/>
                  </a:schemeClr>
                </a:solidFill>
              </a:rPr>
              <a:t> KB:</a:t>
            </a:r>
          </a:p>
          <a:p>
            <a:pPr algn="l"/>
            <a:r>
              <a:rPr lang="en-US" sz="1800" dirty="0">
                <a:solidFill>
                  <a:schemeClr val="accent1">
                    <a:lumMod val="50000"/>
                  </a:schemeClr>
                </a:solidFill>
              </a:rPr>
              <a:t>4 million axioms</a:t>
            </a:r>
          </a:p>
          <a:p>
            <a:pPr algn="l"/>
            <a:r>
              <a:rPr lang="en-US" sz="1800" dirty="0">
                <a:solidFill>
                  <a:schemeClr val="accent1">
                    <a:lumMod val="50000"/>
                  </a:schemeClr>
                </a:solidFill>
              </a:rPr>
              <a:t>relevant &amp; irrelevant</a:t>
            </a:r>
          </a:p>
          <a:p>
            <a:pPr algn="l"/>
            <a:endParaRPr lang="en-US" sz="1800" dirty="0">
              <a:solidFill>
                <a:schemeClr val="accent1">
                  <a:lumMod val="50000"/>
                </a:schemeClr>
              </a:solidFill>
            </a:endParaRPr>
          </a:p>
          <a:p>
            <a:pPr algn="l"/>
            <a:endParaRPr lang="en-US" sz="1600" dirty="0">
              <a:solidFill>
                <a:schemeClr val="accent1">
                  <a:lumMod val="50000"/>
                </a:schemeClr>
              </a:solidFill>
            </a:endParaRPr>
          </a:p>
          <a:p>
            <a:pPr algn="l"/>
            <a:r>
              <a:rPr lang="en-US" sz="1600" dirty="0">
                <a:solidFill>
                  <a:schemeClr val="accent1">
                    <a:lumMod val="50000"/>
                  </a:schemeClr>
                </a:solidFill>
              </a:rPr>
              <a:t>Note: Otter times </a:t>
            </a:r>
            <a:r>
              <a:rPr lang="en-US" sz="1600" dirty="0" smtClean="0">
                <a:solidFill>
                  <a:schemeClr val="accent1">
                    <a:lumMod val="50000"/>
                  </a:schemeClr>
                </a:solidFill>
              </a:rPr>
              <a:t>out</a:t>
            </a:r>
            <a:endParaRPr lang="en-US" sz="1200" dirty="0">
              <a:solidFill>
                <a:schemeClr val="accent1">
                  <a:lumMod val="50000"/>
                </a:schemeClr>
              </a:solidFill>
            </a:endParaRPr>
          </a:p>
          <a:p>
            <a:pPr algn="l"/>
            <a:endParaRPr lang="en-US" sz="1200" dirty="0">
              <a:solidFill>
                <a:schemeClr val="accent1">
                  <a:lumMod val="50000"/>
                </a:schemeClr>
              </a:solidFill>
            </a:endParaRPr>
          </a:p>
        </p:txBody>
      </p:sp>
      <p:sp>
        <p:nvSpPr>
          <p:cNvPr id="87048" name="Text Box 8"/>
          <p:cNvSpPr txBox="1">
            <a:spLocks noChangeArrowheads="1"/>
          </p:cNvSpPr>
          <p:nvPr/>
        </p:nvSpPr>
        <p:spPr bwMode="auto">
          <a:xfrm>
            <a:off x="715348" y="462009"/>
            <a:ext cx="7159332" cy="492443"/>
          </a:xfrm>
          <a:prstGeom prst="rect">
            <a:avLst/>
          </a:prstGeom>
          <a:noFill/>
          <a:ln w="9525">
            <a:noFill/>
            <a:miter lim="800000"/>
            <a:headEnd/>
            <a:tailEnd/>
          </a:ln>
          <a:effectLst/>
        </p:spPr>
        <p:txBody>
          <a:bodyPr wrap="none">
            <a:spAutoFit/>
          </a:bodyPr>
          <a:lstStyle/>
          <a:p>
            <a:r>
              <a:rPr lang="en-US" dirty="0">
                <a:solidFill>
                  <a:schemeClr val="accent2">
                    <a:lumMod val="50000"/>
                  </a:schemeClr>
                </a:solidFill>
              </a:rPr>
              <a:t>e.g. </a:t>
            </a:r>
            <a:r>
              <a:rPr lang="en-US" sz="2000" b="1" dirty="0">
                <a:solidFill>
                  <a:schemeClr val="accent2">
                    <a:lumMod val="50000"/>
                  </a:schemeClr>
                </a:solidFill>
                <a:latin typeface="Courier New" pitchFamily="49" charset="0"/>
              </a:rPr>
              <a:t>(</a:t>
            </a:r>
            <a:r>
              <a:rPr lang="en-US" sz="2000" b="1" dirty="0" err="1">
                <a:solidFill>
                  <a:schemeClr val="accent2">
                    <a:lumMod val="50000"/>
                  </a:schemeClr>
                </a:solidFill>
                <a:latin typeface="Courier New" pitchFamily="49" charset="0"/>
              </a:rPr>
              <a:t>disjointWith</a:t>
            </a:r>
            <a:r>
              <a:rPr lang="en-US" sz="2000" b="1" dirty="0">
                <a:solidFill>
                  <a:schemeClr val="accent2">
                    <a:lumMod val="50000"/>
                  </a:schemeClr>
                </a:solidFill>
                <a:latin typeface="Courier New" pitchFamily="49" charset="0"/>
              </a:rPr>
              <a:t> Doctor-Medical </a:t>
            </a:r>
            <a:r>
              <a:rPr lang="en-US" sz="2000" b="1" dirty="0" err="1">
                <a:solidFill>
                  <a:schemeClr val="accent2">
                    <a:lumMod val="50000"/>
                  </a:schemeClr>
                </a:solidFill>
                <a:latin typeface="Courier New" pitchFamily="49" charset="0"/>
              </a:rPr>
              <a:t>HumanInfant</a:t>
            </a:r>
            <a:r>
              <a:rPr lang="en-US" sz="2000" b="1" dirty="0">
                <a:solidFill>
                  <a:schemeClr val="accent2">
                    <a:lumMod val="50000"/>
                  </a:schemeClr>
                </a:solidFill>
                <a:latin typeface="Courier New" pitchFamily="49"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is Fast &amp; Trainable</a:t>
            </a:r>
            <a:endParaRPr lang="en-NZ" dirty="0"/>
          </a:p>
        </p:txBody>
      </p:sp>
      <p:pic>
        <p:nvPicPr>
          <p:cNvPr id="4" name="Picture 3" descr="\\Cyc\projects\inference\arete\analysis\non-tkb-transformation-ebt-time-to-first-answer.jpg"/>
          <p:cNvPicPr>
            <a:picLocks noChangeAspect="1" noChangeArrowheads="1"/>
          </p:cNvPicPr>
          <p:nvPr/>
        </p:nvPicPr>
        <p:blipFill>
          <a:blip r:embed="rId2"/>
          <a:srcRect b="6050"/>
          <a:stretch>
            <a:fillRect/>
          </a:stretch>
        </p:blipFill>
        <p:spPr bwMode="auto">
          <a:xfrm>
            <a:off x="574158" y="510361"/>
            <a:ext cx="7874738" cy="4899837"/>
          </a:xfrm>
          <a:prstGeom prst="rect">
            <a:avLst/>
          </a:prstGeom>
          <a:ln w="38100" cap="sq">
            <a:solidFill>
              <a:srgbClr val="000000"/>
            </a:solidFill>
            <a:prstDash val="solid"/>
            <a:miter lim="800000"/>
          </a:ln>
          <a:effectLst/>
        </p:spPr>
      </p:pic>
      <p:pic>
        <p:nvPicPr>
          <p:cNvPr id="5" name="Picture 4" descr="\\Cyc\projects\inference\arete\analysis\non-tkb-transformation-ebt-time-to-first-answer.jpg"/>
          <p:cNvPicPr>
            <a:picLocks noChangeAspect="1" noChangeArrowheads="1"/>
          </p:cNvPicPr>
          <p:nvPr/>
        </p:nvPicPr>
        <p:blipFill>
          <a:blip r:embed="rId2"/>
          <a:srcRect l="65440" t="22154" r="9581" b="42984"/>
          <a:stretch>
            <a:fillRect/>
          </a:stretch>
        </p:blipFill>
        <p:spPr bwMode="auto">
          <a:xfrm>
            <a:off x="4733354" y="893135"/>
            <a:ext cx="3347390" cy="318976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6417342" y="6111875"/>
            <a:ext cx="2286000" cy="365125"/>
          </a:xfrm>
        </p:spPr>
        <p:txBody>
          <a:bodyPr/>
          <a:lstStyle/>
          <a:p>
            <a:pPr algn="r"/>
            <a:r>
              <a:rPr lang="en-US" dirty="0"/>
              <a:t>witbrock@cyc.com</a:t>
            </a:r>
            <a:endParaRPr lang="en-NZ" dirty="0"/>
          </a:p>
        </p:txBody>
      </p:sp>
      <p:sp>
        <p:nvSpPr>
          <p:cNvPr id="808962" name="Rectangle 2"/>
          <p:cNvSpPr>
            <a:spLocks noGrp="1" noChangeArrowheads="1"/>
          </p:cNvSpPr>
          <p:nvPr>
            <p:ph type="title"/>
          </p:nvPr>
        </p:nvSpPr>
        <p:spPr/>
        <p:txBody>
          <a:bodyPr/>
          <a:lstStyle/>
          <a:p>
            <a:r>
              <a:rPr lang="en-US" dirty="0"/>
              <a:t>Cycorp Corporate Mission</a:t>
            </a:r>
          </a:p>
        </p:txBody>
      </p:sp>
      <p:sp>
        <p:nvSpPr>
          <p:cNvPr id="808963" name="Rectangle 3"/>
          <p:cNvSpPr>
            <a:spLocks noGrp="1" noChangeArrowheads="1"/>
          </p:cNvSpPr>
          <p:nvPr>
            <p:ph type="body" idx="1"/>
          </p:nvPr>
        </p:nvSpPr>
        <p:spPr>
          <a:xfrm>
            <a:off x="708025" y="804124"/>
            <a:ext cx="7772400" cy="1409700"/>
          </a:xfrm>
        </p:spPr>
        <p:txBody>
          <a:bodyPr/>
          <a:lstStyle/>
          <a:p>
            <a:pPr>
              <a:lnSpc>
                <a:spcPct val="90000"/>
              </a:lnSpc>
              <a:buFontTx/>
              <a:buNone/>
            </a:pPr>
            <a:r>
              <a:rPr lang="en-US" sz="1800" dirty="0" smtClean="0"/>
              <a:t>1984:</a:t>
            </a:r>
          </a:p>
          <a:p>
            <a:pPr algn="ctr">
              <a:lnSpc>
                <a:spcPct val="90000"/>
              </a:lnSpc>
              <a:buFontTx/>
              <a:buNone/>
            </a:pPr>
            <a:r>
              <a:rPr lang="en-US" sz="2800" dirty="0" smtClean="0"/>
              <a:t>Increase </a:t>
            </a:r>
            <a:r>
              <a:rPr lang="en-US" sz="2800" dirty="0"/>
              <a:t>human capabilities by building the first true Artificial Intelligence.</a:t>
            </a:r>
          </a:p>
          <a:p>
            <a:pPr>
              <a:lnSpc>
                <a:spcPct val="90000"/>
              </a:lnSpc>
            </a:pPr>
            <a:endParaRPr lang="en-US" sz="2800" dirty="0"/>
          </a:p>
          <a:p>
            <a:pPr>
              <a:lnSpc>
                <a:spcPct val="90000"/>
              </a:lnSpc>
            </a:pPr>
            <a:endParaRPr lang="en-US" sz="2800" dirty="0"/>
          </a:p>
        </p:txBody>
      </p:sp>
      <p:sp>
        <p:nvSpPr>
          <p:cNvPr id="808964" name="Rectangle 4"/>
          <p:cNvSpPr>
            <a:spLocks noChangeArrowheads="1"/>
          </p:cNvSpPr>
          <p:nvPr/>
        </p:nvSpPr>
        <p:spPr bwMode="auto">
          <a:xfrm>
            <a:off x="774700" y="3421911"/>
            <a:ext cx="7772400" cy="1409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nSpc>
                <a:spcPct val="90000"/>
              </a:lnSpc>
              <a:spcBef>
                <a:spcPct val="20000"/>
              </a:spcBef>
              <a:buClr>
                <a:srgbClr val="006260"/>
              </a:buClr>
            </a:pPr>
            <a:r>
              <a:rPr lang="en-US" sz="1600" dirty="0">
                <a:solidFill>
                  <a:schemeClr val="tx1"/>
                </a:solidFill>
                <a:latin typeface="Arial" charset="0"/>
              </a:rPr>
              <a:t>Revised:</a:t>
            </a:r>
          </a:p>
          <a:p>
            <a:pPr marL="342900" indent="-342900" algn="ctr">
              <a:lnSpc>
                <a:spcPct val="90000"/>
              </a:lnSpc>
              <a:spcBef>
                <a:spcPct val="20000"/>
              </a:spcBef>
              <a:buClr>
                <a:srgbClr val="006260"/>
              </a:buClr>
            </a:pPr>
            <a:r>
              <a:rPr lang="en-US" sz="2800" dirty="0">
                <a:solidFill>
                  <a:srgbClr val="6600CC"/>
                </a:solidFill>
                <a:latin typeface="Arial" charset="0"/>
              </a:rPr>
              <a:t>Increase human capabilities by teaching the first true Artificial Intelligence to build itself.</a:t>
            </a:r>
          </a:p>
          <a:p>
            <a:pPr marL="342900" indent="-342900">
              <a:lnSpc>
                <a:spcPct val="90000"/>
              </a:lnSpc>
              <a:spcBef>
                <a:spcPct val="20000"/>
              </a:spcBef>
              <a:buClr>
                <a:srgbClr val="006260"/>
              </a:buClr>
              <a:buFontTx/>
              <a:buChar char="•"/>
            </a:pPr>
            <a:endParaRPr lang="en-US" sz="2800" dirty="0">
              <a:solidFill>
                <a:schemeClr val="tx1"/>
              </a:solidFill>
              <a:latin typeface="Arial" charset="0"/>
            </a:endParaRPr>
          </a:p>
          <a:p>
            <a:pPr marL="342900" indent="-342900">
              <a:lnSpc>
                <a:spcPct val="90000"/>
              </a:lnSpc>
              <a:spcBef>
                <a:spcPct val="20000"/>
              </a:spcBef>
              <a:buClr>
                <a:srgbClr val="006260"/>
              </a:buClr>
              <a:buFontTx/>
              <a:buChar char="•"/>
            </a:pPr>
            <a:endParaRPr lang="en-US" sz="2800" dirty="0">
              <a:solidFill>
                <a:schemeClr val="tx1"/>
              </a:solidFill>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8964"/>
                                        </p:tgtEl>
                                        <p:attrNameLst>
                                          <p:attrName>style.visibility</p:attrName>
                                        </p:attrNameLst>
                                      </p:cBhvr>
                                      <p:to>
                                        <p:strVal val="visible"/>
                                      </p:to>
                                    </p:set>
                                    <p:animEffect transition="in" filter="dissolve">
                                      <p:cBhvr>
                                        <p:cTn id="7" dur="500"/>
                                        <p:tgtEl>
                                          <p:spTgt spid="80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a:spLocks noGrp="1"/>
          </p:cNvSpPr>
          <p:nvPr>
            <p:ph type="ftr" sz="quarter" idx="10"/>
          </p:nvPr>
        </p:nvSpPr>
        <p:spPr/>
        <p:txBody>
          <a:bodyPr/>
          <a:lstStyle/>
          <a:p>
            <a:pPr algn="r">
              <a:defRPr/>
            </a:pPr>
            <a:r>
              <a:rPr lang="en-US" dirty="0" err="1" smtClean="0"/>
              <a:t>Cycorp</a:t>
            </a:r>
            <a:r>
              <a:rPr lang="en-US" dirty="0" smtClean="0"/>
              <a:t> © 2007</a:t>
            </a:r>
            <a:endParaRPr lang="en-NZ" dirty="0" smtClean="0"/>
          </a:p>
        </p:txBody>
      </p:sp>
      <p:sp>
        <p:nvSpPr>
          <p:cNvPr id="1234946"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Cyc NL Lexicon</a:t>
            </a:r>
          </a:p>
        </p:txBody>
      </p:sp>
      <p:graphicFrame>
        <p:nvGraphicFramePr>
          <p:cNvPr id="1234947" name="Group 3"/>
          <p:cNvGraphicFramePr>
            <a:graphicFrameLocks noGrp="1"/>
          </p:cNvGraphicFramePr>
          <p:nvPr/>
        </p:nvGraphicFramePr>
        <p:xfrm>
          <a:off x="464210" y="545528"/>
          <a:ext cx="8229600" cy="4876800"/>
        </p:xfrm>
        <a:graphic>
          <a:graphicData uri="http://schemas.openxmlformats.org/drawingml/2006/table">
            <a:tbl>
              <a:tblPr>
                <a:effectLst>
                  <a:outerShdw blurRad="50800" dist="38100" dir="8100000" algn="tr" rotWithShape="0">
                    <a:prstClr val="black">
                      <a:alpha val="40000"/>
                    </a:prstClr>
                  </a:outerShdw>
                </a:effectLst>
                <a:tableStyleId>{284E427A-3D55-4303-BF80-6455036E1DE7}</a:tableStyleId>
              </a:tblPr>
              <a:tblGrid>
                <a:gridCol w="6629400"/>
                <a:gridCol w="16002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effectLst/>
                        </a:rPr>
                        <a:t>English Words</a:t>
                      </a:r>
                      <a:endParaRPr kumimoji="0" lang="en-US" sz="2400" b="0" i="0" u="none" strike="noStrike" cap="none" normalizeH="0" baseline="0" dirty="0" smtClean="0">
                        <a:solidFill>
                          <a:schemeClr val="tx1"/>
                        </a:solidFill>
                        <a:effectLst/>
                        <a:latin typeface="Arial" charset="0"/>
                      </a:endParaRPr>
                    </a:p>
                  </a:txBody>
                  <a:tcPr horzOverflow="overflow">
                    <a:cell3D prstMaterial="dkEdge">
                      <a:bevel prst="coolSlant"/>
                      <a:lightRig rig="flood" dir="t"/>
                    </a:cell3D>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18,796</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Syntactic Frame Links</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23,336</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Single-word Denotation Mappings</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27,681</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Multi-word Phrase Denotation Mappings</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44,298</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Verbal Semantic Frame Links</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3,701</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Noun Semantic Frame Links</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2,578</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WordNet 2.0 Links</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effectLst/>
                        </a:rPr>
                        <a:t>11,322</a:t>
                      </a:r>
                      <a:endParaRPr kumimoji="0" lang="en-US" sz="2400" b="0" i="0" u="none" strike="noStrike" cap="none" normalizeH="0" baseline="0" dirty="0" smtClean="0">
                        <a:solidFill>
                          <a:schemeClr val="tx1"/>
                        </a:solidFill>
                        <a:effectLst/>
                        <a:latin typeface="Arial" charset="0"/>
                      </a:endParaRPr>
                    </a:p>
                  </a:txBody>
                  <a:tcPr horzOverflow="overflow">
                    <a:cell3D prstMaterial="dkEdge">
                      <a:bevel prst="coolSlant"/>
                      <a:lightRig rig="flood" dir="t"/>
                    </a:cell3D>
                  </a:tcPr>
                </a:tc>
              </a:tr>
              <a:tr h="878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effectLst/>
                        </a:rPr>
                        <a:t>Names</a:t>
                      </a:r>
                      <a:r>
                        <a:rPr kumimoji="0" lang="en-US" sz="1600" u="none" strike="noStrike" cap="none" normalizeH="0" baseline="0" dirty="0" smtClean="0">
                          <a:effectLst/>
                        </a:rPr>
                        <a:t/>
                      </a:r>
                      <a:br>
                        <a:rPr kumimoji="0" lang="en-US" sz="1600" u="none" strike="noStrike" cap="none" normalizeH="0" baseline="0" dirty="0" smtClean="0">
                          <a:effectLst/>
                        </a:rPr>
                      </a:br>
                      <a:r>
                        <a:rPr kumimoji="0" lang="en-US" sz="1600" u="none" strike="noStrike" cap="none" normalizeH="0" baseline="0" dirty="0" smtClean="0">
                          <a:effectLst/>
                        </a:rPr>
                        <a:t>(Includes chemical symbols, person/place/organization names, acronyms, etc.)</a:t>
                      </a:r>
                      <a:endParaRPr kumimoji="0" lang="en-US" sz="1600" b="0" i="0" u="none" strike="noStrike" cap="none" normalizeH="0" baseline="0" dirty="0" smtClean="0">
                        <a:solidFill>
                          <a:schemeClr val="tx1"/>
                        </a:solidFill>
                        <a:effectLst/>
                        <a:latin typeface="Arial" charset="0"/>
                      </a:endParaRPr>
                    </a:p>
                  </a:txBody>
                  <a:tcPr horzOverflow="overflow">
                    <a:cell3D prstMaterial="dkEdge">
                      <a:bevel prst="coolSlant"/>
                      <a:lightRig rig="flood" dir="t"/>
                    </a:cell3D>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100,811</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effectLst/>
                        </a:rPr>
                        <a:t>Predicate-based Phrasal Links</a:t>
                      </a:r>
                      <a:r>
                        <a:rPr kumimoji="0" lang="en-US" sz="1800" u="none" strike="noStrike" cap="none" normalizeH="0" baseline="0" smtClean="0">
                          <a:effectLst/>
                        </a:rPr>
                        <a:t/>
                      </a:r>
                      <a:br>
                        <a:rPr kumimoji="0" lang="en-US" sz="1800" u="none" strike="noStrike" cap="none" normalizeH="0" baseline="0" smtClean="0">
                          <a:effectLst/>
                        </a:rPr>
                      </a:br>
                      <a:r>
                        <a:rPr kumimoji="0" lang="en-US" sz="1800" u="none" strike="noStrike" cap="none" normalizeH="0" baseline="0" smtClean="0">
                          <a:effectLst/>
                        </a:rPr>
                        <a:t>(genTemplates for paraphrase)</a:t>
                      </a:r>
                      <a:endParaRPr kumimoji="0" lang="en-US" sz="2400" b="0" i="0" u="none" strike="noStrike" cap="none" normalizeH="0" baseline="0" smtClean="0">
                        <a:solidFill>
                          <a:schemeClr val="tx1"/>
                        </a:solidFill>
                        <a:effectLst/>
                        <a:latin typeface="Arial" charset="0"/>
                      </a:endParaRPr>
                    </a:p>
                  </a:txBody>
                  <a:tcPr horzOverflow="overflow">
                    <a:cell3D prstMaterial="dkEdge">
                      <a:bevel prst="coolSlant"/>
                      <a:lightRig rig="flood" dir="t"/>
                    </a:cell3D>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effectLst/>
                        </a:rPr>
                        <a:t>9,637</a:t>
                      </a:r>
                      <a:endParaRPr kumimoji="0" lang="en-US" sz="2400" b="0" i="0" u="none" strike="noStrike" cap="none" normalizeH="0" baseline="0" dirty="0" smtClean="0">
                        <a:solidFill>
                          <a:schemeClr val="tx1"/>
                        </a:solidFill>
                        <a:effectLst/>
                        <a:latin typeface="Arial" charset="0"/>
                      </a:endParaRPr>
                    </a:p>
                  </a:txBody>
                  <a:tcPr horzOverflow="overflow">
                    <a:cell3D prstMaterial="dkEdge">
                      <a:bevel prst="coolSlant"/>
                      <a:lightRig rig="flood" dir="t"/>
                    </a:cell3D>
                  </a:tcPr>
                </a:tc>
              </a:tr>
            </a:tbl>
          </a:graphicData>
        </a:graphic>
      </p:graphicFrame>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lgn="r">
              <a:defRPr/>
            </a:pPr>
            <a:r>
              <a:rPr lang="en-US" dirty="0" err="1" smtClean="0"/>
              <a:t>Cycorp</a:t>
            </a:r>
            <a:r>
              <a:rPr lang="en-US" dirty="0" smtClean="0"/>
              <a:t> © 2007</a:t>
            </a:r>
            <a:endParaRPr lang="en-NZ" dirty="0" smtClean="0"/>
          </a:p>
        </p:txBody>
      </p:sp>
      <p:sp>
        <p:nvSpPr>
          <p:cNvPr id="1232898" name="Rectangle 2"/>
          <p:cNvSpPr>
            <a:spLocks noGrp="1" noChangeArrowheads="1"/>
          </p:cNvSpPr>
          <p:nvPr>
            <p:ph type="title"/>
          </p:nvPr>
        </p:nvSpPr>
        <p:spPr>
          <a:xfrm>
            <a:off x="387350" y="5486398"/>
            <a:ext cx="8369300" cy="492673"/>
          </a:xfrm>
        </p:spPr>
        <p:txBody>
          <a:bodyPr>
            <a:noAutofit/>
          </a:bodyPr>
          <a:lstStyle/>
          <a:p>
            <a:pPr>
              <a:defRPr/>
            </a:pPr>
            <a:r>
              <a:rPr lang="en-US" dirty="0" smtClean="0"/>
              <a:t>NL Lexicon: </a:t>
            </a:r>
            <a:r>
              <a:rPr lang="en-US" dirty="0"/>
              <a:t>Eat</a:t>
            </a:r>
          </a:p>
        </p:txBody>
      </p:sp>
      <p:sp>
        <p:nvSpPr>
          <p:cNvPr id="1232899" name="Rectangle 3"/>
          <p:cNvSpPr>
            <a:spLocks noGrp="1" noChangeArrowheads="1"/>
          </p:cNvSpPr>
          <p:nvPr>
            <p:ph type="body" idx="1"/>
          </p:nvPr>
        </p:nvSpPr>
        <p:spPr>
          <a:xfrm>
            <a:off x="700365" y="3623030"/>
            <a:ext cx="7870825" cy="1447800"/>
          </a:xfrm>
        </p:spPr>
        <p:txBody>
          <a:bodyPr>
            <a:normAutofit lnSpcReduction="10000"/>
          </a:bodyPr>
          <a:lstStyle/>
          <a:p>
            <a:pPr>
              <a:lnSpc>
                <a:spcPct val="90000"/>
              </a:lnSpc>
              <a:buFontTx/>
              <a:buNone/>
            </a:pPr>
            <a:r>
              <a:rPr lang="en-US" sz="2400" b="1" dirty="0" smtClean="0">
                <a:solidFill>
                  <a:schemeClr val="accent6">
                    <a:lumMod val="50000"/>
                  </a:schemeClr>
                </a:solidFill>
                <a:latin typeface="Arial Narrow" pitchFamily="34" charset="0"/>
              </a:rPr>
              <a:t>(</a:t>
            </a:r>
            <a:r>
              <a:rPr lang="en-US" sz="2400" b="1" dirty="0" err="1" smtClean="0">
                <a:solidFill>
                  <a:schemeClr val="accent6">
                    <a:lumMod val="50000"/>
                  </a:schemeClr>
                </a:solidFill>
                <a:latin typeface="Arial Narrow" pitchFamily="34" charset="0"/>
              </a:rPr>
              <a:t>verbSemTrans</a:t>
            </a:r>
            <a:r>
              <a:rPr lang="en-US" sz="2400" b="1" dirty="0" smtClean="0">
                <a:solidFill>
                  <a:schemeClr val="accent6">
                    <a:lumMod val="50000"/>
                  </a:schemeClr>
                </a:solidFill>
                <a:latin typeface="Arial Narrow" pitchFamily="34" charset="0"/>
              </a:rPr>
              <a:t> Eat-</a:t>
            </a:r>
            <a:r>
              <a:rPr lang="en-US" sz="2400" b="1" dirty="0" err="1" smtClean="0">
                <a:solidFill>
                  <a:schemeClr val="accent6">
                    <a:lumMod val="50000"/>
                  </a:schemeClr>
                </a:solidFill>
                <a:latin typeface="Arial Narrow" pitchFamily="34" charset="0"/>
              </a:rPr>
              <a:t>TheWord</a:t>
            </a:r>
            <a:r>
              <a:rPr lang="en-US" sz="2400" b="1" dirty="0" smtClean="0">
                <a:solidFill>
                  <a:schemeClr val="accent6">
                    <a:lumMod val="50000"/>
                  </a:schemeClr>
                </a:solidFill>
                <a:latin typeface="Arial Narrow" pitchFamily="34" charset="0"/>
              </a:rPr>
              <a:t> 0 </a:t>
            </a:r>
            <a:r>
              <a:rPr lang="en-US" sz="2400" b="1" dirty="0" err="1" smtClean="0">
                <a:solidFill>
                  <a:schemeClr val="accent6">
                    <a:lumMod val="50000"/>
                  </a:schemeClr>
                </a:solidFill>
                <a:latin typeface="Arial Narrow" pitchFamily="34" charset="0"/>
              </a:rPr>
              <a:t>TransitiveNPCompFrame</a:t>
            </a:r>
            <a:r>
              <a:rPr lang="en-US" sz="2400" b="1" dirty="0" smtClean="0">
                <a:solidFill>
                  <a:schemeClr val="accent6">
                    <a:lumMod val="50000"/>
                  </a:schemeClr>
                </a:solidFill>
                <a:latin typeface="Arial Narrow" pitchFamily="34" charset="0"/>
              </a:rPr>
              <a:t/>
            </a:r>
            <a:br>
              <a:rPr lang="en-US" sz="2400" b="1" dirty="0" smtClean="0">
                <a:solidFill>
                  <a:schemeClr val="accent6">
                    <a:lumMod val="50000"/>
                  </a:schemeClr>
                </a:solidFill>
                <a:latin typeface="Arial Narrow" pitchFamily="34" charset="0"/>
              </a:rPr>
            </a:br>
            <a:r>
              <a:rPr lang="en-US" sz="2400" b="1" dirty="0" smtClean="0">
                <a:solidFill>
                  <a:schemeClr val="accent6">
                    <a:lumMod val="50000"/>
                  </a:schemeClr>
                </a:solidFill>
                <a:latin typeface="Arial Narrow" pitchFamily="34" charset="0"/>
              </a:rPr>
              <a:t>(and  (</a:t>
            </a:r>
            <a:r>
              <a:rPr lang="en-US" sz="2400" b="1" dirty="0" err="1" smtClean="0">
                <a:solidFill>
                  <a:schemeClr val="accent6">
                    <a:lumMod val="50000"/>
                  </a:schemeClr>
                </a:solidFill>
                <a:latin typeface="Arial Narrow" pitchFamily="34" charset="0"/>
              </a:rPr>
              <a:t>isa</a:t>
            </a:r>
            <a:r>
              <a:rPr lang="en-US" sz="2400" b="1" dirty="0" smtClean="0">
                <a:solidFill>
                  <a:schemeClr val="accent6">
                    <a:lumMod val="50000"/>
                  </a:schemeClr>
                </a:solidFill>
                <a:latin typeface="Arial Narrow" pitchFamily="34" charset="0"/>
              </a:rPr>
              <a:t> :ACTION </a:t>
            </a:r>
            <a:r>
              <a:rPr lang="en-US" sz="2400" b="1" dirty="0" err="1" smtClean="0">
                <a:solidFill>
                  <a:schemeClr val="accent6">
                    <a:lumMod val="50000"/>
                  </a:schemeClr>
                </a:solidFill>
                <a:latin typeface="Arial Narrow" pitchFamily="34" charset="0"/>
              </a:rPr>
              <a:t>EatingEvent</a:t>
            </a:r>
            <a:r>
              <a:rPr lang="en-US" sz="2400" b="1" dirty="0" smtClean="0">
                <a:solidFill>
                  <a:schemeClr val="accent6">
                    <a:lumMod val="50000"/>
                  </a:schemeClr>
                </a:solidFill>
                <a:latin typeface="Arial Narrow" pitchFamily="34" charset="0"/>
              </a:rPr>
              <a:t>)</a:t>
            </a:r>
            <a:br>
              <a:rPr lang="en-US" sz="2400" b="1" dirty="0" smtClean="0">
                <a:solidFill>
                  <a:schemeClr val="accent6">
                    <a:lumMod val="50000"/>
                  </a:schemeClr>
                </a:solidFill>
                <a:latin typeface="Arial Narrow" pitchFamily="34" charset="0"/>
              </a:rPr>
            </a:br>
            <a:r>
              <a:rPr lang="en-US" sz="2400" b="1" dirty="0" smtClean="0">
                <a:solidFill>
                  <a:schemeClr val="accent6">
                    <a:lumMod val="50000"/>
                  </a:schemeClr>
                </a:solidFill>
                <a:latin typeface="Arial Narrow" pitchFamily="34" charset="0"/>
              </a:rPr>
              <a:t>         (</a:t>
            </a:r>
            <a:r>
              <a:rPr lang="en-US" sz="2400" b="1" dirty="0" err="1" smtClean="0">
                <a:solidFill>
                  <a:schemeClr val="accent6">
                    <a:lumMod val="50000"/>
                  </a:schemeClr>
                </a:solidFill>
                <a:latin typeface="Arial Narrow" pitchFamily="34" charset="0"/>
              </a:rPr>
              <a:t>performedBy</a:t>
            </a:r>
            <a:r>
              <a:rPr lang="en-US" sz="2400" b="1" dirty="0" smtClean="0">
                <a:solidFill>
                  <a:schemeClr val="accent6">
                    <a:lumMod val="50000"/>
                  </a:schemeClr>
                </a:solidFill>
                <a:latin typeface="Arial Narrow" pitchFamily="34" charset="0"/>
              </a:rPr>
              <a:t> :ACTION :SUBJECT) </a:t>
            </a:r>
            <a:br>
              <a:rPr lang="en-US" sz="2400" b="1" dirty="0" smtClean="0">
                <a:solidFill>
                  <a:schemeClr val="accent6">
                    <a:lumMod val="50000"/>
                  </a:schemeClr>
                </a:solidFill>
                <a:latin typeface="Arial Narrow" pitchFamily="34" charset="0"/>
              </a:rPr>
            </a:br>
            <a:r>
              <a:rPr lang="en-US" sz="2400" b="1" dirty="0" smtClean="0">
                <a:solidFill>
                  <a:schemeClr val="accent6">
                    <a:lumMod val="50000"/>
                  </a:schemeClr>
                </a:solidFill>
                <a:latin typeface="Arial Narrow" pitchFamily="34" charset="0"/>
              </a:rPr>
              <a:t>         (</a:t>
            </a:r>
            <a:r>
              <a:rPr lang="en-US" sz="2400" b="1" dirty="0" err="1" smtClean="0">
                <a:solidFill>
                  <a:schemeClr val="accent6">
                    <a:lumMod val="50000"/>
                  </a:schemeClr>
                </a:solidFill>
                <a:latin typeface="Arial Narrow" pitchFamily="34" charset="0"/>
              </a:rPr>
              <a:t>inputsDestroyed</a:t>
            </a:r>
            <a:r>
              <a:rPr lang="en-US" sz="2400" b="1" dirty="0" smtClean="0">
                <a:solidFill>
                  <a:schemeClr val="accent6">
                    <a:lumMod val="50000"/>
                  </a:schemeClr>
                </a:solidFill>
                <a:latin typeface="Arial Narrow" pitchFamily="34" charset="0"/>
              </a:rPr>
              <a:t> :ACTION :OBJECT)))</a:t>
            </a:r>
          </a:p>
        </p:txBody>
      </p:sp>
      <p:sp>
        <p:nvSpPr>
          <p:cNvPr id="1232900" name="Text Box 4"/>
          <p:cNvSpPr txBox="1">
            <a:spLocks noChangeArrowheads="1"/>
          </p:cNvSpPr>
          <p:nvPr/>
        </p:nvSpPr>
        <p:spPr bwMode="auto">
          <a:xfrm>
            <a:off x="700365" y="585980"/>
            <a:ext cx="3429000"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r>
              <a:rPr kumimoji="1" lang="en-US" sz="2400" b="1" dirty="0">
                <a:solidFill>
                  <a:schemeClr val="accent4">
                    <a:lumMod val="75000"/>
                  </a:schemeClr>
                </a:solidFill>
                <a:latin typeface="Arial Narrow" pitchFamily="34" charset="0"/>
              </a:rPr>
              <a:t>Constant: Eat-</a:t>
            </a:r>
            <a:r>
              <a:rPr kumimoji="1" lang="en-US" sz="2400" b="1" dirty="0" err="1">
                <a:solidFill>
                  <a:schemeClr val="accent4">
                    <a:lumMod val="75000"/>
                  </a:schemeClr>
                </a:solidFill>
                <a:latin typeface="Arial Narrow" pitchFamily="34" charset="0"/>
              </a:rPr>
              <a:t>TheWord</a:t>
            </a:r>
            <a:endParaRPr kumimoji="1" lang="en-US" sz="2400" b="1" dirty="0">
              <a:solidFill>
                <a:schemeClr val="accent4">
                  <a:lumMod val="75000"/>
                </a:schemeClr>
              </a:solidFill>
              <a:latin typeface="Arial Narrow" pitchFamily="34" charset="0"/>
            </a:endParaRPr>
          </a:p>
          <a:p>
            <a:r>
              <a:rPr kumimoji="1" lang="en-US" sz="2400" b="1" dirty="0" err="1">
                <a:solidFill>
                  <a:schemeClr val="accent4">
                    <a:lumMod val="75000"/>
                  </a:schemeClr>
                </a:solidFill>
                <a:latin typeface="Arial Narrow" pitchFamily="34" charset="0"/>
              </a:rPr>
              <a:t>isa</a:t>
            </a:r>
            <a:r>
              <a:rPr kumimoji="1" lang="en-US" sz="2400" b="1" dirty="0">
                <a:solidFill>
                  <a:schemeClr val="accent4">
                    <a:lumMod val="75000"/>
                  </a:schemeClr>
                </a:solidFill>
                <a:latin typeface="Arial Narrow" pitchFamily="34" charset="0"/>
              </a:rPr>
              <a:t>: </a:t>
            </a:r>
            <a:r>
              <a:rPr kumimoji="1" lang="en-US" sz="2400" b="1" dirty="0" err="1">
                <a:solidFill>
                  <a:schemeClr val="accent4">
                    <a:lumMod val="75000"/>
                  </a:schemeClr>
                </a:solidFill>
                <a:latin typeface="Arial Narrow" pitchFamily="34" charset="0"/>
              </a:rPr>
              <a:t>EnglishWord</a:t>
            </a:r>
            <a:endParaRPr kumimoji="1" lang="en-US" sz="2400" b="1" dirty="0">
              <a:solidFill>
                <a:schemeClr val="accent4">
                  <a:lumMod val="75000"/>
                </a:schemeClr>
              </a:solidFill>
              <a:latin typeface="Arial Narrow" pitchFamily="34" charset="0"/>
            </a:endParaRPr>
          </a:p>
        </p:txBody>
      </p:sp>
      <p:sp>
        <p:nvSpPr>
          <p:cNvPr id="1232901" name="Text Box 5"/>
          <p:cNvSpPr txBox="1">
            <a:spLocks noChangeArrowheads="1"/>
          </p:cNvSpPr>
          <p:nvPr/>
        </p:nvSpPr>
        <p:spPr bwMode="auto">
          <a:xfrm>
            <a:off x="700365" y="1576580"/>
            <a:ext cx="6348413" cy="12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spcBef>
                <a:spcPct val="50000"/>
              </a:spcBef>
            </a:pPr>
            <a:r>
              <a:rPr kumimoji="1" lang="en-US" sz="2400" b="1" dirty="0">
                <a:solidFill>
                  <a:schemeClr val="accent2">
                    <a:lumMod val="50000"/>
                  </a:schemeClr>
                </a:solidFill>
                <a:latin typeface="Arial Narrow" pitchFamily="34" charset="0"/>
              </a:rPr>
              <a:t>Mt: </a:t>
            </a:r>
            <a:r>
              <a:rPr kumimoji="1" lang="en-US" sz="2400" b="1" dirty="0" err="1">
                <a:solidFill>
                  <a:schemeClr val="accent2">
                    <a:lumMod val="50000"/>
                  </a:schemeClr>
                </a:solidFill>
                <a:latin typeface="Arial Narrow" pitchFamily="34" charset="0"/>
              </a:rPr>
              <a:t>EnglishMt</a:t>
            </a:r>
            <a:r>
              <a:rPr kumimoji="1" lang="en-US" sz="2400" b="1" dirty="0">
                <a:solidFill>
                  <a:schemeClr val="accent2">
                    <a:lumMod val="50000"/>
                  </a:schemeClr>
                </a:solidFill>
                <a:latin typeface="Arial Narrow" pitchFamily="34" charset="0"/>
              </a:rPr>
              <a:t>	</a:t>
            </a:r>
            <a:br>
              <a:rPr kumimoji="1" lang="en-US" sz="2400" b="1" dirty="0">
                <a:solidFill>
                  <a:schemeClr val="accent2">
                    <a:lumMod val="50000"/>
                  </a:schemeClr>
                </a:solidFill>
                <a:latin typeface="Arial Narrow" pitchFamily="34" charset="0"/>
              </a:rPr>
            </a:br>
            <a:r>
              <a:rPr kumimoji="1" lang="en-US" sz="2400" b="1" dirty="0">
                <a:solidFill>
                  <a:schemeClr val="accent2">
                    <a:lumMod val="50000"/>
                  </a:schemeClr>
                </a:solidFill>
                <a:latin typeface="Arial Narrow" pitchFamily="34" charset="0"/>
              </a:rPr>
              <a:t>infinitive: “eat”           </a:t>
            </a:r>
            <a:r>
              <a:rPr kumimoji="1" lang="en-US" sz="2400" b="1" dirty="0" err="1">
                <a:solidFill>
                  <a:schemeClr val="accent2">
                    <a:lumMod val="50000"/>
                  </a:schemeClr>
                </a:solidFill>
                <a:latin typeface="Arial Narrow" pitchFamily="34" charset="0"/>
              </a:rPr>
              <a:t>pastTense</a:t>
            </a:r>
            <a:r>
              <a:rPr kumimoji="1" lang="en-US" sz="2400" b="1" dirty="0">
                <a:solidFill>
                  <a:schemeClr val="accent2">
                    <a:lumMod val="50000"/>
                  </a:schemeClr>
                </a:solidFill>
                <a:latin typeface="Arial Narrow" pitchFamily="34" charset="0"/>
              </a:rPr>
              <a:t>: “ate”</a:t>
            </a:r>
            <a:br>
              <a:rPr kumimoji="1" lang="en-US" sz="2400" b="1" dirty="0">
                <a:solidFill>
                  <a:schemeClr val="accent2">
                    <a:lumMod val="50000"/>
                  </a:schemeClr>
                </a:solidFill>
                <a:latin typeface="Arial Narrow" pitchFamily="34" charset="0"/>
              </a:rPr>
            </a:br>
            <a:r>
              <a:rPr kumimoji="1" lang="en-US" sz="2400" b="1" dirty="0">
                <a:solidFill>
                  <a:schemeClr val="accent2">
                    <a:lumMod val="50000"/>
                  </a:schemeClr>
                </a:solidFill>
                <a:latin typeface="Arial Narrow" pitchFamily="34" charset="0"/>
              </a:rPr>
              <a:t>perfect: “eaten”         agentive-</a:t>
            </a:r>
            <a:r>
              <a:rPr kumimoji="1" lang="en-US" sz="2400" b="1" dirty="0" err="1">
                <a:solidFill>
                  <a:schemeClr val="accent2">
                    <a:lumMod val="50000"/>
                  </a:schemeClr>
                </a:solidFill>
                <a:latin typeface="Arial Narrow" pitchFamily="34" charset="0"/>
              </a:rPr>
              <a:t>Sg</a:t>
            </a:r>
            <a:r>
              <a:rPr kumimoji="1" lang="en-US" sz="2400" b="1" dirty="0">
                <a:solidFill>
                  <a:schemeClr val="accent2">
                    <a:lumMod val="50000"/>
                  </a:schemeClr>
                </a:solidFill>
                <a:latin typeface="Arial Narrow" pitchFamily="34" charset="0"/>
              </a:rPr>
              <a:t>: “eater”</a:t>
            </a:r>
          </a:p>
        </p:txBody>
      </p:sp>
      <p:sp>
        <p:nvSpPr>
          <p:cNvPr id="1232902" name="Text Box 6"/>
          <p:cNvSpPr txBox="1">
            <a:spLocks noChangeArrowheads="1"/>
          </p:cNvSpPr>
          <p:nvPr/>
        </p:nvSpPr>
        <p:spPr bwMode="auto">
          <a:xfrm>
            <a:off x="681315" y="3003905"/>
            <a:ext cx="77533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r>
              <a:rPr kumimoji="1" lang="en-US" sz="2400" b="1" dirty="0">
                <a:solidFill>
                  <a:schemeClr val="accent2">
                    <a:lumMod val="50000"/>
                  </a:schemeClr>
                </a:solidFill>
                <a:latin typeface="Arial Narrow" pitchFamily="34" charset="0"/>
              </a:rPr>
              <a:t>(</a:t>
            </a:r>
            <a:r>
              <a:rPr kumimoji="1" lang="en-US" sz="2400" b="1" dirty="0" err="1">
                <a:solidFill>
                  <a:schemeClr val="accent2">
                    <a:lumMod val="50000"/>
                  </a:schemeClr>
                </a:solidFill>
                <a:latin typeface="Arial Narrow" pitchFamily="34" charset="0"/>
              </a:rPr>
              <a:t>subcatFrame</a:t>
            </a:r>
            <a:r>
              <a:rPr kumimoji="1" lang="en-US" sz="2400" b="1" dirty="0">
                <a:solidFill>
                  <a:schemeClr val="accent2">
                    <a:lumMod val="50000"/>
                  </a:schemeClr>
                </a:solidFill>
                <a:latin typeface="Arial Narrow" pitchFamily="34" charset="0"/>
              </a:rPr>
              <a:t> Eat-</a:t>
            </a:r>
            <a:r>
              <a:rPr kumimoji="1" lang="en-US" sz="2400" b="1" dirty="0" err="1">
                <a:solidFill>
                  <a:schemeClr val="accent2">
                    <a:lumMod val="50000"/>
                  </a:schemeClr>
                </a:solidFill>
                <a:latin typeface="Arial Narrow" pitchFamily="34" charset="0"/>
              </a:rPr>
              <a:t>TheWord</a:t>
            </a:r>
            <a:r>
              <a:rPr kumimoji="1" lang="en-US" sz="2400" b="1" dirty="0">
                <a:solidFill>
                  <a:schemeClr val="accent2">
                    <a:lumMod val="50000"/>
                  </a:schemeClr>
                </a:solidFill>
                <a:latin typeface="Arial Narrow" pitchFamily="34" charset="0"/>
              </a:rPr>
              <a:t> Verb 0 </a:t>
            </a:r>
            <a:r>
              <a:rPr kumimoji="1" lang="en-US" sz="2400" b="1" dirty="0" err="1">
                <a:solidFill>
                  <a:schemeClr val="accent2">
                    <a:lumMod val="50000"/>
                  </a:schemeClr>
                </a:solidFill>
                <a:latin typeface="Arial Narrow" pitchFamily="34" charset="0"/>
              </a:rPr>
              <a:t>TransitiveNPCompFrame</a:t>
            </a:r>
            <a:r>
              <a:rPr kumimoji="1" lang="en-US" sz="2400" b="1" dirty="0">
                <a:solidFill>
                  <a:schemeClr val="accent2">
                    <a:lumMod val="50000"/>
                  </a:schemeClr>
                </a:solidFill>
                <a:latin typeface="Arial Narrow" pitchFamily="34" charset="0"/>
              </a:rPr>
              <a: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pPr>
              <a:defRPr/>
            </a:pPr>
            <a:r>
              <a:rPr lang="en-US" dirty="0" err="1" smtClean="0"/>
              <a:t>Cycorp</a:t>
            </a:r>
            <a:r>
              <a:rPr lang="en-US" dirty="0" smtClean="0"/>
              <a:t> © 2007</a:t>
            </a:r>
            <a:endParaRPr lang="en-NZ" dirty="0" smtClean="0"/>
          </a:p>
        </p:txBody>
      </p:sp>
      <p:sp>
        <p:nvSpPr>
          <p:cNvPr id="1243138" name="Rectangle 2"/>
          <p:cNvSpPr>
            <a:spLocks noGrp="1" noChangeArrowheads="1"/>
          </p:cNvSpPr>
          <p:nvPr>
            <p:ph type="title"/>
          </p:nvPr>
        </p:nvSpPr>
        <p:spPr>
          <a:xfrm>
            <a:off x="387927" y="5188688"/>
            <a:ext cx="7880350" cy="825340"/>
          </a:xfrm>
        </p:spPr>
        <p:txBody>
          <a:bodyPr lIns="18000" tIns="46800" rIns="18000" bIns="46800">
            <a:normAutofit/>
          </a:bodyPr>
          <a:lstStyle/>
          <a:p>
            <a:pPr>
              <a:spcBef>
                <a:spcPts val="1025"/>
              </a:spcBef>
              <a:defRPr/>
            </a:pPr>
            <a:r>
              <a:rPr lang="en-GB" sz="3200" dirty="0" smtClean="0"/>
              <a:t>Noun Compounds</a:t>
            </a:r>
            <a:endParaRPr lang="en-GB" sz="3200" dirty="0"/>
          </a:p>
        </p:txBody>
      </p:sp>
      <p:sp>
        <p:nvSpPr>
          <p:cNvPr id="1243139" name="Text Box 3"/>
          <p:cNvSpPr txBox="1">
            <a:spLocks noChangeArrowheads="1"/>
          </p:cNvSpPr>
          <p:nvPr/>
        </p:nvSpPr>
        <p:spPr bwMode="auto">
          <a:xfrm>
            <a:off x="669070" y="1299263"/>
            <a:ext cx="2889250" cy="457200"/>
          </a:xfrm>
          <a:prstGeom prst="rect">
            <a:avLst/>
          </a:prstGeom>
          <a:noFill/>
          <a:ln w="9525">
            <a:noFill/>
            <a:miter lim="800000"/>
            <a:headEnd/>
            <a:tailEnd/>
          </a:ln>
        </p:spPr>
        <p:txBody>
          <a:bodyPr vert="horz" wrap="square" lIns="18000" tIns="46800" rIns="18000" bIns="46800" numCol="1" anchor="t" anchorCtr="0" compatLnSpc="1">
            <a:prstTxWarp prst="textNoShape">
              <a:avLst/>
            </a:prstTxWarp>
          </a:bodyPr>
          <a:lstStyle/>
          <a:p>
            <a:pPr>
              <a:lnSpc>
                <a:spcPct val="85000"/>
              </a:lnSpc>
              <a:spcBef>
                <a:spcPts val="1388"/>
              </a:spcBef>
              <a:tabLst>
                <a:tab pos="863600" algn="l"/>
                <a:tab pos="1728788" algn="l"/>
                <a:tab pos="2592388" algn="l"/>
                <a:tab pos="2895600" algn="l"/>
              </a:tabLst>
            </a:pPr>
            <a:r>
              <a:rPr kumimoji="1" lang="en-GB" sz="2400" dirty="0">
                <a:solidFill>
                  <a:schemeClr val="accent5">
                    <a:lumMod val="75000"/>
                  </a:schemeClr>
                </a:solidFill>
              </a:rPr>
              <a:t>Renaissance Artists</a:t>
            </a:r>
          </a:p>
          <a:p>
            <a:pPr>
              <a:lnSpc>
                <a:spcPct val="85000"/>
              </a:lnSpc>
              <a:spcBef>
                <a:spcPts val="1388"/>
              </a:spcBef>
              <a:tabLst>
                <a:tab pos="863600" algn="l"/>
                <a:tab pos="1728788" algn="l"/>
                <a:tab pos="2592388" algn="l"/>
                <a:tab pos="2895600" algn="l"/>
              </a:tabLst>
            </a:pPr>
            <a:endParaRPr kumimoji="1" lang="en-GB" sz="2400" dirty="0">
              <a:solidFill>
                <a:schemeClr val="accent5">
                  <a:lumMod val="75000"/>
                </a:schemeClr>
              </a:solidFill>
            </a:endParaRPr>
          </a:p>
        </p:txBody>
      </p:sp>
      <p:sp>
        <p:nvSpPr>
          <p:cNvPr id="1243140" name="Text Box 4"/>
          <p:cNvSpPr txBox="1">
            <a:spLocks noChangeArrowheads="1"/>
          </p:cNvSpPr>
          <p:nvPr/>
        </p:nvSpPr>
        <p:spPr bwMode="auto">
          <a:xfrm>
            <a:off x="594458" y="3910700"/>
            <a:ext cx="3200400" cy="990600"/>
          </a:xfrm>
          <a:prstGeom prst="rect">
            <a:avLst/>
          </a:prstGeom>
          <a:noFill/>
          <a:ln w="3240">
            <a:noFill/>
            <a:miter lim="800000"/>
            <a:headEnd/>
            <a:tailEnd/>
          </a:ln>
        </p:spPr>
        <p:txBody>
          <a:bodyPr vert="horz" wrap="square" lIns="18000" tIns="46800" rIns="18000" bIns="46800" numCol="1" anchor="t" anchorCtr="0" compatLnSpc="1">
            <a:prstTxWarp prst="textNoShape">
              <a:avLst/>
            </a:prstTxWarp>
          </a:bodyPr>
          <a:lstStyle/>
          <a:p>
            <a:pPr>
              <a:lnSpc>
                <a:spcPct val="85000"/>
              </a:lnSpc>
              <a:spcBef>
                <a:spcPts val="1388"/>
              </a:spcBef>
              <a:tabLst>
                <a:tab pos="863600" algn="l"/>
                <a:tab pos="1728788" algn="l"/>
              </a:tabLst>
            </a:pPr>
            <a:r>
              <a:rPr kumimoji="1" lang="en-GB" sz="2400" dirty="0">
                <a:solidFill>
                  <a:schemeClr val="accent1">
                    <a:lumMod val="50000"/>
                  </a:schemeClr>
                </a:solidFill>
              </a:rPr>
              <a:t>Kind of</a:t>
            </a:r>
            <a:r>
              <a:rPr kumimoji="1" lang="en-GB" sz="2400" b="1" dirty="0">
                <a:solidFill>
                  <a:schemeClr val="accent1">
                    <a:lumMod val="50000"/>
                  </a:schemeClr>
                </a:solidFill>
              </a:rPr>
              <a:t> </a:t>
            </a:r>
            <a:r>
              <a:rPr kumimoji="1" lang="en-GB" sz="2400" b="1" dirty="0" err="1">
                <a:solidFill>
                  <a:schemeClr val="accent2">
                    <a:lumMod val="50000"/>
                  </a:schemeClr>
                </a:solidFill>
                <a:latin typeface="Arial Narrow" pitchFamily="34" charset="0"/>
              </a:rPr>
              <a:t>TimeInterval</a:t>
            </a:r>
            <a:endParaRPr kumimoji="1" lang="en-GB" sz="2800" b="1" dirty="0">
              <a:solidFill>
                <a:schemeClr val="accent2">
                  <a:lumMod val="50000"/>
                </a:schemeClr>
              </a:solidFill>
              <a:latin typeface="Arial Narrow" pitchFamily="34" charset="0"/>
            </a:endParaRPr>
          </a:p>
          <a:p>
            <a:pPr>
              <a:lnSpc>
                <a:spcPct val="85000"/>
              </a:lnSpc>
              <a:spcBef>
                <a:spcPts val="1388"/>
              </a:spcBef>
              <a:tabLst>
                <a:tab pos="863600" algn="l"/>
                <a:tab pos="1728788" algn="l"/>
              </a:tabLst>
            </a:pPr>
            <a:r>
              <a:rPr kumimoji="1" lang="en-GB" sz="2400" dirty="0">
                <a:solidFill>
                  <a:schemeClr val="accent1">
                    <a:lumMod val="50000"/>
                  </a:schemeClr>
                </a:solidFill>
              </a:rPr>
              <a:t>Noun Form: </a:t>
            </a:r>
            <a:r>
              <a:rPr kumimoji="1" lang="en-GB" sz="2400" dirty="0">
                <a:solidFill>
                  <a:srgbClr val="010000"/>
                </a:solidFill>
              </a:rPr>
              <a:t>not</a:t>
            </a:r>
            <a:r>
              <a:rPr kumimoji="1" lang="en-GB" sz="2400" dirty="0"/>
              <a:t> </a:t>
            </a:r>
            <a:r>
              <a:rPr kumimoji="1" lang="en-GB" sz="2400" dirty="0">
                <a:solidFill>
                  <a:schemeClr val="accent2">
                    <a:lumMod val="50000"/>
                  </a:schemeClr>
                </a:solidFill>
              </a:rPr>
              <a:t>plural</a:t>
            </a:r>
            <a:endParaRPr kumimoji="1" lang="en-GB" sz="2800" dirty="0">
              <a:solidFill>
                <a:schemeClr val="accent2">
                  <a:lumMod val="50000"/>
                </a:schemeClr>
              </a:solidFill>
            </a:endParaRPr>
          </a:p>
        </p:txBody>
      </p:sp>
      <p:sp>
        <p:nvSpPr>
          <p:cNvPr id="1243141" name="Text Box 5"/>
          <p:cNvSpPr txBox="1">
            <a:spLocks noChangeArrowheads="1"/>
          </p:cNvSpPr>
          <p:nvPr/>
        </p:nvSpPr>
        <p:spPr bwMode="auto">
          <a:xfrm>
            <a:off x="4559300" y="3962247"/>
            <a:ext cx="3174855" cy="990600"/>
          </a:xfrm>
          <a:prstGeom prst="rect">
            <a:avLst/>
          </a:prstGeom>
          <a:noFill/>
          <a:ln w="3302">
            <a:noFill/>
            <a:miter lim="800000"/>
            <a:headEnd/>
            <a:tailEnd/>
          </a:ln>
        </p:spPr>
        <p:txBody>
          <a:bodyPr vert="horz" wrap="square" lIns="18000" tIns="46800" rIns="18000" bIns="46800" numCol="1" anchor="t" anchorCtr="0" compatLnSpc="1">
            <a:prstTxWarp prst="textNoShape">
              <a:avLst/>
            </a:prstTxWarp>
          </a:bodyPr>
          <a:lstStyle/>
          <a:p>
            <a:pPr>
              <a:lnSpc>
                <a:spcPct val="85000"/>
              </a:lnSpc>
              <a:spcBef>
                <a:spcPts val="1388"/>
              </a:spcBef>
              <a:tabLst>
                <a:tab pos="863600" algn="l"/>
                <a:tab pos="1728788" algn="l"/>
                <a:tab pos="2592388" algn="l"/>
                <a:tab pos="3455988" algn="l"/>
                <a:tab pos="3619500" algn="l"/>
              </a:tabLst>
            </a:pPr>
            <a:r>
              <a:rPr kumimoji="1" lang="en-GB" sz="2400" dirty="0">
                <a:solidFill>
                  <a:schemeClr val="accent1">
                    <a:lumMod val="50000"/>
                  </a:schemeClr>
                </a:solidFill>
              </a:rPr>
              <a:t>Kind of</a:t>
            </a:r>
            <a:r>
              <a:rPr kumimoji="1" lang="en-GB" sz="2400" b="1" dirty="0">
                <a:solidFill>
                  <a:schemeClr val="accent1">
                    <a:lumMod val="50000"/>
                  </a:schemeClr>
                </a:solidFill>
              </a:rPr>
              <a:t> </a:t>
            </a:r>
            <a:r>
              <a:rPr kumimoji="1" lang="en-GB" sz="2400" b="1" dirty="0">
                <a:solidFill>
                  <a:schemeClr val="accent2">
                    <a:lumMod val="50000"/>
                  </a:schemeClr>
                </a:solidFill>
                <a:latin typeface="Arial Narrow" pitchFamily="34" charset="0"/>
              </a:rPr>
              <a:t>Agent-Generic</a:t>
            </a:r>
            <a:endParaRPr kumimoji="1" lang="en-GB" sz="2800" b="1" dirty="0">
              <a:solidFill>
                <a:schemeClr val="accent2">
                  <a:lumMod val="50000"/>
                </a:schemeClr>
              </a:solidFill>
              <a:latin typeface="Arial Narrow" pitchFamily="34" charset="0"/>
            </a:endParaRPr>
          </a:p>
          <a:p>
            <a:pPr>
              <a:lnSpc>
                <a:spcPct val="85000"/>
              </a:lnSpc>
              <a:spcBef>
                <a:spcPts val="1388"/>
              </a:spcBef>
              <a:tabLst>
                <a:tab pos="863600" algn="l"/>
                <a:tab pos="1728788" algn="l"/>
                <a:tab pos="2592388" algn="l"/>
                <a:tab pos="3455988" algn="l"/>
                <a:tab pos="3619500" algn="l"/>
              </a:tabLst>
            </a:pPr>
            <a:r>
              <a:rPr kumimoji="1" lang="en-GB" sz="2400" dirty="0">
                <a:solidFill>
                  <a:schemeClr val="accent1">
                    <a:lumMod val="50000"/>
                  </a:schemeClr>
                </a:solidFill>
              </a:rPr>
              <a:t>Noun </a:t>
            </a:r>
            <a:r>
              <a:rPr kumimoji="1" lang="en-GB" sz="2400" dirty="0" smtClean="0">
                <a:solidFill>
                  <a:schemeClr val="accent1">
                    <a:lumMod val="50000"/>
                  </a:schemeClr>
                </a:solidFill>
              </a:rPr>
              <a:t>form: </a:t>
            </a:r>
            <a:r>
              <a:rPr kumimoji="1" lang="en-GB" sz="2400" dirty="0" smtClean="0">
                <a:solidFill>
                  <a:schemeClr val="accent2">
                    <a:lumMod val="50000"/>
                  </a:schemeClr>
                </a:solidFill>
              </a:rPr>
              <a:t>plural</a:t>
            </a:r>
            <a:endParaRPr kumimoji="1" lang="en-GB" sz="2400" dirty="0"/>
          </a:p>
          <a:p>
            <a:pPr>
              <a:lnSpc>
                <a:spcPct val="85000"/>
              </a:lnSpc>
              <a:spcBef>
                <a:spcPts val="1388"/>
              </a:spcBef>
              <a:tabLst>
                <a:tab pos="863600" algn="l"/>
                <a:tab pos="1728788" algn="l"/>
                <a:tab pos="2592388" algn="l"/>
                <a:tab pos="3455988" algn="l"/>
                <a:tab pos="3619500" algn="l"/>
              </a:tabLst>
            </a:pPr>
            <a:endParaRPr kumimoji="1" lang="en-GB" sz="1200" dirty="0"/>
          </a:p>
        </p:txBody>
      </p:sp>
      <p:sp>
        <p:nvSpPr>
          <p:cNvPr id="1243142" name="Text Box 6"/>
          <p:cNvSpPr txBox="1">
            <a:spLocks noChangeArrowheads="1"/>
          </p:cNvSpPr>
          <p:nvPr/>
        </p:nvSpPr>
        <p:spPr bwMode="auto">
          <a:xfrm>
            <a:off x="646845" y="2566088"/>
            <a:ext cx="3063875" cy="457200"/>
          </a:xfrm>
          <a:prstGeom prst="rect">
            <a:avLst/>
          </a:prstGeom>
          <a:noFill/>
          <a:ln w="9525">
            <a:noFill/>
            <a:miter lim="800000"/>
            <a:headEnd/>
            <a:tailEnd/>
          </a:ln>
        </p:spPr>
        <p:txBody>
          <a:bodyPr vert="horz" wrap="square" lIns="18000" tIns="46800" rIns="18000" bIns="46800" numCol="1" anchor="t" anchorCtr="0" compatLnSpc="1">
            <a:prstTxWarp prst="textNoShape">
              <a:avLst/>
            </a:prstTxWarp>
          </a:bodyPr>
          <a:lstStyle/>
          <a:p>
            <a:pPr>
              <a:lnSpc>
                <a:spcPct val="85000"/>
              </a:lnSpc>
              <a:spcBef>
                <a:spcPts val="1388"/>
              </a:spcBef>
              <a:tabLst>
                <a:tab pos="863600" algn="l"/>
                <a:tab pos="1728788" algn="l"/>
                <a:tab pos="2592388" algn="l"/>
                <a:tab pos="2895600" algn="l"/>
              </a:tabLst>
            </a:pPr>
            <a:r>
              <a:rPr kumimoji="1" lang="en-GB" sz="2400">
                <a:solidFill>
                  <a:schemeClr val="accent5">
                    <a:lumMod val="75000"/>
                  </a:schemeClr>
                </a:solidFill>
              </a:rPr>
              <a:t>Bronze Age  Farmers</a:t>
            </a:r>
          </a:p>
          <a:p>
            <a:pPr>
              <a:lnSpc>
                <a:spcPct val="85000"/>
              </a:lnSpc>
              <a:spcBef>
                <a:spcPts val="1388"/>
              </a:spcBef>
              <a:tabLst>
                <a:tab pos="863600" algn="l"/>
                <a:tab pos="1728788" algn="l"/>
                <a:tab pos="2592388" algn="l"/>
                <a:tab pos="2895600" algn="l"/>
              </a:tabLst>
            </a:pPr>
            <a:r>
              <a:rPr kumimoji="1" lang="en-GB" sz="2400">
                <a:solidFill>
                  <a:schemeClr val="accent5">
                    <a:lumMod val="75000"/>
                  </a:schemeClr>
                </a:solidFill>
              </a:rPr>
              <a:t> </a:t>
            </a:r>
          </a:p>
        </p:txBody>
      </p:sp>
      <p:sp>
        <p:nvSpPr>
          <p:cNvPr id="1243144" name="Line 8"/>
          <p:cNvSpPr>
            <a:spLocks noChangeShapeType="1"/>
          </p:cNvSpPr>
          <p:nvPr/>
        </p:nvSpPr>
        <p:spPr bwMode="auto">
          <a:xfrm>
            <a:off x="2997092" y="2930168"/>
            <a:ext cx="2930742" cy="1032231"/>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vert="horz" wrap="none" lIns="91440" tIns="45720" rIns="91440" bIns="45720" numCol="1" anchor="ctr" anchorCtr="0" compatLnSpc="1">
            <a:prstTxWarp prst="textNoShape">
              <a:avLst/>
            </a:prstTxWarp>
          </a:bodyPr>
          <a:lstStyle/>
          <a:p>
            <a:endParaRPr lang="en-NZ"/>
          </a:p>
        </p:txBody>
      </p:sp>
      <p:sp>
        <p:nvSpPr>
          <p:cNvPr id="1243145" name="Text Box 9"/>
          <p:cNvSpPr txBox="1">
            <a:spLocks noChangeArrowheads="1"/>
          </p:cNvSpPr>
          <p:nvPr/>
        </p:nvSpPr>
        <p:spPr bwMode="auto">
          <a:xfrm>
            <a:off x="4188558" y="726175"/>
            <a:ext cx="4650653" cy="12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spcBef>
                <a:spcPct val="50000"/>
              </a:spcBef>
            </a:pPr>
            <a:r>
              <a:rPr kumimoji="1" lang="en-US" sz="2400" b="1" dirty="0">
                <a:solidFill>
                  <a:schemeClr val="accent2">
                    <a:lumMod val="50000"/>
                  </a:schemeClr>
                </a:solidFill>
                <a:latin typeface="Arial Narrow" pitchFamily="34" charset="0"/>
              </a:rPr>
              <a:t>  (</a:t>
            </a:r>
            <a:r>
              <a:rPr kumimoji="1" lang="en-US" sz="2400" b="1" dirty="0" err="1">
                <a:solidFill>
                  <a:schemeClr val="accent2">
                    <a:lumMod val="50000"/>
                  </a:schemeClr>
                </a:solidFill>
                <a:latin typeface="Arial Narrow" pitchFamily="34" charset="0"/>
              </a:rPr>
              <a:t>SubcollectionOfWithRelationToFn</a:t>
            </a:r>
            <a:r>
              <a:rPr kumimoji="1" lang="en-US" sz="2400" b="1" dirty="0">
                <a:solidFill>
                  <a:schemeClr val="accent2">
                    <a:lumMod val="50000"/>
                  </a:schemeClr>
                </a:solidFill>
                <a:latin typeface="Arial Narrow" pitchFamily="34" charset="0"/>
              </a:rPr>
              <a:t/>
            </a:r>
            <a:br>
              <a:rPr kumimoji="1" lang="en-US" sz="2400" b="1" dirty="0">
                <a:solidFill>
                  <a:schemeClr val="accent2">
                    <a:lumMod val="50000"/>
                  </a:schemeClr>
                </a:solidFill>
                <a:latin typeface="Arial Narrow" pitchFamily="34" charset="0"/>
              </a:rPr>
            </a:br>
            <a:r>
              <a:rPr kumimoji="1" lang="en-US" sz="2400" b="1" dirty="0">
                <a:solidFill>
                  <a:schemeClr val="accent2">
                    <a:lumMod val="50000"/>
                  </a:schemeClr>
                </a:solidFill>
                <a:latin typeface="Arial Narrow" pitchFamily="34" charset="0"/>
              </a:rPr>
              <a:t>      Artist </a:t>
            </a:r>
            <a:r>
              <a:rPr kumimoji="1" lang="en-US" sz="2400" b="1" dirty="0" err="1">
                <a:solidFill>
                  <a:schemeClr val="accent2">
                    <a:lumMod val="50000"/>
                  </a:schemeClr>
                </a:solidFill>
                <a:latin typeface="Arial Narrow" pitchFamily="34" charset="0"/>
              </a:rPr>
              <a:t>activeDuringPeriod</a:t>
            </a:r>
            <a:r>
              <a:rPr kumimoji="1" lang="en-US" sz="2400" b="1" dirty="0">
                <a:solidFill>
                  <a:schemeClr val="accent2">
                    <a:lumMod val="50000"/>
                  </a:schemeClr>
                </a:solidFill>
                <a:latin typeface="Arial Narrow" pitchFamily="34" charset="0"/>
              </a:rPr>
              <a:t/>
            </a:r>
            <a:br>
              <a:rPr kumimoji="1" lang="en-US" sz="2400" b="1" dirty="0">
                <a:solidFill>
                  <a:schemeClr val="accent2">
                    <a:lumMod val="50000"/>
                  </a:schemeClr>
                </a:solidFill>
                <a:latin typeface="Arial Narrow" pitchFamily="34" charset="0"/>
              </a:rPr>
            </a:br>
            <a:r>
              <a:rPr kumimoji="1" lang="en-US" sz="2400" b="1" dirty="0">
                <a:solidFill>
                  <a:schemeClr val="accent2">
                    <a:lumMod val="50000"/>
                  </a:schemeClr>
                </a:solidFill>
                <a:latin typeface="Arial Narrow" pitchFamily="34" charset="0"/>
              </a:rPr>
              <a:t>      </a:t>
            </a:r>
            <a:r>
              <a:rPr kumimoji="1" lang="en-US" sz="2400" b="1" dirty="0" err="1">
                <a:solidFill>
                  <a:schemeClr val="accent2">
                    <a:lumMod val="50000"/>
                  </a:schemeClr>
                </a:solidFill>
                <a:latin typeface="Arial Narrow" pitchFamily="34" charset="0"/>
              </a:rPr>
              <a:t>TheRenaissance</a:t>
            </a:r>
            <a:r>
              <a:rPr kumimoji="1" lang="en-US" sz="2400" b="1" dirty="0">
                <a:solidFill>
                  <a:schemeClr val="accent2">
                    <a:lumMod val="50000"/>
                  </a:schemeClr>
                </a:solidFill>
                <a:latin typeface="Arial Narrow" pitchFamily="34" charset="0"/>
              </a:rPr>
              <a:t>)</a:t>
            </a:r>
          </a:p>
        </p:txBody>
      </p:sp>
      <p:sp>
        <p:nvSpPr>
          <p:cNvPr id="1243146" name="Text Box 10"/>
          <p:cNvSpPr txBox="1">
            <a:spLocks noChangeArrowheads="1"/>
          </p:cNvSpPr>
          <p:nvPr/>
        </p:nvSpPr>
        <p:spPr bwMode="auto">
          <a:xfrm>
            <a:off x="4188558" y="2069200"/>
            <a:ext cx="4678362" cy="12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spcBef>
                <a:spcPct val="50000"/>
              </a:spcBef>
            </a:pPr>
            <a:r>
              <a:rPr kumimoji="1" lang="en-US" sz="2400" b="1" dirty="0">
                <a:solidFill>
                  <a:schemeClr val="accent2">
                    <a:lumMod val="50000"/>
                  </a:schemeClr>
                </a:solidFill>
                <a:latin typeface="Arial Narrow" pitchFamily="34" charset="0"/>
              </a:rPr>
              <a:t>  (</a:t>
            </a:r>
            <a:r>
              <a:rPr kumimoji="1" lang="en-US" sz="2400" b="1" dirty="0" err="1">
                <a:solidFill>
                  <a:schemeClr val="accent2">
                    <a:lumMod val="50000"/>
                  </a:schemeClr>
                </a:solidFill>
                <a:latin typeface="Arial Narrow" pitchFamily="34" charset="0"/>
              </a:rPr>
              <a:t>SubcollectionOfWithRelationToFn</a:t>
            </a:r>
            <a:r>
              <a:rPr kumimoji="1" lang="en-US" sz="2400" b="1" dirty="0">
                <a:solidFill>
                  <a:schemeClr val="accent2">
                    <a:lumMod val="50000"/>
                  </a:schemeClr>
                </a:solidFill>
                <a:latin typeface="Arial Narrow" pitchFamily="34" charset="0"/>
              </a:rPr>
              <a:t/>
            </a:r>
            <a:br>
              <a:rPr kumimoji="1" lang="en-US" sz="2400" b="1" dirty="0">
                <a:solidFill>
                  <a:schemeClr val="accent2">
                    <a:lumMod val="50000"/>
                  </a:schemeClr>
                </a:solidFill>
                <a:latin typeface="Arial Narrow" pitchFamily="34" charset="0"/>
              </a:rPr>
            </a:br>
            <a:r>
              <a:rPr kumimoji="1" lang="en-US" sz="2400" b="1" dirty="0">
                <a:solidFill>
                  <a:schemeClr val="accent2">
                    <a:lumMod val="50000"/>
                  </a:schemeClr>
                </a:solidFill>
                <a:latin typeface="Arial Narrow" pitchFamily="34" charset="0"/>
              </a:rPr>
              <a:t>     Farmer </a:t>
            </a:r>
            <a:r>
              <a:rPr kumimoji="1" lang="en-US" sz="2400" b="1" dirty="0" err="1">
                <a:solidFill>
                  <a:schemeClr val="accent2">
                    <a:lumMod val="50000"/>
                  </a:schemeClr>
                </a:solidFill>
                <a:latin typeface="Arial Narrow" pitchFamily="34" charset="0"/>
              </a:rPr>
              <a:t>activeDuringPeriod</a:t>
            </a:r>
            <a:r>
              <a:rPr kumimoji="1" lang="en-US" sz="2400" b="1" dirty="0">
                <a:solidFill>
                  <a:schemeClr val="accent2">
                    <a:lumMod val="50000"/>
                  </a:schemeClr>
                </a:solidFill>
                <a:latin typeface="Arial Narrow" pitchFamily="34" charset="0"/>
              </a:rPr>
              <a:t/>
            </a:r>
            <a:br>
              <a:rPr kumimoji="1" lang="en-US" sz="2400" b="1" dirty="0">
                <a:solidFill>
                  <a:schemeClr val="accent2">
                    <a:lumMod val="50000"/>
                  </a:schemeClr>
                </a:solidFill>
                <a:latin typeface="Arial Narrow" pitchFamily="34" charset="0"/>
              </a:rPr>
            </a:br>
            <a:r>
              <a:rPr kumimoji="1" lang="en-US" sz="2400" b="1" dirty="0">
                <a:solidFill>
                  <a:schemeClr val="accent2">
                    <a:lumMod val="50000"/>
                  </a:schemeClr>
                </a:solidFill>
                <a:latin typeface="Arial Narrow" pitchFamily="34" charset="0"/>
              </a:rPr>
              <a:t>     </a:t>
            </a:r>
            <a:r>
              <a:rPr kumimoji="1" lang="en-US" sz="2400" b="1" dirty="0" err="1">
                <a:solidFill>
                  <a:schemeClr val="accent2">
                    <a:lumMod val="50000"/>
                  </a:schemeClr>
                </a:solidFill>
                <a:latin typeface="Arial Narrow" pitchFamily="34" charset="0"/>
              </a:rPr>
              <a:t>TheBronzeAge</a:t>
            </a:r>
            <a:r>
              <a:rPr kumimoji="1" lang="en-US" sz="2400" b="1" dirty="0">
                <a:solidFill>
                  <a:schemeClr val="accent2">
                    <a:lumMod val="50000"/>
                  </a:schemeClr>
                </a:solidFill>
                <a:latin typeface="Arial Narrow" pitchFamily="34" charset="0"/>
              </a:rPr>
              <a:t>)</a:t>
            </a:r>
          </a:p>
        </p:txBody>
      </p:sp>
      <p:sp>
        <p:nvSpPr>
          <p:cNvPr id="1243147" name="Line 11"/>
          <p:cNvSpPr>
            <a:spLocks noChangeShapeType="1"/>
          </p:cNvSpPr>
          <p:nvPr/>
        </p:nvSpPr>
        <p:spPr bwMode="auto">
          <a:xfrm>
            <a:off x="3551970" y="1488175"/>
            <a:ext cx="704850" cy="0"/>
          </a:xfrm>
          <a:prstGeom prst="line">
            <a:avLst/>
          </a:prstGeom>
          <a:noFill/>
          <a:ln w="57150">
            <a:solidFill>
              <a:srgbClr val="6C57AF"/>
            </a:solidFill>
            <a:miter lim="800000"/>
            <a:headEnd/>
            <a:tailEnd type="triangle" w="med" len="med"/>
          </a:ln>
        </p:spPr>
        <p:txBody>
          <a:bodyPr vert="horz" wrap="square" lIns="91440" tIns="45720" rIns="91440" bIns="45720" numCol="1" anchor="ctr" anchorCtr="0" compatLnSpc="1">
            <a:prstTxWarp prst="textNoShape">
              <a:avLst/>
            </a:prstTxWarp>
          </a:bodyPr>
          <a:lstStyle/>
          <a:p>
            <a:endParaRPr lang="en-NZ"/>
          </a:p>
        </p:txBody>
      </p:sp>
      <p:sp>
        <p:nvSpPr>
          <p:cNvPr id="1243148" name="Line 12"/>
          <p:cNvSpPr>
            <a:spLocks noChangeShapeType="1"/>
          </p:cNvSpPr>
          <p:nvPr/>
        </p:nvSpPr>
        <p:spPr bwMode="auto">
          <a:xfrm>
            <a:off x="3659920" y="2751825"/>
            <a:ext cx="593725" cy="0"/>
          </a:xfrm>
          <a:prstGeom prst="line">
            <a:avLst/>
          </a:prstGeom>
          <a:noFill/>
          <a:ln w="57150">
            <a:solidFill>
              <a:srgbClr val="6C57AF"/>
            </a:solidFill>
            <a:miter lim="800000"/>
            <a:headEnd/>
            <a:tailEnd type="triangle" w="med" len="med"/>
          </a:ln>
        </p:spPr>
        <p:txBody>
          <a:bodyPr vert="horz" wrap="square" lIns="91440" tIns="45720" rIns="91440" bIns="45720" numCol="1" anchor="ctr" anchorCtr="0" compatLnSpc="1">
            <a:prstTxWarp prst="textNoShape">
              <a:avLst/>
            </a:prstTxWarp>
          </a:bodyPr>
          <a:lstStyle/>
          <a:p>
            <a:endParaRPr lang="en-NZ"/>
          </a:p>
        </p:txBody>
      </p:sp>
      <p:sp>
        <p:nvSpPr>
          <p:cNvPr id="15" name="Line 8"/>
          <p:cNvSpPr>
            <a:spLocks noChangeShapeType="1"/>
          </p:cNvSpPr>
          <p:nvPr/>
        </p:nvSpPr>
        <p:spPr bwMode="auto">
          <a:xfrm>
            <a:off x="1304365" y="2924347"/>
            <a:ext cx="766482" cy="97491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vert="horz" wrap="none" lIns="91440" tIns="45720" rIns="91440" bIns="45720" numCol="1" anchor="ctr" anchorCtr="0" compatLnSpc="1">
            <a:prstTxWarp prst="textNoShape">
              <a:avLst/>
            </a:prstTxWarp>
          </a:bodyPr>
          <a:lstStyle/>
          <a:p>
            <a:endParaRPr lang="en-NZ"/>
          </a:p>
        </p:txBody>
      </p:sp>
      <p:cxnSp>
        <p:nvCxnSpPr>
          <p:cNvPr id="19" name="Straight Connector 18"/>
          <p:cNvCxnSpPr/>
          <p:nvPr/>
        </p:nvCxnSpPr>
        <p:spPr>
          <a:xfrm>
            <a:off x="703386" y="2897941"/>
            <a:ext cx="1477108" cy="158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2375130" y="2895593"/>
            <a:ext cx="1183997" cy="16419"/>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499"/>
                                          </p:stCondLst>
                                        </p:cTn>
                                        <p:tgtEl>
                                          <p:spTgt spid="12431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1243144"/>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12431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43147"/>
                                        </p:tgtEl>
                                        <p:attrNameLst>
                                          <p:attrName>style.visibility</p:attrName>
                                        </p:attrNameLst>
                                      </p:cBhvr>
                                      <p:to>
                                        <p:strVal val="visible"/>
                                      </p:to>
                                    </p:set>
                                    <p:anim calcmode="lin" valueType="num">
                                      <p:cBhvr additive="base">
                                        <p:cTn id="25" dur="500" fill="hold"/>
                                        <p:tgtEl>
                                          <p:spTgt spid="1243147"/>
                                        </p:tgtEl>
                                        <p:attrNameLst>
                                          <p:attrName>ppt_x</p:attrName>
                                        </p:attrNameLst>
                                      </p:cBhvr>
                                      <p:tavLst>
                                        <p:tav tm="0">
                                          <p:val>
                                            <p:strVal val="0-#ppt_w/2"/>
                                          </p:val>
                                        </p:tav>
                                        <p:tav tm="100000">
                                          <p:val>
                                            <p:strVal val="#ppt_x"/>
                                          </p:val>
                                        </p:tav>
                                      </p:tavLst>
                                    </p:anim>
                                    <p:anim calcmode="lin" valueType="num">
                                      <p:cBhvr additive="base">
                                        <p:cTn id="26" dur="500" fill="hold"/>
                                        <p:tgtEl>
                                          <p:spTgt spid="1243147"/>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43145"/>
                                        </p:tgtEl>
                                        <p:attrNameLst>
                                          <p:attrName>style.visibility</p:attrName>
                                        </p:attrNameLst>
                                      </p:cBhvr>
                                      <p:to>
                                        <p:strVal val="visible"/>
                                      </p:to>
                                    </p:set>
                                    <p:animEffect transition="in" filter="fade">
                                      <p:cBhvr>
                                        <p:cTn id="30" dur="2000"/>
                                        <p:tgtEl>
                                          <p:spTgt spid="124314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43148"/>
                                        </p:tgtEl>
                                        <p:attrNameLst>
                                          <p:attrName>style.visibility</p:attrName>
                                        </p:attrNameLst>
                                      </p:cBhvr>
                                      <p:to>
                                        <p:strVal val="visible"/>
                                      </p:to>
                                    </p:set>
                                    <p:anim calcmode="lin" valueType="num">
                                      <p:cBhvr additive="base">
                                        <p:cTn id="35" dur="500" fill="hold"/>
                                        <p:tgtEl>
                                          <p:spTgt spid="1243148"/>
                                        </p:tgtEl>
                                        <p:attrNameLst>
                                          <p:attrName>ppt_x</p:attrName>
                                        </p:attrNameLst>
                                      </p:cBhvr>
                                      <p:tavLst>
                                        <p:tav tm="0">
                                          <p:val>
                                            <p:strVal val="0-#ppt_w/2"/>
                                          </p:val>
                                        </p:tav>
                                        <p:tav tm="100000">
                                          <p:val>
                                            <p:strVal val="#ppt_x"/>
                                          </p:val>
                                        </p:tav>
                                      </p:tavLst>
                                    </p:anim>
                                    <p:anim calcmode="lin" valueType="num">
                                      <p:cBhvr additive="base">
                                        <p:cTn id="36" dur="500" fill="hold"/>
                                        <p:tgtEl>
                                          <p:spTgt spid="124314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1243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40" grpId="0" autoUpdateAnimBg="0"/>
      <p:bldP spid="1243141" grpId="0" autoUpdateAnimBg="0"/>
      <p:bldP spid="1243144" grpId="0" animBg="1"/>
      <p:bldP spid="1243145" grpId="0" autoUpdateAnimBg="0"/>
      <p:bldP spid="1243146" grpId="0" autoUpdateAnimBg="0"/>
      <p:bldP spid="1243147" grpId="0" animBg="1"/>
      <p:bldP spid="1243148"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8959" y="5307749"/>
            <a:ext cx="7772400" cy="722586"/>
          </a:xfrm>
        </p:spPr>
        <p:txBody>
          <a:bodyPr/>
          <a:lstStyle/>
          <a:p>
            <a:pPr eaLnBrk="1" hangingPunct="1"/>
            <a:r>
              <a:rPr lang="en-US" dirty="0" smtClean="0"/>
              <a:t>Military Taxonomy</a:t>
            </a:r>
          </a:p>
        </p:txBody>
      </p:sp>
      <p:sp>
        <p:nvSpPr>
          <p:cNvPr id="28675" name="Rectangle 3"/>
          <p:cNvSpPr>
            <a:spLocks noGrp="1" noChangeArrowheads="1"/>
          </p:cNvSpPr>
          <p:nvPr>
            <p:ph type="body" idx="1"/>
          </p:nvPr>
        </p:nvSpPr>
        <p:spPr>
          <a:xfrm>
            <a:off x="359979" y="337670"/>
            <a:ext cx="7772400" cy="4648200"/>
          </a:xfrm>
        </p:spPr>
        <p:txBody>
          <a:bodyPr>
            <a:normAutofit fontScale="92500" lnSpcReduction="20000"/>
          </a:bodyPr>
          <a:lstStyle/>
          <a:p>
            <a:pPr lvl="1">
              <a:lnSpc>
                <a:spcPct val="90000"/>
              </a:lnSpc>
            </a:pPr>
            <a:r>
              <a:rPr lang="en-US" sz="2400" dirty="0" smtClean="0">
                <a:latin typeface="Arial" charset="0"/>
              </a:rPr>
              <a:t>…</a:t>
            </a:r>
            <a:endParaRPr lang="en-US" sz="2400" dirty="0" smtClean="0">
              <a:latin typeface="Arial Unicode MS" pitchFamily="34" charset="-128"/>
            </a:endParaRPr>
          </a:p>
          <a:p>
            <a:pPr eaLnBrk="1" hangingPunct="1">
              <a:lnSpc>
                <a:spcPct val="90000"/>
              </a:lnSpc>
            </a:pPr>
            <a:r>
              <a:rPr lang="en-US" sz="2800" dirty="0" smtClean="0">
                <a:latin typeface="Arial Unicode MS" pitchFamily="34" charset="-128"/>
              </a:rPr>
              <a:t>warplanes </a:t>
            </a:r>
          </a:p>
          <a:p>
            <a:pPr lvl="1" eaLnBrk="1" hangingPunct="1">
              <a:lnSpc>
                <a:spcPct val="90000"/>
              </a:lnSpc>
            </a:pPr>
            <a:r>
              <a:rPr lang="en-US" sz="2400" b="1"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Unicode MS" pitchFamily="34" charset="-128"/>
              </a:rPr>
              <a:t>bombers (warplanes) </a:t>
            </a:r>
          </a:p>
          <a:p>
            <a:pPr lvl="2" eaLnBrk="1" hangingPunct="1">
              <a:lnSpc>
                <a:spcPct val="90000"/>
              </a:lnSpc>
            </a:pPr>
            <a:r>
              <a:rPr lang="en-US" sz="2000" b="1" dirty="0" smtClean="0">
                <a:ln w="1270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Unicode MS" pitchFamily="34" charset="-128"/>
              </a:rPr>
              <a:t>B 24 bomber</a:t>
            </a:r>
            <a:r>
              <a:rPr lang="en-US" sz="2000" dirty="0" smtClean="0">
                <a:solidFill>
                  <a:schemeClr val="accent3">
                    <a:lumMod val="40000"/>
                    <a:lumOff val="60000"/>
                  </a:schemeClr>
                </a:solidFill>
                <a:latin typeface="Arial Unicode MS" pitchFamily="34" charset="-128"/>
              </a:rPr>
              <a:t> </a:t>
            </a:r>
          </a:p>
          <a:p>
            <a:pPr lvl="2" eaLnBrk="1" hangingPunct="1">
              <a:lnSpc>
                <a:spcPct val="90000"/>
              </a:lnSpc>
            </a:pPr>
            <a:r>
              <a:rPr lang="en-US" sz="2000" dirty="0" smtClean="0">
                <a:latin typeface="Arial Unicode MS" pitchFamily="34" charset="-128"/>
              </a:rPr>
              <a:t>B-1 bombers </a:t>
            </a:r>
          </a:p>
          <a:p>
            <a:pPr lvl="2" eaLnBrk="1" hangingPunct="1">
              <a:lnSpc>
                <a:spcPct val="90000"/>
              </a:lnSpc>
            </a:pPr>
            <a:r>
              <a:rPr lang="en-US" sz="2000" dirty="0" smtClean="0">
                <a:latin typeface="Arial Unicode MS" pitchFamily="34" charset="-128"/>
              </a:rPr>
              <a:t>B-2 stealth bombers </a:t>
            </a:r>
          </a:p>
          <a:p>
            <a:pPr lvl="2" eaLnBrk="1" hangingPunct="1">
              <a:lnSpc>
                <a:spcPct val="90000"/>
              </a:lnSpc>
            </a:pPr>
            <a:r>
              <a:rPr lang="en-US" sz="2000" dirty="0" smtClean="0">
                <a:latin typeface="Arial Unicode MS" pitchFamily="34" charset="-128"/>
              </a:rPr>
              <a:t>B-29 </a:t>
            </a:r>
            <a:r>
              <a:rPr lang="en-US" sz="2000" dirty="0" err="1" smtClean="0">
                <a:latin typeface="Arial Unicode MS" pitchFamily="34" charset="-128"/>
              </a:rPr>
              <a:t>Superfortress</a:t>
            </a:r>
            <a:r>
              <a:rPr lang="en-US" sz="2000" dirty="0" smtClean="0">
                <a:latin typeface="Arial Unicode MS" pitchFamily="34" charset="-128"/>
              </a:rPr>
              <a:t> </a:t>
            </a:r>
          </a:p>
          <a:p>
            <a:pPr lvl="2" eaLnBrk="1" hangingPunct="1">
              <a:lnSpc>
                <a:spcPct val="90000"/>
              </a:lnSpc>
            </a:pPr>
            <a:r>
              <a:rPr lang="en-US" sz="2000" dirty="0" smtClean="0">
                <a:latin typeface="Arial Unicode MS" pitchFamily="34" charset="-128"/>
              </a:rPr>
              <a:t>B-52 bombers </a:t>
            </a:r>
          </a:p>
          <a:p>
            <a:pPr lvl="2" eaLnBrk="1" hangingPunct="1">
              <a:lnSpc>
                <a:spcPct val="90000"/>
              </a:lnSpc>
            </a:pPr>
            <a:r>
              <a:rPr lang="en-US" sz="2000" dirty="0" smtClean="0">
                <a:latin typeface="Arial" charset="0"/>
              </a:rPr>
              <a:t>…</a:t>
            </a:r>
            <a:endParaRPr lang="en-US" sz="2000" dirty="0" smtClean="0">
              <a:latin typeface="Arial Unicode MS" pitchFamily="34" charset="-128"/>
            </a:endParaRPr>
          </a:p>
          <a:p>
            <a:pPr lvl="1" eaLnBrk="1" hangingPunct="1">
              <a:lnSpc>
                <a:spcPct val="90000"/>
              </a:lnSpc>
            </a:pPr>
            <a:r>
              <a:rPr lang="en-US" sz="2400" dirty="0" smtClean="0">
                <a:latin typeface="Arial Unicode MS" pitchFamily="34" charset="-128"/>
              </a:rPr>
              <a:t>fighter planes </a:t>
            </a:r>
          </a:p>
          <a:p>
            <a:pPr lvl="2" eaLnBrk="1" hangingPunct="1">
              <a:lnSpc>
                <a:spcPct val="90000"/>
              </a:lnSpc>
            </a:pPr>
            <a:r>
              <a:rPr lang="en-US" sz="2000" dirty="0" smtClean="0">
                <a:latin typeface="Arial Unicode MS" pitchFamily="34" charset="-128"/>
              </a:rPr>
              <a:t>A-5C fighter planes </a:t>
            </a:r>
          </a:p>
          <a:p>
            <a:pPr lvl="2" eaLnBrk="1" hangingPunct="1">
              <a:lnSpc>
                <a:spcPct val="90000"/>
              </a:lnSpc>
            </a:pPr>
            <a:r>
              <a:rPr lang="en-US" sz="2000" dirty="0" smtClean="0">
                <a:latin typeface="Arial Unicode MS" pitchFamily="34" charset="-128"/>
              </a:rPr>
              <a:t>A10 fighter plane </a:t>
            </a:r>
          </a:p>
          <a:p>
            <a:pPr lvl="2" eaLnBrk="1" hangingPunct="1">
              <a:lnSpc>
                <a:spcPct val="90000"/>
              </a:lnSpc>
            </a:pPr>
            <a:r>
              <a:rPr lang="en-US" sz="2000" dirty="0" smtClean="0">
                <a:latin typeface="Arial Unicode MS" pitchFamily="34" charset="-128"/>
              </a:rPr>
              <a:t>F-117 Nighthawks </a:t>
            </a:r>
          </a:p>
          <a:p>
            <a:pPr lvl="2" eaLnBrk="1" hangingPunct="1">
              <a:lnSpc>
                <a:spcPct val="90000"/>
              </a:lnSpc>
            </a:pPr>
            <a:r>
              <a:rPr lang="en-US" sz="2000" dirty="0" smtClean="0">
                <a:latin typeface="Arial Unicode MS" pitchFamily="34" charset="-128"/>
              </a:rPr>
              <a:t>F-14 fighter plane </a:t>
            </a:r>
          </a:p>
          <a:p>
            <a:pPr lvl="2" eaLnBrk="1" hangingPunct="1">
              <a:lnSpc>
                <a:spcPct val="90000"/>
              </a:lnSpc>
            </a:pPr>
            <a:r>
              <a:rPr lang="en-US" sz="2000" dirty="0" smtClean="0">
                <a:latin typeface="Arial Unicode MS" pitchFamily="34" charset="-128"/>
              </a:rPr>
              <a:t>F-15 eagles </a:t>
            </a:r>
          </a:p>
          <a:p>
            <a:pPr lvl="2" eaLnBrk="1" hangingPunct="1">
              <a:lnSpc>
                <a:spcPct val="90000"/>
              </a:lnSpc>
            </a:pPr>
            <a:r>
              <a:rPr lang="en-US" sz="2000" dirty="0" smtClean="0">
                <a:latin typeface="Arial Unicode MS" pitchFamily="34" charset="-128"/>
              </a:rPr>
              <a:t>F-16 falcons</a:t>
            </a:r>
            <a:r>
              <a:rPr lang="en-US" sz="2000" dirty="0" smtClean="0"/>
              <a:t> </a:t>
            </a:r>
          </a:p>
          <a:p>
            <a:pPr lvl="2" eaLnBrk="1" hangingPunct="1">
              <a:lnSpc>
                <a:spcPct val="90000"/>
              </a:lnSpc>
            </a:pPr>
            <a:r>
              <a:rPr lang="en-US" sz="2000" dirty="0" smtClean="0"/>
              <a:t>…</a:t>
            </a:r>
          </a:p>
        </p:txBody>
      </p:sp>
      <p:grpSp>
        <p:nvGrpSpPr>
          <p:cNvPr id="2" name="Group 16"/>
          <p:cNvGrpSpPr/>
          <p:nvPr/>
        </p:nvGrpSpPr>
        <p:grpSpPr>
          <a:xfrm>
            <a:off x="2900855" y="1429407"/>
            <a:ext cx="5097524" cy="3944436"/>
            <a:chOff x="3016462" y="2430492"/>
            <a:chExt cx="5097524" cy="3944436"/>
          </a:xfrm>
          <a:effectLst>
            <a:outerShdw blurRad="50800" dist="38100" dir="8100000" algn="tr" rotWithShape="0">
              <a:prstClr val="black">
                <a:alpha val="40000"/>
              </a:prstClr>
            </a:outerShdw>
          </a:effectLst>
        </p:grpSpPr>
        <p:pic>
          <p:nvPicPr>
            <p:cNvPr id="28676" name="Picture 4"/>
            <p:cNvPicPr>
              <a:picLocks noChangeAspect="1" noChangeArrowheads="1"/>
            </p:cNvPicPr>
            <p:nvPr/>
          </p:nvPicPr>
          <p:blipFill>
            <a:blip r:embed="rId3"/>
            <a:srcRect l="30476" t="48441" r="38571" b="25829"/>
            <a:stretch>
              <a:fillRect/>
            </a:stretch>
          </p:blipFill>
          <p:spPr bwMode="auto">
            <a:xfrm>
              <a:off x="3962400" y="4267200"/>
              <a:ext cx="4151586" cy="2107728"/>
            </a:xfrm>
            <a:prstGeom prst="rect">
              <a:avLst/>
            </a:prstGeom>
            <a:noFill/>
            <a:ln w="38100">
              <a:solidFill>
                <a:srgbClr val="B8E6B8"/>
              </a:solidFill>
              <a:miter lim="800000"/>
              <a:headEnd/>
              <a:tailEnd/>
            </a:ln>
          </p:spPr>
        </p:pic>
        <p:sp>
          <p:nvSpPr>
            <p:cNvPr id="28682" name="Freeform 19"/>
            <p:cNvSpPr>
              <a:spLocks/>
            </p:cNvSpPr>
            <p:nvPr/>
          </p:nvSpPr>
          <p:spPr bwMode="auto">
            <a:xfrm>
              <a:off x="3016462" y="2430492"/>
              <a:ext cx="1114104" cy="1822422"/>
            </a:xfrm>
            <a:custGeom>
              <a:avLst/>
              <a:gdLst>
                <a:gd name="T0" fmla="*/ 0 w 800"/>
                <a:gd name="T1" fmla="*/ 0 h 1296"/>
                <a:gd name="T2" fmla="*/ 1754470114 w 800"/>
                <a:gd name="T3" fmla="*/ 835053074 h 1296"/>
                <a:gd name="T4" fmla="*/ 2147483647 w 800"/>
                <a:gd name="T5" fmla="*/ 2147483647 h 1296"/>
                <a:gd name="T6" fmla="*/ 0 1 256"/>
                <a:gd name="T7" fmla="*/ 0 1 256"/>
                <a:gd name="T8" fmla="*/ 0 1 256"/>
                <a:gd name="T9" fmla="*/ 0 w 800"/>
                <a:gd name="T10" fmla="*/ 0 h 1296"/>
                <a:gd name="T11" fmla="*/ 800 w 800"/>
                <a:gd name="T12" fmla="*/ 1296 h 1296"/>
              </a:gdLst>
              <a:ahLst/>
              <a:cxnLst>
                <a:cxn ang="T6">
                  <a:pos x="T0" y="T1"/>
                </a:cxn>
                <a:cxn ang="T7">
                  <a:pos x="T2" y="T3"/>
                </a:cxn>
                <a:cxn ang="T8">
                  <a:pos x="T4" y="T5"/>
                </a:cxn>
              </a:cxnLst>
              <a:rect l="T9" t="T10" r="T11" b="T12"/>
              <a:pathLst>
                <a:path w="800" h="1296">
                  <a:moveTo>
                    <a:pt x="0" y="0"/>
                  </a:moveTo>
                  <a:cubicBezTo>
                    <a:pt x="248" y="60"/>
                    <a:pt x="496" y="120"/>
                    <a:pt x="624" y="336"/>
                  </a:cubicBezTo>
                  <a:cubicBezTo>
                    <a:pt x="752" y="552"/>
                    <a:pt x="800" y="1176"/>
                    <a:pt x="768" y="1296"/>
                  </a:cubicBezTo>
                </a:path>
              </a:pathLst>
            </a:custGeom>
            <a:noFill/>
            <a:ln w="38100">
              <a:solidFill>
                <a:srgbClr val="B8E6B8"/>
              </a:solidFill>
              <a:round/>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3" name="Group 15"/>
          <p:cNvGrpSpPr/>
          <p:nvPr/>
        </p:nvGrpSpPr>
        <p:grpSpPr>
          <a:xfrm>
            <a:off x="3741183" y="507150"/>
            <a:ext cx="4698624" cy="2561896"/>
            <a:chOff x="2917414" y="1156138"/>
            <a:chExt cx="5217592" cy="3079531"/>
          </a:xfrm>
        </p:grpSpPr>
        <p:grpSp>
          <p:nvGrpSpPr>
            <p:cNvPr id="4" name="Group 14"/>
            <p:cNvGrpSpPr/>
            <p:nvPr/>
          </p:nvGrpSpPr>
          <p:grpSpPr>
            <a:xfrm>
              <a:off x="2917414" y="1162722"/>
              <a:ext cx="5207238" cy="3048000"/>
              <a:chOff x="2581094" y="1162722"/>
              <a:chExt cx="5207238" cy="3048000"/>
            </a:xfrm>
          </p:grpSpPr>
          <p:grpSp>
            <p:nvGrpSpPr>
              <p:cNvPr id="5" name="Group 11"/>
              <p:cNvGrpSpPr>
                <a:grpSpLocks/>
              </p:cNvGrpSpPr>
              <p:nvPr/>
            </p:nvGrpSpPr>
            <p:grpSpPr bwMode="auto">
              <a:xfrm>
                <a:off x="3062344" y="1162722"/>
                <a:ext cx="4725988" cy="3048000"/>
                <a:chOff x="2592" y="768"/>
                <a:chExt cx="2977" cy="1920"/>
              </a:xfrm>
            </p:grpSpPr>
            <p:pic>
              <p:nvPicPr>
                <p:cNvPr id="28683" name="Picture 6"/>
                <p:cNvPicPr>
                  <a:picLocks noChangeAspect="1" noChangeArrowheads="1"/>
                </p:cNvPicPr>
                <p:nvPr/>
              </p:nvPicPr>
              <p:blipFill>
                <a:blip r:embed="rId4"/>
                <a:srcRect l="30476" t="25829" r="40064" b="68713"/>
                <a:stretch>
                  <a:fillRect/>
                </a:stretch>
              </p:blipFill>
              <p:spPr bwMode="auto">
                <a:xfrm>
                  <a:off x="2592" y="768"/>
                  <a:ext cx="2977" cy="336"/>
                </a:xfrm>
                <a:prstGeom prst="rect">
                  <a:avLst/>
                </a:prstGeom>
                <a:noFill/>
                <a:ln w="9525">
                  <a:noFill/>
                  <a:miter lim="800000"/>
                  <a:headEnd/>
                  <a:tailEnd/>
                </a:ln>
              </p:spPr>
            </p:pic>
            <p:pic>
              <p:nvPicPr>
                <p:cNvPr id="28684" name="Picture 7"/>
                <p:cNvPicPr>
                  <a:picLocks noChangeAspect="1" noChangeArrowheads="1"/>
                </p:cNvPicPr>
                <p:nvPr/>
              </p:nvPicPr>
              <p:blipFill>
                <a:blip r:embed="rId4"/>
                <a:srcRect l="30476" t="67154" r="44762" b="28168"/>
                <a:stretch>
                  <a:fillRect/>
                </a:stretch>
              </p:blipFill>
              <p:spPr bwMode="auto">
                <a:xfrm>
                  <a:off x="2592" y="1104"/>
                  <a:ext cx="2496" cy="288"/>
                </a:xfrm>
                <a:prstGeom prst="rect">
                  <a:avLst/>
                </a:prstGeom>
                <a:noFill/>
                <a:ln w="9525">
                  <a:noFill/>
                  <a:miter lim="800000"/>
                  <a:headEnd/>
                  <a:tailEnd/>
                </a:ln>
              </p:spPr>
            </p:pic>
            <p:pic>
              <p:nvPicPr>
                <p:cNvPr id="28685" name="Picture 10"/>
                <p:cNvPicPr>
                  <a:picLocks noChangeAspect="1" noChangeArrowheads="1"/>
                </p:cNvPicPr>
                <p:nvPr/>
              </p:nvPicPr>
              <p:blipFill>
                <a:blip r:embed="rId5"/>
                <a:srcRect l="30476" t="34406" r="39999" b="44542"/>
                <a:stretch>
                  <a:fillRect/>
                </a:stretch>
              </p:blipFill>
              <p:spPr bwMode="auto">
                <a:xfrm>
                  <a:off x="2592" y="1392"/>
                  <a:ext cx="2976" cy="1296"/>
                </a:xfrm>
                <a:prstGeom prst="rect">
                  <a:avLst/>
                </a:prstGeom>
                <a:noFill/>
                <a:ln w="9525">
                  <a:noFill/>
                  <a:miter lim="800000"/>
                  <a:headEnd/>
                  <a:tailEnd/>
                </a:ln>
              </p:spPr>
            </p:pic>
          </p:grpSp>
          <p:sp>
            <p:nvSpPr>
              <p:cNvPr id="28680" name="Line 17"/>
              <p:cNvSpPr>
                <a:spLocks noChangeShapeType="1"/>
              </p:cNvSpPr>
              <p:nvPr/>
            </p:nvSpPr>
            <p:spPr bwMode="auto">
              <a:xfrm flipV="1">
                <a:off x="2581094" y="1799286"/>
                <a:ext cx="452695" cy="51129"/>
              </a:xfrm>
              <a:prstGeom prst="line">
                <a:avLst/>
              </a:prstGeom>
              <a:noFill/>
              <a:ln w="38100">
                <a:solidFill>
                  <a:schemeClr val="accent1"/>
                </a:solidFill>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NZ"/>
              </a:p>
            </p:txBody>
          </p:sp>
          <p:sp>
            <p:nvSpPr>
              <p:cNvPr id="14" name="Rectangle 13"/>
              <p:cNvSpPr/>
              <p:nvPr/>
            </p:nvSpPr>
            <p:spPr>
              <a:xfrm>
                <a:off x="6927925" y="1420009"/>
                <a:ext cx="839096" cy="1011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8678" name="Rectangle 14"/>
            <p:cNvSpPr>
              <a:spLocks noChangeArrowheads="1"/>
            </p:cNvSpPr>
            <p:nvPr/>
          </p:nvSpPr>
          <p:spPr bwMode="auto">
            <a:xfrm>
              <a:off x="3381702" y="1156138"/>
              <a:ext cx="4753304" cy="3079531"/>
            </a:xfrm>
            <a:prstGeom prst="rect">
              <a:avLst/>
            </a:prstGeom>
            <a:noFill/>
            <a:ln w="38100">
              <a:solidFill>
                <a:schemeClr val="accent1"/>
              </a:solidFill>
              <a:miter lim="800000"/>
              <a:headEnd/>
              <a:tailEnd/>
            </a:ln>
            <a:effectLst>
              <a:outerShdw blurRad="50800" dist="38100" dir="8100000" algn="tr" rotWithShape="0">
                <a:prstClr val="black">
                  <a:alpha val="40000"/>
                </a:prstClr>
              </a:outerShdw>
            </a:effectLst>
          </p:spPr>
          <p:txBody>
            <a:bodyPr vert="horz" wrap="none" lIns="91440" tIns="45720" rIns="91440" bIns="45720" numCol="1" anchor="ctr" anchorCtr="0" compatLnSpc="1">
              <a:prstTxWarp prst="textNoShape">
                <a:avLst/>
              </a:prstTxWarp>
            </a:bodyPr>
            <a:lstStyle/>
            <a:p>
              <a:endParaRPr lang="en-NZ"/>
            </a:p>
          </p:txBody>
        </p:sp>
      </p:grpSp>
      <p:grpSp>
        <p:nvGrpSpPr>
          <p:cNvPr id="6" name="Group 19"/>
          <p:cNvGrpSpPr/>
          <p:nvPr/>
        </p:nvGrpSpPr>
        <p:grpSpPr>
          <a:xfrm>
            <a:off x="430618" y="2673925"/>
            <a:ext cx="8182267" cy="2727414"/>
            <a:chOff x="430618" y="2673925"/>
            <a:chExt cx="8182267" cy="2727414"/>
          </a:xfrm>
        </p:grpSpPr>
        <p:pic>
          <p:nvPicPr>
            <p:cNvPr id="18" name="Picture 5" descr="Yoon-military-Screenshot"/>
            <p:cNvPicPr>
              <a:picLocks noChangeAspect="1" noChangeArrowheads="1"/>
            </p:cNvPicPr>
            <p:nvPr/>
          </p:nvPicPr>
          <p:blipFill>
            <a:blip r:embed="rId6"/>
            <a:srcRect l="703" t="12381" r="62952" b="75714"/>
            <a:stretch>
              <a:fillRect/>
            </a:stretch>
          </p:blipFill>
          <p:spPr bwMode="auto">
            <a:xfrm>
              <a:off x="531115" y="2673925"/>
              <a:ext cx="8081770" cy="2117293"/>
            </a:xfrm>
            <a:prstGeom prst="round2DiagRect">
              <a:avLst>
                <a:gd name="adj1" fmla="val 16667"/>
                <a:gd name="adj2" fmla="val 0"/>
              </a:avLst>
            </a:prstGeom>
            <a:ln w="88900" cap="sq">
              <a:solidFill>
                <a:schemeClr val="accent6">
                  <a:lumMod val="60000"/>
                  <a:lumOff val="40000"/>
                </a:schemeClr>
              </a:solidFill>
              <a:miter lim="800000"/>
            </a:ln>
            <a:effectLst>
              <a:outerShdw blurRad="254000" algn="tl" rotWithShape="0">
                <a:srgbClr val="000000">
                  <a:alpha val="43000"/>
                </a:srgbClr>
              </a:outerShdw>
            </a:effectLst>
          </p:spPr>
        </p:pic>
        <p:pic>
          <p:nvPicPr>
            <p:cNvPr id="19" name="Picture 6" descr="Yoon-original-Screenshot-2"/>
            <p:cNvPicPr>
              <a:picLocks noChangeAspect="1" noChangeArrowheads="1"/>
            </p:cNvPicPr>
            <p:nvPr/>
          </p:nvPicPr>
          <p:blipFill>
            <a:blip r:embed="rId7"/>
            <a:srcRect t="12290" r="82569" b="82133"/>
            <a:stretch>
              <a:fillRect/>
            </a:stretch>
          </p:blipFill>
          <p:spPr bwMode="auto">
            <a:xfrm>
              <a:off x="430618" y="4875047"/>
              <a:ext cx="1951075" cy="52629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78225" y="4957880"/>
            <a:ext cx="8183880" cy="1051560"/>
          </a:xfrm>
        </p:spPr>
        <p:txBody>
          <a:bodyPr/>
          <a:lstStyle/>
          <a:p>
            <a:pPr eaLnBrk="1" hangingPunct="1"/>
            <a:r>
              <a:rPr lang="en-US" dirty="0" smtClean="0"/>
              <a:t>Knowledge for Disambiguation</a:t>
            </a:r>
          </a:p>
        </p:txBody>
      </p:sp>
      <p:sp>
        <p:nvSpPr>
          <p:cNvPr id="31747" name="Rectangle 3"/>
          <p:cNvSpPr>
            <a:spLocks noGrp="1" noChangeArrowheads="1"/>
          </p:cNvSpPr>
          <p:nvPr>
            <p:ph type="body" idx="1"/>
          </p:nvPr>
        </p:nvSpPr>
        <p:spPr>
          <a:xfrm>
            <a:off x="685800" y="415634"/>
            <a:ext cx="7772400" cy="5214938"/>
          </a:xfrm>
        </p:spPr>
        <p:txBody>
          <a:bodyPr/>
          <a:lstStyle/>
          <a:p>
            <a:pPr algn="ctr" eaLnBrk="1" hangingPunct="1">
              <a:buFontTx/>
              <a:buNone/>
            </a:pPr>
            <a:r>
              <a:rPr lang="en-US" dirty="0" smtClean="0"/>
              <a:t>Simple Example: #$</a:t>
            </a:r>
            <a:r>
              <a:rPr lang="en-US" dirty="0" err="1" smtClean="0"/>
              <a:t>isa</a:t>
            </a:r>
            <a:endParaRPr lang="en-US" dirty="0" smtClean="0"/>
          </a:p>
          <a:p>
            <a:pPr algn="ctr" eaLnBrk="1" hangingPunct="1">
              <a:buFontTx/>
              <a:buNone/>
            </a:pPr>
            <a:r>
              <a:rPr lang="en-US" sz="2400" dirty="0" smtClean="0"/>
              <a:t>“… </a:t>
            </a:r>
            <a:r>
              <a:rPr lang="en-US" sz="2400" dirty="0" smtClean="0">
                <a:solidFill>
                  <a:srgbClr val="00B050"/>
                </a:solidFill>
              </a:rPr>
              <a:t>natural resources</a:t>
            </a:r>
            <a:r>
              <a:rPr lang="en-US" sz="2400" dirty="0" smtClean="0"/>
              <a:t>, of which </a:t>
            </a:r>
            <a:r>
              <a:rPr lang="en-US" sz="2400" b="1" dirty="0" smtClean="0">
                <a:solidFill>
                  <a:schemeClr val="hlink"/>
                </a:solidFill>
              </a:rPr>
              <a:t>oil</a:t>
            </a:r>
            <a:r>
              <a:rPr lang="en-US" sz="2400" dirty="0" smtClean="0"/>
              <a:t> and </a:t>
            </a:r>
            <a:r>
              <a:rPr lang="en-US" sz="2400" b="1" dirty="0" smtClean="0">
                <a:solidFill>
                  <a:schemeClr val="hlink"/>
                </a:solidFill>
              </a:rPr>
              <a:t>diamonds</a:t>
            </a:r>
            <a:r>
              <a:rPr lang="en-US" sz="2400" dirty="0" smtClean="0"/>
              <a:t> are the most relevant.”</a:t>
            </a:r>
          </a:p>
          <a:p>
            <a:pPr eaLnBrk="1" hangingPunct="1">
              <a:buFontTx/>
              <a:buNone/>
            </a:pPr>
            <a:endParaRPr lang="en-US" sz="2400" dirty="0" smtClean="0"/>
          </a:p>
        </p:txBody>
      </p:sp>
      <p:sp>
        <p:nvSpPr>
          <p:cNvPr id="53252" name="Text Box 4"/>
          <p:cNvSpPr txBox="1">
            <a:spLocks noChangeArrowheads="1"/>
          </p:cNvSpPr>
          <p:nvPr/>
        </p:nvSpPr>
        <p:spPr bwMode="auto">
          <a:xfrm>
            <a:off x="1219200" y="2285965"/>
            <a:ext cx="184150" cy="7620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defRPr/>
            </a:pPr>
            <a:endParaRPr lang="en-US" sz="4400">
              <a:effectLst>
                <a:outerShdw blurRad="38100" dist="38100" dir="2700000" algn="tl">
                  <a:srgbClr val="C0C0C0"/>
                </a:outerShdw>
              </a:effectLst>
            </a:endParaRPr>
          </a:p>
        </p:txBody>
      </p:sp>
      <p:sp>
        <p:nvSpPr>
          <p:cNvPr id="31749" name="Text Box 5"/>
          <p:cNvSpPr txBox="1">
            <a:spLocks noChangeArrowheads="1"/>
          </p:cNvSpPr>
          <p:nvPr/>
        </p:nvSpPr>
        <p:spPr bwMode="auto">
          <a:xfrm>
            <a:off x="914400" y="1828765"/>
            <a:ext cx="3276600" cy="169892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a:spcBef>
                <a:spcPct val="20000"/>
              </a:spcBef>
              <a:buSzPct val="50000"/>
            </a:pPr>
            <a:r>
              <a:rPr lang="en-US" sz="1800" dirty="0"/>
              <a:t>“oil”</a:t>
            </a:r>
          </a:p>
          <a:p>
            <a:pPr>
              <a:spcBef>
                <a:spcPct val="20000"/>
              </a:spcBef>
              <a:buSzPct val="50000"/>
              <a:buFontTx/>
              <a:buChar char="•"/>
            </a:pPr>
            <a:r>
              <a:rPr lang="en-US" sz="1800" dirty="0"/>
              <a:t>  #$Oil</a:t>
            </a:r>
          </a:p>
          <a:p>
            <a:pPr>
              <a:spcBef>
                <a:spcPct val="20000"/>
              </a:spcBef>
              <a:buSzPct val="50000"/>
              <a:buFontTx/>
              <a:buChar char="•"/>
            </a:pPr>
            <a:r>
              <a:rPr lang="en-US" sz="1800" dirty="0"/>
              <a:t>  #$Petroleum-</a:t>
            </a:r>
            <a:r>
              <a:rPr lang="en-US" sz="1800" dirty="0" err="1"/>
              <a:t>CrudeOil</a:t>
            </a:r>
            <a:endParaRPr lang="en-US" sz="1800" dirty="0"/>
          </a:p>
          <a:p>
            <a:pPr>
              <a:spcBef>
                <a:spcPct val="20000"/>
              </a:spcBef>
              <a:buSzPct val="50000"/>
              <a:buFontTx/>
              <a:buChar char="•"/>
            </a:pPr>
            <a:r>
              <a:rPr lang="en-US" sz="1800" dirty="0"/>
              <a:t>  #$</a:t>
            </a:r>
            <a:r>
              <a:rPr lang="en-US" sz="1800" dirty="0" err="1"/>
              <a:t>ArtistOilPaint</a:t>
            </a:r>
            <a:endParaRPr lang="en-US" sz="1800" dirty="0"/>
          </a:p>
          <a:p>
            <a:pPr>
              <a:spcBef>
                <a:spcPct val="20000"/>
              </a:spcBef>
              <a:buSzPct val="50000"/>
              <a:buFontTx/>
              <a:buChar char="•"/>
            </a:pPr>
            <a:r>
              <a:rPr lang="en-US" sz="1800" dirty="0"/>
              <a:t>  #$</a:t>
            </a:r>
            <a:r>
              <a:rPr lang="en-US" sz="1800" dirty="0" err="1"/>
              <a:t>PetroleumProduct</a:t>
            </a:r>
            <a:endParaRPr lang="en-US" sz="1800" dirty="0"/>
          </a:p>
        </p:txBody>
      </p:sp>
      <p:sp>
        <p:nvSpPr>
          <p:cNvPr id="31750" name="Text Box 6"/>
          <p:cNvSpPr txBox="1">
            <a:spLocks noChangeArrowheads="1"/>
          </p:cNvSpPr>
          <p:nvPr/>
        </p:nvSpPr>
        <p:spPr bwMode="auto">
          <a:xfrm>
            <a:off x="4724400" y="3505165"/>
            <a:ext cx="3276600" cy="70173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spAutoFit/>
          </a:bodyPr>
          <a:lstStyle/>
          <a:p>
            <a:pPr>
              <a:spcBef>
                <a:spcPct val="20000"/>
              </a:spcBef>
              <a:buSzPct val="50000"/>
            </a:pPr>
            <a:r>
              <a:rPr lang="en-US" sz="1800" dirty="0"/>
              <a:t>“natural resources”</a:t>
            </a:r>
          </a:p>
          <a:p>
            <a:pPr>
              <a:spcBef>
                <a:spcPct val="20000"/>
              </a:spcBef>
              <a:buSzPct val="50000"/>
              <a:buFontTx/>
              <a:buChar char="•"/>
            </a:pPr>
            <a:r>
              <a:rPr lang="en-US" sz="1800" dirty="0"/>
              <a:t>  #$</a:t>
            </a:r>
            <a:r>
              <a:rPr lang="en-US" sz="1800" dirty="0" err="1"/>
              <a:t>NaturalResourceType</a:t>
            </a:r>
            <a:endParaRPr lang="en-US" sz="1800" dirty="0"/>
          </a:p>
        </p:txBody>
      </p:sp>
      <p:sp>
        <p:nvSpPr>
          <p:cNvPr id="31751" name="Text Box 7"/>
          <p:cNvSpPr txBox="1">
            <a:spLocks noChangeArrowheads="1"/>
          </p:cNvSpPr>
          <p:nvPr/>
        </p:nvSpPr>
        <p:spPr bwMode="auto">
          <a:xfrm>
            <a:off x="914400" y="3841715"/>
            <a:ext cx="3276600" cy="14922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spAutoFit/>
          </a:bodyPr>
          <a:lstStyle/>
          <a:p>
            <a:pPr>
              <a:spcBef>
                <a:spcPct val="20000"/>
              </a:spcBef>
              <a:buSzPct val="50000"/>
            </a:pPr>
            <a:r>
              <a:rPr lang="en-US" sz="2000" dirty="0"/>
              <a:t>“diamonds”</a:t>
            </a:r>
          </a:p>
          <a:p>
            <a:pPr>
              <a:spcBef>
                <a:spcPct val="20000"/>
              </a:spcBef>
              <a:buSzPct val="50000"/>
              <a:buFontTx/>
              <a:buChar char="•"/>
            </a:pPr>
            <a:r>
              <a:rPr lang="en-US" sz="2000" dirty="0"/>
              <a:t>  #$Diamond</a:t>
            </a:r>
          </a:p>
          <a:p>
            <a:pPr>
              <a:spcBef>
                <a:spcPct val="20000"/>
              </a:spcBef>
              <a:buSzPct val="50000"/>
              <a:buFontTx/>
              <a:buChar char="•"/>
            </a:pPr>
            <a:r>
              <a:rPr lang="en-US" sz="2000" dirty="0"/>
              <a:t>  #$Diamond-Gem</a:t>
            </a:r>
          </a:p>
          <a:p>
            <a:pPr>
              <a:spcBef>
                <a:spcPct val="20000"/>
              </a:spcBef>
              <a:buSzPct val="50000"/>
              <a:buFontTx/>
              <a:buChar char="•"/>
            </a:pPr>
            <a:r>
              <a:rPr lang="en-US" sz="2000" dirty="0"/>
              <a:t>  #$Diamonds-Suit</a:t>
            </a:r>
          </a:p>
        </p:txBody>
      </p:sp>
      <p:sp>
        <p:nvSpPr>
          <p:cNvPr id="53256" name="Text Box 8"/>
          <p:cNvSpPr txBox="1">
            <a:spLocks noChangeArrowheads="1"/>
          </p:cNvSpPr>
          <p:nvPr/>
        </p:nvSpPr>
        <p:spPr bwMode="auto">
          <a:xfrm>
            <a:off x="4572000" y="1904965"/>
            <a:ext cx="3352800" cy="1463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spcBef>
                <a:spcPct val="50000"/>
              </a:spcBef>
              <a:defRPr/>
            </a:pPr>
            <a:r>
              <a:rPr lang="en-US" sz="2000" dirty="0">
                <a:effectLst>
                  <a:outerShdw blurRad="38100" dist="38100" dir="2700000" algn="tl">
                    <a:srgbClr val="C0C0C0"/>
                  </a:outerShdw>
                </a:effectLst>
              </a:rPr>
              <a:t>#$</a:t>
            </a:r>
            <a:r>
              <a:rPr lang="en-US" sz="2000" dirty="0" err="1">
                <a:effectLst>
                  <a:outerShdw blurRad="38100" dist="38100" dir="2700000" algn="tl">
                    <a:srgbClr val="C0C0C0"/>
                  </a:outerShdw>
                </a:effectLst>
              </a:rPr>
              <a:t>isa</a:t>
            </a:r>
            <a:r>
              <a:rPr lang="en-US" sz="2000" dirty="0">
                <a:effectLst>
                  <a:outerShdw blurRad="38100" dist="38100" dir="2700000" algn="tl">
                    <a:srgbClr val="C0C0C0"/>
                  </a:outerShdw>
                </a:effectLst>
              </a:rPr>
              <a:t> </a:t>
            </a:r>
            <a:r>
              <a:rPr lang="en-US" sz="2000" dirty="0" err="1" smtClean="0">
                <a:effectLst>
                  <a:outerShdw blurRad="38100" dist="38100" dir="2700000" algn="tl">
                    <a:srgbClr val="C0C0C0"/>
                  </a:outerShdw>
                </a:effectLst>
              </a:rPr>
              <a:t>licence</a:t>
            </a:r>
            <a:endParaRPr lang="en-US" sz="2000" dirty="0">
              <a:effectLst>
                <a:outerShdw blurRad="38100" dist="38100" dir="2700000" algn="tl">
                  <a:srgbClr val="C0C0C0"/>
                </a:outerShdw>
              </a:effectLst>
            </a:endParaRPr>
          </a:p>
          <a:p>
            <a:pPr algn="ctr">
              <a:spcBef>
                <a:spcPct val="50000"/>
              </a:spcBef>
              <a:defRPr/>
            </a:pPr>
            <a:r>
              <a:rPr lang="en-US" sz="2000" dirty="0">
                <a:effectLst>
                  <a:outerShdw blurRad="38100" dist="38100" dir="2700000" algn="tl">
                    <a:srgbClr val="C0C0C0"/>
                  </a:outerShdw>
                </a:effectLst>
              </a:rPr>
              <a:t>Looks for collections in the text of which a given object is an instance</a:t>
            </a:r>
          </a:p>
        </p:txBody>
      </p:sp>
      <p:sp>
        <p:nvSpPr>
          <p:cNvPr id="53257" name="Rectangle 9"/>
          <p:cNvSpPr>
            <a:spLocks noChangeArrowheads="1"/>
          </p:cNvSpPr>
          <p:nvPr/>
        </p:nvSpPr>
        <p:spPr bwMode="auto">
          <a:xfrm>
            <a:off x="1143000" y="2168200"/>
            <a:ext cx="914400" cy="381000"/>
          </a:xfrm>
          <a:prstGeom prst="rect">
            <a:avLst/>
          </a:prstGeom>
          <a:noFill/>
          <a:ln w="28575">
            <a:solidFill>
              <a:schemeClr val="tx1"/>
            </a:solidFill>
            <a:miter lim="800000"/>
            <a:headEnd/>
            <a:tailEnd/>
          </a:ln>
          <a:effectLst>
            <a:glow rad="139700">
              <a:schemeClr val="accent1">
                <a:satMod val="175000"/>
                <a:alpha val="40000"/>
              </a:schemeClr>
            </a:glow>
          </a:effectLst>
        </p:spPr>
        <p:txBody>
          <a:bodyPr vert="horz" wrap="none" lIns="91440" tIns="45720" rIns="91440" bIns="45720" numCol="1" anchor="ctr" anchorCtr="0" compatLnSpc="1">
            <a:prstTxWarp prst="textNoShape">
              <a:avLst/>
            </a:prstTxWarp>
          </a:bodyPr>
          <a:lstStyle/>
          <a:p>
            <a:endParaRPr lang="en-NZ"/>
          </a:p>
        </p:txBody>
      </p:sp>
      <p:sp>
        <p:nvSpPr>
          <p:cNvPr id="31754" name="Rectangle 10"/>
          <p:cNvSpPr>
            <a:spLocks noChangeArrowheads="1"/>
          </p:cNvSpPr>
          <p:nvPr/>
        </p:nvSpPr>
        <p:spPr bwMode="auto">
          <a:xfrm>
            <a:off x="4953000" y="3886166"/>
            <a:ext cx="2895600" cy="297908"/>
          </a:xfrm>
          <a:prstGeom prst="rect">
            <a:avLst/>
          </a:prstGeom>
          <a:noFill/>
          <a:ln w="28575">
            <a:solidFill>
              <a:schemeClr val="tx1"/>
            </a:solidFill>
            <a:miter lim="800000"/>
            <a:headEnd/>
            <a:tailEnd/>
          </a:ln>
        </p:spPr>
        <p:txBody>
          <a:bodyPr vert="horz" wrap="none" lIns="91440" tIns="45720" rIns="91440" bIns="45720" numCol="1" anchor="ctr" anchorCtr="0" compatLnSpc="1">
            <a:prstTxWarp prst="textNoShape">
              <a:avLst/>
            </a:prstTxWarp>
          </a:bodyPr>
          <a:lstStyle/>
          <a:p>
            <a:endParaRPr lang="en-NZ"/>
          </a:p>
        </p:txBody>
      </p:sp>
      <p:sp>
        <p:nvSpPr>
          <p:cNvPr id="11" name="Rectangle 9"/>
          <p:cNvSpPr>
            <a:spLocks noChangeArrowheads="1"/>
          </p:cNvSpPr>
          <p:nvPr/>
        </p:nvSpPr>
        <p:spPr bwMode="auto">
          <a:xfrm>
            <a:off x="1201738" y="4241765"/>
            <a:ext cx="1624589" cy="381000"/>
          </a:xfrm>
          <a:prstGeom prst="rect">
            <a:avLst/>
          </a:prstGeom>
          <a:noFill/>
          <a:ln w="28575">
            <a:solidFill>
              <a:schemeClr val="tx1"/>
            </a:solidFill>
            <a:miter lim="800000"/>
            <a:headEnd/>
            <a:tailEnd/>
          </a:ln>
          <a:effectLst>
            <a:glow rad="139700">
              <a:schemeClr val="accent2">
                <a:satMod val="175000"/>
                <a:alpha val="40000"/>
              </a:schemeClr>
            </a:glow>
          </a:effectLst>
        </p:spPr>
        <p:txBody>
          <a:bodyPr vert="horz" wrap="none" lIns="91440" tIns="45720" rIns="91440" bIns="45720" numCol="1" anchor="ctr" anchorCtr="0" compatLnSpc="1">
            <a:prstTxWarp prst="textNoShape">
              <a:avLst/>
            </a:prstTxWarp>
          </a:bodyPr>
          <a:lstStyle/>
          <a:p>
            <a:endParaRPr lang="en-NZ"/>
          </a:p>
        </p:txBody>
      </p:sp>
      <p:cxnSp>
        <p:nvCxnSpPr>
          <p:cNvPr id="13" name="Straight Arrow Connector 12"/>
          <p:cNvCxnSpPr/>
          <p:nvPr/>
        </p:nvCxnSpPr>
        <p:spPr bwMode="auto">
          <a:xfrm>
            <a:off x="2116138" y="2362165"/>
            <a:ext cx="2794000" cy="16764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p:nvPr/>
        </p:nvCxnSpPr>
        <p:spPr bwMode="auto">
          <a:xfrm flipV="1">
            <a:off x="2964873" y="4063965"/>
            <a:ext cx="1894465" cy="34178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19" name="Freeform 18"/>
          <p:cNvSpPr/>
          <p:nvPr/>
        </p:nvSpPr>
        <p:spPr bwMode="auto">
          <a:xfrm>
            <a:off x="617538" y="2362165"/>
            <a:ext cx="517525" cy="2100263"/>
          </a:xfrm>
          <a:custGeom>
            <a:avLst/>
            <a:gdLst>
              <a:gd name="connsiteX0" fmla="*/ 457200 w 516466"/>
              <a:gd name="connsiteY0" fmla="*/ 0 h 2099734"/>
              <a:gd name="connsiteX1" fmla="*/ 0 w 516466"/>
              <a:gd name="connsiteY1" fmla="*/ 880534 h 2099734"/>
              <a:gd name="connsiteX2" fmla="*/ 516466 w 516466"/>
              <a:gd name="connsiteY2" fmla="*/ 2099734 h 2099734"/>
              <a:gd name="connsiteX0" fmla="*/ 457200 w 516466"/>
              <a:gd name="connsiteY0" fmla="*/ 0 h 2099734"/>
              <a:gd name="connsiteX1" fmla="*/ 0 w 516466"/>
              <a:gd name="connsiteY1" fmla="*/ 1032934 h 2099734"/>
              <a:gd name="connsiteX2" fmla="*/ 516466 w 516466"/>
              <a:gd name="connsiteY2" fmla="*/ 2099734 h 2099734"/>
            </a:gdLst>
            <a:ahLst/>
            <a:cxnLst>
              <a:cxn ang="0">
                <a:pos x="connsiteX0" y="connsiteY0"/>
              </a:cxn>
              <a:cxn ang="0">
                <a:pos x="connsiteX1" y="connsiteY1"/>
              </a:cxn>
              <a:cxn ang="0">
                <a:pos x="connsiteX2" y="connsiteY2"/>
              </a:cxn>
              <a:cxn ang="0">
                <a:pos x="connsiteX0" y="connsiteY0"/>
              </a:cxn>
              <a:cxn ang="0">
                <a:pos x="connsiteX1" y="connsiteY1"/>
              </a:cxn>
              <a:cxn ang="0">
                <a:pos x="connsiteX2" y="connsiteY2"/>
              </a:cxn>
            </a:cxnLst>
            <a:rect l="l" t="t" r="r" b="b"/>
            <a:pathLst>
              <a:path w="516466" h="2099734">
                <a:moveTo>
                  <a:pt x="457200" y="0"/>
                </a:moveTo>
                <a:cubicBezTo>
                  <a:pt x="223661" y="265289"/>
                  <a:pt x="-9878" y="682978"/>
                  <a:pt x="0" y="1032934"/>
                </a:cubicBezTo>
                <a:cubicBezTo>
                  <a:pt x="9878" y="1382890"/>
                  <a:pt x="468488" y="1972734"/>
                  <a:pt x="516466" y="2099734"/>
                </a:cubicBezTo>
              </a:path>
            </a:pathLst>
          </a:custGeom>
          <a:ln>
            <a:headEnd type="arrow" w="med" len="med"/>
            <a:tailEnd type="arrow" w="med" len="med"/>
          </a:ln>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spAutoFit/>
          </a:bodyPr>
          <a:lstStyle/>
          <a:p>
            <a:pPr>
              <a:defRPr/>
            </a:pPr>
            <a:endParaRPr lang="en-NZ">
              <a:solidFill>
                <a:srgbClr val="990033"/>
              </a:solidFill>
              <a:latin typeface="Tahoma" pitchFamily="34" charset="0"/>
            </a:endParaRPr>
          </a:p>
        </p:txBody>
      </p:sp>
      <p:sp>
        <p:nvSpPr>
          <p:cNvPr id="18" name="Text Box 8"/>
          <p:cNvSpPr txBox="1">
            <a:spLocks noChangeArrowheads="1"/>
          </p:cNvSpPr>
          <p:nvPr/>
        </p:nvSpPr>
        <p:spPr bwMode="auto">
          <a:xfrm>
            <a:off x="4724400" y="4388538"/>
            <a:ext cx="3352800" cy="116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spcBef>
                <a:spcPct val="50000"/>
              </a:spcBef>
              <a:defRPr/>
            </a:pPr>
            <a:r>
              <a:rPr lang="en-US" sz="2000" dirty="0">
                <a:effectLst>
                  <a:outerShdw blurRad="38100" dist="38100" dir="2700000" algn="tl">
                    <a:srgbClr val="C0C0C0"/>
                  </a:outerShdw>
                </a:effectLst>
              </a:rPr>
              <a:t>#$</a:t>
            </a:r>
            <a:r>
              <a:rPr lang="en-US" sz="2000" dirty="0" err="1">
                <a:effectLst>
                  <a:outerShdw blurRad="38100" dist="38100" dir="2700000" algn="tl">
                    <a:srgbClr val="C0C0C0"/>
                  </a:outerShdw>
                </a:effectLst>
              </a:rPr>
              <a:t>siblingsWRTType</a:t>
            </a:r>
            <a:r>
              <a:rPr lang="en-US" sz="2000" dirty="0">
                <a:effectLst>
                  <a:outerShdw blurRad="38100" dist="38100" dir="2700000" algn="tl">
                    <a:srgbClr val="C0C0C0"/>
                  </a:outerShdw>
                </a:effectLst>
              </a:rPr>
              <a:t> </a:t>
            </a:r>
            <a:r>
              <a:rPr lang="en-US" sz="2000" dirty="0" err="1" smtClean="0">
                <a:effectLst>
                  <a:outerShdw blurRad="38100" dist="38100" dir="2700000" algn="tl">
                    <a:srgbClr val="C0C0C0"/>
                  </a:outerShdw>
                </a:effectLst>
              </a:rPr>
              <a:t>licence</a:t>
            </a:r>
            <a:endParaRPr lang="en-US" sz="2000" dirty="0">
              <a:effectLst>
                <a:outerShdw blurRad="38100" dist="38100" dir="2700000" algn="tl">
                  <a:srgbClr val="C0C0C0"/>
                </a:outerShdw>
              </a:effectLst>
            </a:endParaRPr>
          </a:p>
          <a:p>
            <a:pPr algn="ctr">
              <a:spcBef>
                <a:spcPct val="50000"/>
              </a:spcBef>
              <a:defRPr/>
            </a:pPr>
            <a:r>
              <a:rPr lang="en-US" sz="2000" dirty="0">
                <a:effectLst>
                  <a:outerShdw blurRad="38100" dist="38100" dir="2700000" algn="tl">
                    <a:srgbClr val="C0C0C0"/>
                  </a:outerShdw>
                </a:effectLst>
              </a:rPr>
              <a:t>Looks for collections in the text that share a type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2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amond(in)">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P spid="53257" grpId="0" animBg="1"/>
      <p:bldP spid="11" grpId="0" animBg="1"/>
      <p:bldP spid="19" grpId="0" animBg="1"/>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32349" y="157724"/>
            <a:ext cx="8481204" cy="2074862"/>
            <a:chOff x="468312" y="731837"/>
            <a:chExt cx="9349463" cy="2286000"/>
          </a:xfrm>
        </p:grpSpPr>
        <p:sp>
          <p:nvSpPr>
            <p:cNvPr id="6" name="Rounded Rectangle 5"/>
            <p:cNvSpPr>
              <a:spLocks noChangeArrowheads="1"/>
            </p:cNvSpPr>
            <p:nvPr/>
          </p:nvSpPr>
          <p:spPr bwMode="auto">
            <a:xfrm>
              <a:off x="697564" y="808795"/>
              <a:ext cx="8762348" cy="2209042"/>
            </a:xfrm>
            <a:prstGeom prst="roundRect">
              <a:avLst>
                <a:gd name="adj" fmla="val 16667"/>
              </a:avLst>
            </a:prstGeom>
            <a:gradFill rotWithShape="1">
              <a:gsLst>
                <a:gs pos="0">
                  <a:srgbClr val="BDBDBD">
                    <a:alpha val="57999"/>
                  </a:srgbClr>
                </a:gs>
                <a:gs pos="80000">
                  <a:srgbClr val="F7F7F7">
                    <a:alpha val="91600"/>
                  </a:srgbClr>
                </a:gs>
                <a:gs pos="100000">
                  <a:srgbClr val="F8F8F8"/>
                </a:gs>
              </a:gsLst>
              <a:lin ang="5400000" scaled="1"/>
            </a:gradFill>
            <a:ln w="9525" algn="ctr">
              <a:solidFill>
                <a:srgbClr val="F9F9F9"/>
              </a:solidFill>
              <a:round/>
              <a:headEnd/>
              <a:tailEnd/>
            </a:ln>
            <a:effectLst>
              <a:outerShdw dist="23000" dir="5400000" rotWithShape="0">
                <a:srgbClr val="000000">
                  <a:alpha val="34999"/>
                </a:srgbClr>
              </a:outerShdw>
            </a:effectLst>
          </p:spPr>
          <p:txBody>
            <a:bodyPr vert="horz" wrap="square" lIns="82945" tIns="41473" rIns="82945" bIns="41473" numCol="1" anchor="t" anchorCtr="0" compatLnSpc="1">
              <a:prstTxWarp prst="textNoShape">
                <a:avLst/>
              </a:prstTxWarp>
            </a:bodyPr>
            <a:lstStyle/>
            <a:p>
              <a:pPr defTabSz="414338" hangingPunct="0">
                <a:lnSpc>
                  <a:spcPct val="93000"/>
                </a:lnSpc>
                <a:buClr>
                  <a:srgbClr val="000000"/>
                </a:buClr>
                <a:buSzPct val="45000"/>
                <a:buFont typeface="Wingdings" pitchFamily="2" charset="2"/>
                <a:buNone/>
                <a:defRPr/>
              </a:pPr>
              <a:endParaRPr lang="en-NZ" sz="1600">
                <a:solidFill>
                  <a:srgbClr val="FFFFFF"/>
                </a:solidFill>
              </a:endParaRPr>
            </a:p>
          </p:txBody>
        </p:sp>
        <p:sp>
          <p:nvSpPr>
            <p:cNvPr id="34832" name="TextBox 2"/>
            <p:cNvSpPr txBox="1">
              <a:spLocks noChangeArrowheads="1"/>
            </p:cNvSpPr>
            <p:nvPr/>
          </p:nvSpPr>
          <p:spPr bwMode="auto">
            <a:xfrm>
              <a:off x="468312" y="731837"/>
              <a:ext cx="8915400" cy="1294329"/>
            </a:xfrm>
            <a:prstGeom prst="rect">
              <a:avLst/>
            </a:prstGeom>
            <a:noFill/>
            <a:ln w="9525">
              <a:noFill/>
              <a:miter lim="800000"/>
              <a:headEnd/>
              <a:tailEnd/>
            </a:ln>
          </p:spPr>
          <p:txBody>
            <a:bodyPr vert="horz" wrap="square" lIns="82945" tIns="41473" rIns="82945" bIns="41473" numCol="1" anchor="t" anchorCtr="0" compatLnSpc="1">
              <a:prstTxWarp prst="textNoShape">
                <a:avLst/>
              </a:prstTxWarp>
              <a:spAutoFit/>
            </a:bodyPr>
            <a:lstStyle/>
            <a:p>
              <a:pPr defTabSz="414338" hangingPunct="0">
                <a:lnSpc>
                  <a:spcPct val="93000"/>
                </a:lnSpc>
                <a:buClr>
                  <a:srgbClr val="000000"/>
                </a:buClr>
                <a:buSzPct val="45000"/>
                <a:buFont typeface="Wingdings" pitchFamily="2" charset="2"/>
                <a:buNone/>
              </a:pPr>
              <a:endParaRPr lang="en-NZ" sz="1100">
                <a:latin typeface="Courier New" pitchFamily="49" charset="0"/>
                <a:cs typeface="Courier New" pitchFamily="49" charset="0"/>
              </a:endParaRPr>
            </a:p>
            <a:p>
              <a:pPr defTabSz="414338" hangingPunct="0">
                <a:lnSpc>
                  <a:spcPct val="93000"/>
                </a:lnSpc>
                <a:buClr>
                  <a:srgbClr val="000000"/>
                </a:buClr>
                <a:buSzPct val="45000"/>
                <a:buFont typeface="Wingdings" pitchFamily="2" charset="2"/>
                <a:buNone/>
              </a:pPr>
              <a:r>
                <a:rPr lang="en-NZ" sz="1100">
                  <a:latin typeface="Courier New" pitchFamily="49" charset="0"/>
                  <a:cs typeface="Courier New" pitchFamily="49" charset="0"/>
                </a:rPr>
                <a:t>    +-------------------------------------------Xp-------------------------------------------+ </a:t>
              </a:r>
            </a:p>
            <a:p>
              <a:pPr defTabSz="414338" hangingPunct="0">
                <a:lnSpc>
                  <a:spcPct val="93000"/>
                </a:lnSpc>
                <a:buClr>
                  <a:srgbClr val="000000"/>
                </a:buClr>
                <a:buSzPct val="45000"/>
                <a:buFont typeface="Wingdings" pitchFamily="2" charset="2"/>
                <a:buNone/>
              </a:pPr>
              <a:r>
                <a:rPr lang="en-NZ" sz="1100">
                  <a:latin typeface="Courier New" pitchFamily="49" charset="0"/>
                  <a:cs typeface="Courier New" pitchFamily="49" charset="0"/>
                </a:rPr>
                <a:t>    +------------Wd------------+           +--------------------MVp---------------------+    |</a:t>
              </a:r>
            </a:p>
            <a:p>
              <a:pPr defTabSz="414338" hangingPunct="0">
                <a:lnSpc>
                  <a:spcPct val="93000"/>
                </a:lnSpc>
                <a:buClr>
                  <a:srgbClr val="000000"/>
                </a:buClr>
                <a:buSzPct val="45000"/>
                <a:buFont typeface="Wingdings" pitchFamily="2" charset="2"/>
                <a:buNone/>
              </a:pPr>
              <a:r>
                <a:rPr lang="en-NZ" sz="1100">
                  <a:latin typeface="Courier New" pitchFamily="49" charset="0"/>
                  <a:cs typeface="Courier New" pitchFamily="49" charset="0"/>
                </a:rPr>
                <a:t>    |        +--------A--------+           |         +------Jp-----+----Mp----+         |    | </a:t>
              </a:r>
            </a:p>
            <a:p>
              <a:pPr defTabSz="414338" hangingPunct="0">
                <a:lnSpc>
                  <a:spcPct val="93000"/>
                </a:lnSpc>
                <a:buClr>
                  <a:srgbClr val="000000"/>
                </a:buClr>
                <a:buSzPct val="45000"/>
                <a:buFont typeface="Wingdings" pitchFamily="2" charset="2"/>
                <a:buNone/>
              </a:pPr>
              <a:r>
                <a:rPr lang="en-NZ" sz="1100">
                  <a:latin typeface="Courier New" pitchFamily="49" charset="0"/>
                  <a:cs typeface="Courier New" pitchFamily="49" charset="0"/>
                </a:rPr>
                <a:t>    |        |      +--G--+--G-+--Ss--+---Os---+--Mp-+    +--Dmcn--+     +N Sa+    +-Js-+    |</a:t>
              </a:r>
            </a:p>
            <a:p>
              <a:pPr defTabSz="414338" hangingPunct="0">
                <a:lnSpc>
                  <a:spcPct val="93000"/>
                </a:lnSpc>
                <a:buClr>
                  <a:srgbClr val="000000"/>
                </a:buClr>
                <a:buSzPct val="45000"/>
                <a:buFont typeface="Wingdings" pitchFamily="2" charset="2"/>
                <a:buNone/>
              </a:pPr>
              <a:r>
                <a:rPr lang="en-NZ" sz="1100">
                  <a:latin typeface="Courier New" pitchFamily="49" charset="0"/>
                  <a:cs typeface="Courier New" pitchFamily="49" charset="0"/>
                </a:rPr>
                <a:t>    |        |      |     |    |      |        |     |    |        |     |    |    |    |    |</a:t>
              </a:r>
            </a:p>
            <a:p>
              <a:pPr defTabSz="414338" hangingPunct="0">
                <a:lnSpc>
                  <a:spcPct val="93000"/>
                </a:lnSpc>
                <a:buClr>
                  <a:srgbClr val="000000"/>
                </a:buClr>
                <a:buSzPct val="45000"/>
                <a:buFont typeface="Wingdings" pitchFamily="2" charset="2"/>
                <a:buNone/>
              </a:pPr>
              <a:r>
                <a:rPr lang="en-NZ" sz="1100">
                  <a:latin typeface="Courier New" pitchFamily="49" charset="0"/>
                  <a:cs typeface="Courier New" pitchFamily="49" charset="0"/>
                </a:rPr>
                <a:t>   LEFT   </a:t>
              </a:r>
              <a:r>
                <a:rPr lang="en-NZ" sz="1100">
                  <a:solidFill>
                    <a:srgbClr val="6666FF"/>
                  </a:solidFill>
                  <a:latin typeface="Courier New" pitchFamily="49" charset="0"/>
                  <a:cs typeface="Courier New" pitchFamily="49" charset="0"/>
                </a:rPr>
                <a:t>Royal.a Dutch Shell Plc </a:t>
              </a:r>
              <a:r>
                <a:rPr lang="en-NZ" sz="1100">
                  <a:latin typeface="Courier New" pitchFamily="49" charset="0"/>
                  <a:cs typeface="Courier New" pitchFamily="49" charset="0"/>
                </a:rPr>
                <a:t>halted.v output.n of </a:t>
              </a:r>
              <a:r>
                <a:rPr lang="en-NZ" sz="1100">
                  <a:solidFill>
                    <a:srgbClr val="00CC66"/>
                  </a:solidFill>
                  <a:latin typeface="Courier New" pitchFamily="49" charset="0"/>
                  <a:cs typeface="Courier New" pitchFamily="49" charset="0"/>
                </a:rPr>
                <a:t>455,000 barrels.n a  day.p </a:t>
              </a:r>
              <a:r>
                <a:rPr lang="en-NZ" sz="1100">
                  <a:latin typeface="Courier New" pitchFamily="49" charset="0"/>
                  <a:cs typeface="Courier New" pitchFamily="49" charset="0"/>
                </a:rPr>
                <a:t>in </a:t>
              </a:r>
              <a:r>
                <a:rPr lang="en-NZ" sz="1100">
                  <a:solidFill>
                    <a:srgbClr val="7030A0"/>
                  </a:solidFill>
                  <a:latin typeface="Courier New" pitchFamily="49" charset="0"/>
                  <a:cs typeface="Courier New" pitchFamily="49" charset="0"/>
                </a:rPr>
                <a:t>Nigeria</a:t>
              </a:r>
              <a:r>
                <a:rPr lang="en-NZ" sz="1100">
                  <a:latin typeface="Courier New" pitchFamily="49" charset="0"/>
                  <a:cs typeface="Courier New" pitchFamily="49" charset="0"/>
                </a:rPr>
                <a:t> .</a:t>
              </a:r>
            </a:p>
          </p:txBody>
        </p:sp>
        <p:sp>
          <p:nvSpPr>
            <p:cNvPr id="34833" name="TextBox 3"/>
            <p:cNvSpPr txBox="1">
              <a:spLocks noChangeArrowheads="1"/>
            </p:cNvSpPr>
            <p:nvPr/>
          </p:nvSpPr>
          <p:spPr bwMode="auto">
            <a:xfrm>
              <a:off x="773112" y="2103437"/>
              <a:ext cx="9044663" cy="912326"/>
            </a:xfrm>
            <a:prstGeom prst="rect">
              <a:avLst/>
            </a:prstGeom>
            <a:noFill/>
            <a:ln w="9525">
              <a:noFill/>
              <a:miter lim="800000"/>
              <a:headEnd/>
              <a:tailEnd/>
            </a:ln>
          </p:spPr>
          <p:txBody>
            <a:bodyPr vert="horz" wrap="none" lIns="82945" tIns="41473" rIns="82945" bIns="41473" numCol="1" anchor="t" anchorCtr="0" compatLnSpc="1">
              <a:prstTxWarp prst="textNoShape">
                <a:avLst/>
              </a:prstTxWarp>
              <a:spAutoFit/>
            </a:bodyPr>
            <a:lstStyle/>
            <a:p>
              <a:pPr defTabSz="414338" hangingPunct="0">
                <a:lnSpc>
                  <a:spcPct val="93000"/>
                </a:lnSpc>
                <a:buClr>
                  <a:srgbClr val="000000"/>
                </a:buClr>
                <a:buSzPct val="45000"/>
                <a:buFont typeface="Wingdings" pitchFamily="2" charset="2"/>
                <a:buNone/>
              </a:pPr>
              <a:r>
                <a:rPr lang="en-NZ" sz="1300" dirty="0"/>
                <a:t>(#$and (#$</a:t>
              </a:r>
              <a:r>
                <a:rPr lang="en-NZ" sz="1300" dirty="0" err="1"/>
                <a:t>isa</a:t>
              </a:r>
              <a:r>
                <a:rPr lang="en-NZ" sz="1300" dirty="0"/>
                <a:t> (#$</a:t>
              </a:r>
              <a:r>
                <a:rPr lang="en-NZ" sz="1300" dirty="0" err="1"/>
                <a:t>TheFn</a:t>
              </a:r>
              <a:r>
                <a:rPr lang="en-NZ" sz="1300" dirty="0"/>
                <a:t> #$</a:t>
              </a:r>
              <a:r>
                <a:rPr lang="en-NZ" sz="1300" dirty="0" err="1"/>
                <a:t>DecreaseEvent</a:t>
              </a:r>
              <a:r>
                <a:rPr lang="en-NZ" sz="1300" dirty="0"/>
                <a:t>) </a:t>
              </a:r>
            </a:p>
            <a:p>
              <a:pPr defTabSz="414338" hangingPunct="0">
                <a:lnSpc>
                  <a:spcPct val="93000"/>
                </a:lnSpc>
                <a:buClr>
                  <a:srgbClr val="000000"/>
                </a:buClr>
                <a:buSzPct val="45000"/>
                <a:buFont typeface="Wingdings" pitchFamily="2" charset="2"/>
                <a:buNone/>
              </a:pPr>
              <a:r>
                <a:rPr lang="en-NZ" sz="1300" dirty="0"/>
                <a:t>                 </a:t>
              </a:r>
              <a:r>
                <a:rPr lang="en-NZ" sz="1300" dirty="0" smtClean="0"/>
                <a:t> </a:t>
              </a:r>
              <a:r>
                <a:rPr lang="en-NZ" sz="1300" dirty="0"/>
                <a:t>(#$</a:t>
              </a:r>
              <a:r>
                <a:rPr lang="en-NZ" sz="1300" dirty="0" err="1"/>
                <a:t>DecreaseInValueReturnedByFn</a:t>
              </a:r>
              <a:r>
                <a:rPr lang="en-NZ" sz="1300" dirty="0"/>
                <a:t> (#$</a:t>
              </a:r>
              <a:r>
                <a:rPr lang="en-NZ" sz="1300" dirty="0" err="1"/>
                <a:t>ExportRateOfByFn</a:t>
              </a:r>
              <a:r>
                <a:rPr lang="en-NZ" sz="1300" dirty="0"/>
                <a:t> #$Petroleum-</a:t>
              </a:r>
              <a:r>
                <a:rPr lang="en-NZ" sz="1300" dirty="0" err="1"/>
                <a:t>CrudeOil</a:t>
              </a:r>
              <a:r>
                <a:rPr lang="en-NZ" sz="1300" dirty="0"/>
                <a:t>) </a:t>
              </a:r>
              <a:r>
                <a:rPr lang="en-NZ" sz="1300" dirty="0">
                  <a:solidFill>
                    <a:srgbClr val="7030A0"/>
                  </a:solidFill>
                </a:rPr>
                <a:t>#$Nigeria</a:t>
              </a:r>
              <a:r>
                <a:rPr lang="en-NZ" sz="1300" dirty="0"/>
                <a:t>)) </a:t>
              </a:r>
              <a:br>
                <a:rPr lang="en-NZ" sz="1300" dirty="0"/>
              </a:br>
              <a:r>
                <a:rPr lang="en-NZ" sz="1300" dirty="0"/>
                <a:t>             (#$</a:t>
              </a:r>
              <a:r>
                <a:rPr lang="en-NZ" sz="1300" dirty="0" err="1"/>
                <a:t>doneBy</a:t>
              </a:r>
              <a:r>
                <a:rPr lang="en-NZ" sz="1300" dirty="0"/>
                <a:t> (#$</a:t>
              </a:r>
              <a:r>
                <a:rPr lang="en-NZ" sz="1300" dirty="0" err="1"/>
                <a:t>TheFn</a:t>
              </a:r>
              <a:r>
                <a:rPr lang="en-NZ" sz="1300" dirty="0"/>
                <a:t> #$</a:t>
              </a:r>
              <a:r>
                <a:rPr lang="en-NZ" sz="1300" dirty="0" err="1"/>
                <a:t>DecreaseEvent</a:t>
              </a:r>
              <a:r>
                <a:rPr lang="en-NZ" sz="1300" dirty="0"/>
                <a:t>) </a:t>
              </a:r>
              <a:r>
                <a:rPr lang="en-NZ" sz="1300" dirty="0">
                  <a:solidFill>
                    <a:srgbClr val="6666FF"/>
                  </a:solidFill>
                </a:rPr>
                <a:t>#$</a:t>
              </a:r>
              <a:r>
                <a:rPr lang="en-NZ" sz="1300" dirty="0" err="1">
                  <a:solidFill>
                    <a:srgbClr val="6666FF"/>
                  </a:solidFill>
                </a:rPr>
                <a:t>RoyalDutchShell</a:t>
              </a:r>
              <a:r>
                <a:rPr lang="en-NZ" sz="1300" dirty="0"/>
                <a:t>) </a:t>
              </a:r>
              <a:br>
                <a:rPr lang="en-NZ" sz="1300" dirty="0"/>
              </a:br>
              <a:r>
                <a:rPr lang="en-NZ" sz="1300" dirty="0"/>
                <a:t>             (#$</a:t>
              </a:r>
              <a:r>
                <a:rPr lang="en-NZ" sz="1300" dirty="0" err="1"/>
                <a:t>quantityChangeAmount</a:t>
              </a:r>
              <a:r>
                <a:rPr lang="en-NZ" sz="1300" dirty="0"/>
                <a:t> (#$</a:t>
              </a:r>
              <a:r>
                <a:rPr lang="en-NZ" sz="1300" dirty="0" err="1"/>
                <a:t>TheFn</a:t>
              </a:r>
              <a:r>
                <a:rPr lang="en-NZ" sz="1300" dirty="0"/>
                <a:t> #$</a:t>
              </a:r>
              <a:r>
                <a:rPr lang="en-NZ" sz="1300" dirty="0" err="1"/>
                <a:t>DecreaseEvent</a:t>
              </a:r>
              <a:r>
                <a:rPr lang="en-NZ" sz="1300" dirty="0"/>
                <a:t>)</a:t>
              </a:r>
              <a:r>
                <a:rPr lang="en-NZ" sz="1300" dirty="0">
                  <a:solidFill>
                    <a:srgbClr val="00CC66"/>
                  </a:solidFill>
                </a:rPr>
                <a:t> (#$</a:t>
              </a:r>
              <a:r>
                <a:rPr lang="en-NZ" sz="1300" dirty="0" err="1">
                  <a:solidFill>
                    <a:srgbClr val="00CC66"/>
                  </a:solidFill>
                </a:rPr>
                <a:t>BarrelsPerDay</a:t>
              </a:r>
              <a:r>
                <a:rPr lang="en-NZ" sz="1300" dirty="0">
                  <a:solidFill>
                    <a:srgbClr val="00CC66"/>
                  </a:solidFill>
                </a:rPr>
                <a:t> 455000)</a:t>
              </a:r>
              <a:r>
                <a:rPr lang="en-NZ" sz="1300" dirty="0"/>
                <a:t>))</a:t>
              </a:r>
            </a:p>
          </p:txBody>
        </p:sp>
      </p:grpSp>
      <p:grpSp>
        <p:nvGrpSpPr>
          <p:cNvPr id="3" name="Group 8"/>
          <p:cNvGrpSpPr>
            <a:grpSpLocks/>
          </p:cNvGrpSpPr>
          <p:nvPr/>
        </p:nvGrpSpPr>
        <p:grpSpPr bwMode="auto">
          <a:xfrm>
            <a:off x="354573" y="2437374"/>
            <a:ext cx="8086725" cy="2073275"/>
            <a:chOff x="468312" y="5000108"/>
            <a:chExt cx="8915400" cy="2284929"/>
          </a:xfrm>
        </p:grpSpPr>
        <p:sp>
          <p:nvSpPr>
            <p:cNvPr id="7" name="Rounded Rectangle 6"/>
            <p:cNvSpPr>
              <a:spLocks noChangeArrowheads="1"/>
            </p:cNvSpPr>
            <p:nvPr/>
          </p:nvSpPr>
          <p:spPr bwMode="auto">
            <a:xfrm>
              <a:off x="620577" y="5075339"/>
              <a:ext cx="8763135" cy="2209698"/>
            </a:xfrm>
            <a:prstGeom prst="roundRect">
              <a:avLst>
                <a:gd name="adj" fmla="val 16667"/>
              </a:avLst>
            </a:prstGeom>
            <a:gradFill rotWithShape="1">
              <a:gsLst>
                <a:gs pos="0">
                  <a:srgbClr val="BDBDBD">
                    <a:alpha val="57999"/>
                  </a:srgbClr>
                </a:gs>
                <a:gs pos="80000">
                  <a:srgbClr val="F7F7F7">
                    <a:alpha val="91600"/>
                  </a:srgbClr>
                </a:gs>
                <a:gs pos="100000">
                  <a:srgbClr val="F8F8F8"/>
                </a:gs>
              </a:gsLst>
              <a:lin ang="5400000" scaled="1"/>
            </a:gradFill>
            <a:ln w="9525" algn="ctr">
              <a:solidFill>
                <a:srgbClr val="F9F9F9"/>
              </a:solidFill>
              <a:round/>
              <a:headEnd/>
              <a:tailEnd/>
            </a:ln>
            <a:effectLst>
              <a:outerShdw dist="23000" dir="5400000" rotWithShape="0">
                <a:srgbClr val="000000">
                  <a:alpha val="34999"/>
                </a:srgbClr>
              </a:outerShdw>
            </a:effectLst>
          </p:spPr>
          <p:txBody>
            <a:bodyPr vert="horz" wrap="square" lIns="82945" tIns="41473" rIns="82945" bIns="41473" numCol="1" anchor="t" anchorCtr="0" compatLnSpc="1">
              <a:prstTxWarp prst="textNoShape">
                <a:avLst/>
              </a:prstTxWarp>
            </a:bodyPr>
            <a:lstStyle/>
            <a:p>
              <a:pPr defTabSz="414338" hangingPunct="0">
                <a:lnSpc>
                  <a:spcPct val="93000"/>
                </a:lnSpc>
                <a:buClr>
                  <a:srgbClr val="000000"/>
                </a:buClr>
                <a:buSzPct val="45000"/>
                <a:buFont typeface="Wingdings" pitchFamily="2" charset="2"/>
                <a:buNone/>
                <a:defRPr/>
              </a:pPr>
              <a:endParaRPr lang="en-NZ" sz="1600">
                <a:solidFill>
                  <a:srgbClr val="FFFFFF"/>
                </a:solidFill>
              </a:endParaRPr>
            </a:p>
          </p:txBody>
        </p:sp>
        <p:sp>
          <p:nvSpPr>
            <p:cNvPr id="34829" name="TextBox 4"/>
            <p:cNvSpPr txBox="1">
              <a:spLocks noChangeArrowheads="1"/>
            </p:cNvSpPr>
            <p:nvPr/>
          </p:nvSpPr>
          <p:spPr bwMode="auto">
            <a:xfrm>
              <a:off x="468312" y="5000108"/>
              <a:ext cx="8915400" cy="1294329"/>
            </a:xfrm>
            <a:prstGeom prst="rect">
              <a:avLst/>
            </a:prstGeom>
            <a:noFill/>
            <a:ln w="25400" cap="rnd" algn="ctr">
              <a:noFill/>
              <a:bevel/>
              <a:headEnd/>
              <a:tailEnd/>
            </a:ln>
          </p:spPr>
          <p:txBody>
            <a:bodyPr vert="horz" wrap="square" lIns="82945" tIns="41473" rIns="82945" bIns="41473" numCol="1" anchor="t" anchorCtr="0" compatLnSpc="1">
              <a:prstTxWarp prst="textNoShape">
                <a:avLst/>
              </a:prstTxWarp>
              <a:spAutoFit/>
            </a:bodyPr>
            <a:lstStyle/>
            <a:p>
              <a:pPr defTabSz="414338" hangingPunct="0">
                <a:lnSpc>
                  <a:spcPct val="93000"/>
                </a:lnSpc>
                <a:buClr>
                  <a:srgbClr val="000000"/>
                </a:buClr>
                <a:buSzPct val="45000"/>
                <a:buFont typeface="Wingdings" pitchFamily="2" charset="2"/>
                <a:buNone/>
              </a:pPr>
              <a:endParaRPr lang="en-NZ" sz="1100">
                <a:solidFill>
                  <a:srgbClr val="000000"/>
                </a:solidFill>
                <a:latin typeface="Courier New" pitchFamily="49" charset="0"/>
                <a:cs typeface="Courier New" pitchFamily="49" charset="0"/>
              </a:endParaRPr>
            </a:p>
            <a:p>
              <a:pPr defTabSz="414338" hangingPunct="0">
                <a:lnSpc>
                  <a:spcPct val="93000"/>
                </a:lnSpc>
                <a:buClr>
                  <a:srgbClr val="000000"/>
                </a:buClr>
                <a:buSzPct val="45000"/>
                <a:buFont typeface="Wingdings" pitchFamily="2" charset="2"/>
                <a:buNone/>
              </a:pPr>
              <a:r>
                <a:rPr lang="en-NZ" sz="1100">
                  <a:solidFill>
                    <a:srgbClr val="000000"/>
                  </a:solidFill>
                  <a:latin typeface="Courier New" pitchFamily="49" charset="0"/>
                  <a:cs typeface="Courier New" pitchFamily="49" charset="0"/>
                </a:rPr>
                <a:t>    +-------------------------------------------Xp-------------------------------------------+ </a:t>
              </a:r>
            </a:p>
            <a:p>
              <a:pPr defTabSz="414338" hangingPunct="0">
                <a:lnSpc>
                  <a:spcPct val="93000"/>
                </a:lnSpc>
                <a:buClr>
                  <a:srgbClr val="000000"/>
                </a:buClr>
                <a:buSzPct val="45000"/>
                <a:buFont typeface="Wingdings" pitchFamily="2" charset="2"/>
                <a:buNone/>
              </a:pPr>
              <a:r>
                <a:rPr lang="en-NZ" sz="1100">
                  <a:solidFill>
                    <a:srgbClr val="000000"/>
                  </a:solidFill>
                  <a:latin typeface="Courier New" pitchFamily="49" charset="0"/>
                  <a:cs typeface="Courier New" pitchFamily="49" charset="0"/>
                </a:rPr>
                <a:t>    +------------Wd------------+           +--------------------MVp---------------------+    |</a:t>
              </a:r>
            </a:p>
            <a:p>
              <a:pPr defTabSz="414338" hangingPunct="0">
                <a:lnSpc>
                  <a:spcPct val="93000"/>
                </a:lnSpc>
                <a:buClr>
                  <a:srgbClr val="000000"/>
                </a:buClr>
                <a:buSzPct val="45000"/>
                <a:buFont typeface="Wingdings" pitchFamily="2" charset="2"/>
                <a:buNone/>
              </a:pPr>
              <a:r>
                <a:rPr lang="en-NZ" sz="1100">
                  <a:solidFill>
                    <a:srgbClr val="000000"/>
                  </a:solidFill>
                  <a:latin typeface="Courier New" pitchFamily="49" charset="0"/>
                  <a:cs typeface="Courier New" pitchFamily="49" charset="0"/>
                </a:rPr>
                <a:t>    |                          +           |         +------Jp-----+                    |    | </a:t>
              </a:r>
            </a:p>
            <a:p>
              <a:pPr defTabSz="414338" hangingPunct="0">
                <a:lnSpc>
                  <a:spcPct val="93000"/>
                </a:lnSpc>
                <a:buClr>
                  <a:srgbClr val="000000"/>
                </a:buClr>
                <a:buSzPct val="45000"/>
                <a:buFont typeface="Wingdings" pitchFamily="2" charset="2"/>
                <a:buNone/>
              </a:pPr>
              <a:r>
                <a:rPr lang="en-NZ" sz="1100">
                  <a:solidFill>
                    <a:srgbClr val="000000"/>
                  </a:solidFill>
                  <a:latin typeface="Courier New" pitchFamily="49" charset="0"/>
                  <a:cs typeface="Courier New" pitchFamily="49" charset="0"/>
                </a:rPr>
                <a:t>    |              +-----------+--Ss--+---Os---+--Mp-+             +               +-Js-+    |</a:t>
              </a:r>
            </a:p>
            <a:p>
              <a:pPr defTabSz="414338" hangingPunct="0">
                <a:lnSpc>
                  <a:spcPct val="93000"/>
                </a:lnSpc>
                <a:buClr>
                  <a:srgbClr val="000000"/>
                </a:buClr>
                <a:buSzPct val="45000"/>
                <a:buFont typeface="Wingdings" pitchFamily="2" charset="2"/>
                <a:buNone/>
              </a:pPr>
              <a:r>
                <a:rPr lang="en-NZ" sz="1100">
                  <a:solidFill>
                    <a:srgbClr val="000000"/>
                  </a:solidFill>
                  <a:latin typeface="Courier New" pitchFamily="49" charset="0"/>
                  <a:cs typeface="Courier New" pitchFamily="49" charset="0"/>
                </a:rPr>
                <a:t>    |              |                  |        |     |             |               |    |    |</a:t>
              </a:r>
            </a:p>
            <a:p>
              <a:pPr defTabSz="414338" hangingPunct="0">
                <a:lnSpc>
                  <a:spcPct val="93000"/>
                </a:lnSpc>
                <a:buClr>
                  <a:srgbClr val="000000"/>
                </a:buClr>
                <a:buSzPct val="45000"/>
                <a:buFont typeface="Wingdings" pitchFamily="2" charset="2"/>
                <a:buNone/>
              </a:pPr>
              <a:r>
                <a:rPr lang="en-NZ" sz="1100">
                  <a:solidFill>
                    <a:srgbClr val="000000"/>
                  </a:solidFill>
                  <a:latin typeface="Courier New" pitchFamily="49" charset="0"/>
                  <a:cs typeface="Courier New" pitchFamily="49" charset="0"/>
                </a:rPr>
                <a:t>   LEFT   </a:t>
              </a:r>
              <a:r>
                <a:rPr lang="en-NZ" sz="1100">
                  <a:solidFill>
                    <a:srgbClr val="6666FF"/>
                  </a:solidFill>
                  <a:latin typeface="Courier New" pitchFamily="49" charset="0"/>
                  <a:cs typeface="Courier New" pitchFamily="49" charset="0"/>
                </a:rPr>
                <a:t>     [Agent]            </a:t>
              </a:r>
              <a:r>
                <a:rPr lang="en-NZ" sz="1100">
                  <a:solidFill>
                    <a:srgbClr val="000000"/>
                  </a:solidFill>
                  <a:latin typeface="Courier New" pitchFamily="49" charset="0"/>
                  <a:cs typeface="Courier New" pitchFamily="49" charset="0"/>
                </a:rPr>
                <a:t>halted.v output.n of </a:t>
              </a:r>
              <a:r>
                <a:rPr lang="en-NZ" sz="1100">
                  <a:solidFill>
                    <a:srgbClr val="00CC66"/>
                  </a:solidFill>
                  <a:latin typeface="Courier New" pitchFamily="49" charset="0"/>
                  <a:cs typeface="Courier New" pitchFamily="49" charset="0"/>
                </a:rPr>
                <a:t>        [Quantity]         </a:t>
              </a:r>
              <a:r>
                <a:rPr lang="en-NZ" sz="1100">
                  <a:solidFill>
                    <a:srgbClr val="000000"/>
                  </a:solidFill>
                  <a:latin typeface="Courier New" pitchFamily="49" charset="0"/>
                  <a:cs typeface="Courier New" pitchFamily="49" charset="0"/>
                </a:rPr>
                <a:t>in  </a:t>
              </a:r>
              <a:r>
                <a:rPr lang="en-NZ" sz="1100">
                  <a:solidFill>
                    <a:srgbClr val="7030A0"/>
                  </a:solidFill>
                  <a:latin typeface="Courier New" pitchFamily="49" charset="0"/>
                  <a:cs typeface="Courier New" pitchFamily="49" charset="0"/>
                </a:rPr>
                <a:t>[Locn]</a:t>
              </a:r>
              <a:r>
                <a:rPr lang="en-NZ" sz="1100">
                  <a:solidFill>
                    <a:srgbClr val="000000"/>
                  </a:solidFill>
                  <a:latin typeface="Courier New" pitchFamily="49" charset="0"/>
                  <a:cs typeface="Courier New" pitchFamily="49" charset="0"/>
                </a:rPr>
                <a:t> .</a:t>
              </a:r>
            </a:p>
          </p:txBody>
        </p:sp>
        <p:sp>
          <p:nvSpPr>
            <p:cNvPr id="34830" name="TextBox 7"/>
            <p:cNvSpPr txBox="1">
              <a:spLocks noChangeArrowheads="1"/>
            </p:cNvSpPr>
            <p:nvPr/>
          </p:nvSpPr>
          <p:spPr bwMode="auto">
            <a:xfrm>
              <a:off x="620712" y="6315003"/>
              <a:ext cx="8407558" cy="893834"/>
            </a:xfrm>
            <a:prstGeom prst="rect">
              <a:avLst/>
            </a:prstGeom>
            <a:noFill/>
            <a:ln w="9525">
              <a:noFill/>
              <a:miter lim="800000"/>
              <a:headEnd/>
              <a:tailEnd/>
            </a:ln>
          </p:spPr>
          <p:txBody>
            <a:bodyPr vert="horz" wrap="none" lIns="82945" tIns="41473" rIns="82945" bIns="41473" numCol="1" anchor="t" anchorCtr="0" compatLnSpc="1">
              <a:prstTxWarp prst="textNoShape">
                <a:avLst/>
              </a:prstTxWarp>
              <a:spAutoFit/>
            </a:bodyPr>
            <a:lstStyle/>
            <a:p>
              <a:pPr defTabSz="414338" hangingPunct="0">
                <a:lnSpc>
                  <a:spcPct val="93000"/>
                </a:lnSpc>
                <a:buClr>
                  <a:srgbClr val="000000"/>
                </a:buClr>
                <a:buSzPct val="45000"/>
                <a:buFont typeface="Wingdings" pitchFamily="2" charset="2"/>
                <a:buNone/>
              </a:pPr>
              <a:r>
                <a:rPr lang="en-NZ" sz="1300"/>
                <a:t>(#$and (#$isa (#$TheFn #$DecreaseEvent) </a:t>
              </a:r>
            </a:p>
            <a:p>
              <a:pPr defTabSz="414338" hangingPunct="0">
                <a:lnSpc>
                  <a:spcPct val="93000"/>
                </a:lnSpc>
                <a:buClr>
                  <a:srgbClr val="000000"/>
                </a:buClr>
                <a:buSzPct val="45000"/>
                <a:buFont typeface="Wingdings" pitchFamily="2" charset="2"/>
                <a:buNone/>
              </a:pPr>
              <a:r>
                <a:rPr lang="en-NZ" sz="1300"/>
                <a:t>                       (#$DecreaseInValueReturnedByFn (#$ExportRateOfByFn #$Petroleum-CrudeOil) </a:t>
              </a:r>
              <a:r>
                <a:rPr lang="en-NZ" sz="1300">
                  <a:solidFill>
                    <a:srgbClr val="7030A0"/>
                  </a:solidFill>
                </a:rPr>
                <a:t>[Locn]</a:t>
              </a:r>
              <a:r>
                <a:rPr lang="en-NZ" sz="1300"/>
                <a:t>)) </a:t>
              </a:r>
              <a:br>
                <a:rPr lang="en-NZ" sz="1300"/>
              </a:br>
              <a:r>
                <a:rPr lang="en-NZ" sz="1300"/>
                <a:t>             (#$doneBy (#$TheFn #$DecreaseEvent) </a:t>
              </a:r>
              <a:r>
                <a:rPr lang="en-NZ" sz="1300">
                  <a:solidFill>
                    <a:srgbClr val="6666FF"/>
                  </a:solidFill>
                </a:rPr>
                <a:t>[Agent]</a:t>
              </a:r>
              <a:r>
                <a:rPr lang="en-NZ" sz="1300"/>
                <a:t>) </a:t>
              </a:r>
              <a:br>
                <a:rPr lang="en-NZ" sz="1300"/>
              </a:br>
              <a:r>
                <a:rPr lang="en-NZ" sz="1300"/>
                <a:t>             (#$quantityChangeAmount (#$TheFn #$DecreaseEvent)</a:t>
              </a:r>
              <a:r>
                <a:rPr lang="en-NZ" sz="1300">
                  <a:solidFill>
                    <a:srgbClr val="00CC66"/>
                  </a:solidFill>
                </a:rPr>
                <a:t> [Quantity]</a:t>
              </a:r>
              <a:r>
                <a:rPr lang="en-NZ" sz="1300"/>
                <a:t>))</a:t>
              </a:r>
            </a:p>
          </p:txBody>
        </p:sp>
      </p:grpSp>
      <p:sp>
        <p:nvSpPr>
          <p:cNvPr id="11" name="Rectangle 10"/>
          <p:cNvSpPr/>
          <p:nvPr/>
        </p:nvSpPr>
        <p:spPr>
          <a:xfrm>
            <a:off x="263298" y="-49395"/>
            <a:ext cx="1211017" cy="602898"/>
          </a:xfrm>
          <a:prstGeom prst="rect">
            <a:avLst/>
          </a:prstGeom>
          <a:noFill/>
        </p:spPr>
        <p:txBody>
          <a:bodyPr wrap="none" lIns="91440" tIns="45720" rIns="91440" bIns="45720">
            <a:spAutoFit/>
          </a:bodyPr>
          <a:lstStyle/>
          <a:p>
            <a:pPr defTabSz="457200" hangingPunct="0">
              <a:lnSpc>
                <a:spcPct val="93000"/>
              </a:lnSpc>
              <a:buClr>
                <a:srgbClr val="000000"/>
              </a:buClr>
              <a:buSzPct val="45000"/>
              <a:buFont typeface="Wingdings" charset="2"/>
              <a:buNone/>
              <a:defRPr/>
            </a:pPr>
            <a:r>
              <a:rPr lang="en-US" sz="4000" dirty="0">
                <a:ln w="18415" cmpd="sng">
                  <a:solidFill>
                    <a:srgbClr val="FFFFFF"/>
                  </a:solidFill>
                  <a:prstDash val="solid"/>
                </a:ln>
                <a:solidFill>
                  <a:srgbClr val="FFFFFF"/>
                </a:solidFill>
                <a:effectLst>
                  <a:outerShdw blurRad="63500" dir="3600000" sx="99000" sy="99000" algn="tl" rotWithShape="0">
                    <a:srgbClr val="000000">
                      <a:alpha val="70000"/>
                    </a:srgbClr>
                  </a:outerShdw>
                </a:effectLst>
              </a:rPr>
              <a:t>Train</a:t>
            </a:r>
            <a:endParaRPr lang="en-US" sz="40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63500" dir="3600000" sx="99000" sy="99000" algn="tl" rotWithShape="0">
                  <a:srgbClr val="000000">
                    <a:alpha val="70000"/>
                  </a:srgbClr>
                </a:outerShdw>
              </a:effectLst>
            </a:endParaRPr>
          </a:p>
        </p:txBody>
      </p:sp>
      <p:sp>
        <p:nvSpPr>
          <p:cNvPr id="12" name="Rectangle 11"/>
          <p:cNvSpPr/>
          <p:nvPr/>
        </p:nvSpPr>
        <p:spPr>
          <a:xfrm>
            <a:off x="263697" y="2230708"/>
            <a:ext cx="2055208" cy="603355"/>
          </a:xfrm>
          <a:prstGeom prst="rect">
            <a:avLst/>
          </a:prstGeom>
          <a:noFill/>
        </p:spPr>
        <p:txBody>
          <a:bodyPr wrap="none" lIns="91440" tIns="45720" rIns="91440" bIns="45720">
            <a:spAutoFit/>
          </a:bodyPr>
          <a:lstStyle/>
          <a:p>
            <a:pPr defTabSz="457200" hangingPunct="0">
              <a:lnSpc>
                <a:spcPct val="93000"/>
              </a:lnSpc>
              <a:buClr>
                <a:srgbClr val="000000"/>
              </a:buClr>
              <a:buSzPct val="45000"/>
              <a:buFont typeface="Wingdings" charset="2"/>
              <a:buNone/>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Template</a:t>
            </a:r>
            <a:endParaRPr lang="en-US" sz="40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pSp>
        <p:nvGrpSpPr>
          <p:cNvPr id="4" name="Group 16"/>
          <p:cNvGrpSpPr>
            <a:grpSpLocks/>
          </p:cNvGrpSpPr>
          <p:nvPr/>
        </p:nvGrpSpPr>
        <p:grpSpPr bwMode="auto">
          <a:xfrm>
            <a:off x="540311" y="4866249"/>
            <a:ext cx="7948613" cy="1719262"/>
            <a:chOff x="925512" y="5922571"/>
            <a:chExt cx="8645749" cy="1895866"/>
          </a:xfrm>
        </p:grpSpPr>
        <p:sp>
          <p:nvSpPr>
            <p:cNvPr id="14" name="Rounded Rectangle 13"/>
            <p:cNvSpPr>
              <a:spLocks noChangeArrowheads="1"/>
            </p:cNvSpPr>
            <p:nvPr/>
          </p:nvSpPr>
          <p:spPr bwMode="auto">
            <a:xfrm>
              <a:off x="925512" y="5922571"/>
              <a:ext cx="8645749" cy="1895866"/>
            </a:xfrm>
            <a:prstGeom prst="roundRect">
              <a:avLst>
                <a:gd name="adj" fmla="val 16667"/>
              </a:avLst>
            </a:prstGeom>
            <a:gradFill rotWithShape="1">
              <a:gsLst>
                <a:gs pos="0">
                  <a:srgbClr val="BDBDBD">
                    <a:alpha val="57999"/>
                  </a:srgbClr>
                </a:gs>
                <a:gs pos="80000">
                  <a:srgbClr val="F7F7F7">
                    <a:alpha val="91600"/>
                  </a:srgbClr>
                </a:gs>
                <a:gs pos="100000">
                  <a:srgbClr val="F8F8F8"/>
                </a:gs>
              </a:gsLst>
              <a:lin ang="5400000" scaled="1"/>
            </a:gradFill>
            <a:ln w="9525" algn="ctr">
              <a:solidFill>
                <a:srgbClr val="F9F9F9"/>
              </a:solidFill>
              <a:round/>
              <a:headEnd/>
              <a:tailEnd/>
            </a:ln>
            <a:effectLst>
              <a:outerShdw dist="23000" dir="5400000" rotWithShape="0">
                <a:srgbClr val="000000">
                  <a:alpha val="34999"/>
                </a:srgbClr>
              </a:outerShdw>
            </a:effectLst>
          </p:spPr>
          <p:txBody>
            <a:bodyPr vert="horz" wrap="square" lIns="82945" tIns="41473" rIns="82945" bIns="41473" numCol="1" anchor="t" anchorCtr="0" compatLnSpc="1">
              <a:prstTxWarp prst="textNoShape">
                <a:avLst/>
              </a:prstTxWarp>
            </a:bodyPr>
            <a:lstStyle/>
            <a:p>
              <a:pPr defTabSz="414338" hangingPunct="0">
                <a:lnSpc>
                  <a:spcPct val="93000"/>
                </a:lnSpc>
                <a:buClr>
                  <a:srgbClr val="000000"/>
                </a:buClr>
                <a:buSzPct val="45000"/>
                <a:buFont typeface="Wingdings" pitchFamily="2" charset="2"/>
                <a:buNone/>
                <a:defRPr/>
              </a:pPr>
              <a:endParaRPr lang="en-NZ" sz="1500">
                <a:solidFill>
                  <a:srgbClr val="FFFFFF"/>
                </a:solidFill>
              </a:endParaRPr>
            </a:p>
          </p:txBody>
        </p:sp>
        <p:sp>
          <p:nvSpPr>
            <p:cNvPr id="34826" name="TextBox 14"/>
            <p:cNvSpPr txBox="1">
              <a:spLocks noChangeArrowheads="1"/>
            </p:cNvSpPr>
            <p:nvPr/>
          </p:nvSpPr>
          <p:spPr bwMode="auto">
            <a:xfrm>
              <a:off x="1306512" y="6065837"/>
              <a:ext cx="7924800" cy="321306"/>
            </a:xfrm>
            <a:prstGeom prst="rect">
              <a:avLst/>
            </a:prstGeom>
            <a:noFill/>
            <a:ln w="25400" cap="rnd" algn="ctr">
              <a:noFill/>
              <a:bevel/>
              <a:headEnd/>
              <a:tailEnd/>
            </a:ln>
          </p:spPr>
          <p:txBody>
            <a:bodyPr vert="horz" wrap="square" lIns="82945" tIns="41473" rIns="82945" bIns="41473" numCol="1" anchor="t" anchorCtr="0" compatLnSpc="1">
              <a:prstTxWarp prst="textNoShape">
                <a:avLst/>
              </a:prstTxWarp>
              <a:spAutoFit/>
            </a:bodyPr>
            <a:lstStyle/>
            <a:p>
              <a:pPr defTabSz="414338" hangingPunct="0">
                <a:lnSpc>
                  <a:spcPct val="93000"/>
                </a:lnSpc>
                <a:buClr>
                  <a:srgbClr val="000000"/>
                </a:buClr>
                <a:buSzPct val="45000"/>
                <a:buFont typeface="Wingdings" pitchFamily="2" charset="2"/>
                <a:buNone/>
              </a:pPr>
              <a:r>
                <a:rPr lang="en-NZ" sz="1500">
                  <a:solidFill>
                    <a:srgbClr val="000000"/>
                  </a:solidFill>
                </a:rPr>
                <a:t>Petróleos de Venezuela S.A. halted output of 760 000 barrels a week in Maracaibo.</a:t>
              </a:r>
              <a:endParaRPr lang="en-NZ" sz="1000">
                <a:solidFill>
                  <a:srgbClr val="000000"/>
                </a:solidFill>
                <a:latin typeface="Courier New" pitchFamily="49" charset="0"/>
                <a:cs typeface="Courier New" pitchFamily="49" charset="0"/>
              </a:endParaRPr>
            </a:p>
          </p:txBody>
        </p:sp>
        <p:sp>
          <p:nvSpPr>
            <p:cNvPr id="34827" name="TextBox 15"/>
            <p:cNvSpPr txBox="1">
              <a:spLocks noChangeArrowheads="1"/>
            </p:cNvSpPr>
            <p:nvPr/>
          </p:nvSpPr>
          <p:spPr bwMode="auto">
            <a:xfrm>
              <a:off x="1031931" y="6565334"/>
              <a:ext cx="8295063" cy="1094210"/>
            </a:xfrm>
            <a:prstGeom prst="rect">
              <a:avLst/>
            </a:prstGeom>
            <a:noFill/>
            <a:ln w="9525">
              <a:noFill/>
              <a:miter lim="800000"/>
              <a:headEnd/>
              <a:tailEnd/>
            </a:ln>
          </p:spPr>
          <p:txBody>
            <a:bodyPr vert="horz" wrap="square" lIns="82945" tIns="41473" rIns="82945" bIns="41473" numCol="1" anchor="t" anchorCtr="0" compatLnSpc="1">
              <a:prstTxWarp prst="textNoShape">
                <a:avLst/>
              </a:prstTxWarp>
              <a:spAutoFit/>
            </a:bodyPr>
            <a:lstStyle/>
            <a:p>
              <a:pPr defTabSz="414338" hangingPunct="0">
                <a:lnSpc>
                  <a:spcPct val="93000"/>
                </a:lnSpc>
                <a:buClr>
                  <a:srgbClr val="000000"/>
                </a:buClr>
                <a:buSzPct val="45000"/>
                <a:buFont typeface="Wingdings" pitchFamily="2" charset="2"/>
                <a:buNone/>
              </a:pPr>
              <a:r>
                <a:rPr lang="en-NZ" sz="1300" dirty="0"/>
                <a:t>(#$and (#$</a:t>
              </a:r>
              <a:r>
                <a:rPr lang="en-NZ" sz="1300" dirty="0" err="1"/>
                <a:t>isa</a:t>
              </a:r>
              <a:r>
                <a:rPr lang="en-NZ" sz="1300" dirty="0"/>
                <a:t> (#$</a:t>
              </a:r>
              <a:r>
                <a:rPr lang="en-NZ" sz="1300" dirty="0" err="1"/>
                <a:t>TheFn</a:t>
              </a:r>
              <a:r>
                <a:rPr lang="en-NZ" sz="1300" dirty="0"/>
                <a:t> #$</a:t>
              </a:r>
              <a:r>
                <a:rPr lang="en-NZ" sz="1300" dirty="0" err="1"/>
                <a:t>DecreaseEvent</a:t>
              </a:r>
              <a:r>
                <a:rPr lang="en-NZ" sz="1300" dirty="0"/>
                <a:t>) </a:t>
              </a:r>
            </a:p>
            <a:p>
              <a:pPr defTabSz="414338" hangingPunct="0">
                <a:lnSpc>
                  <a:spcPct val="93000"/>
                </a:lnSpc>
                <a:buClr>
                  <a:srgbClr val="000000"/>
                </a:buClr>
                <a:buSzPct val="45000"/>
                <a:buFont typeface="Wingdings" pitchFamily="2" charset="2"/>
                <a:buNone/>
              </a:pPr>
              <a:r>
                <a:rPr lang="en-NZ" sz="1300" dirty="0"/>
                <a:t>                       (#$</a:t>
              </a:r>
              <a:r>
                <a:rPr lang="en-NZ" sz="1300" dirty="0" err="1"/>
                <a:t>DecreaseInValueReturnedByFn</a:t>
              </a:r>
              <a:r>
                <a:rPr lang="en-NZ" sz="1300" dirty="0"/>
                <a:t> (#$</a:t>
              </a:r>
              <a:r>
                <a:rPr lang="en-NZ" sz="1300" dirty="0" err="1"/>
                <a:t>ExportRateOfByFn</a:t>
              </a:r>
              <a:r>
                <a:rPr lang="en-NZ" sz="1300" dirty="0"/>
                <a:t> #$Petroleum-</a:t>
              </a:r>
              <a:r>
                <a:rPr lang="en-NZ" sz="1300" dirty="0" err="1"/>
                <a:t>CrudeOil</a:t>
              </a:r>
              <a:r>
                <a:rPr lang="en-NZ" sz="1300" dirty="0"/>
                <a:t>)      </a:t>
              </a:r>
            </a:p>
            <a:p>
              <a:pPr defTabSz="414338" hangingPunct="0">
                <a:lnSpc>
                  <a:spcPct val="93000"/>
                </a:lnSpc>
                <a:buClr>
                  <a:srgbClr val="000000"/>
                </a:buClr>
                <a:buSzPct val="45000"/>
                <a:buFont typeface="Wingdings" pitchFamily="2" charset="2"/>
                <a:buNone/>
              </a:pPr>
              <a:r>
                <a:rPr lang="en-NZ" sz="1300" dirty="0">
                  <a:solidFill>
                    <a:srgbClr val="7030A0"/>
                  </a:solidFill>
                </a:rPr>
                <a:t>                                                                                 #$</a:t>
              </a:r>
              <a:r>
                <a:rPr lang="en-NZ" sz="1300" dirty="0" err="1">
                  <a:solidFill>
                    <a:srgbClr val="7030A0"/>
                  </a:solidFill>
                </a:rPr>
                <a:t>CityOfMaracaiboVenezuela</a:t>
              </a:r>
              <a:r>
                <a:rPr lang="en-NZ" sz="1300" dirty="0"/>
                <a:t>)) </a:t>
              </a:r>
              <a:br>
                <a:rPr lang="en-NZ" sz="1300" dirty="0"/>
              </a:br>
              <a:r>
                <a:rPr lang="en-NZ" sz="1300" dirty="0"/>
                <a:t>             (#$</a:t>
              </a:r>
              <a:r>
                <a:rPr lang="en-NZ" sz="1300" dirty="0" err="1"/>
                <a:t>doneBy</a:t>
              </a:r>
              <a:r>
                <a:rPr lang="en-NZ" sz="1300" dirty="0"/>
                <a:t> (#$</a:t>
              </a:r>
              <a:r>
                <a:rPr lang="en-NZ" sz="1300" dirty="0" err="1"/>
                <a:t>TheFn</a:t>
              </a:r>
              <a:r>
                <a:rPr lang="en-NZ" sz="1300" dirty="0"/>
                <a:t> #$</a:t>
              </a:r>
              <a:r>
                <a:rPr lang="en-NZ" sz="1300" dirty="0" err="1"/>
                <a:t>DecreaseEvent</a:t>
              </a:r>
              <a:r>
                <a:rPr lang="en-NZ" sz="1300" dirty="0"/>
                <a:t>) </a:t>
              </a:r>
              <a:r>
                <a:rPr lang="en-NZ" sz="1300" dirty="0">
                  <a:solidFill>
                    <a:srgbClr val="6666FF"/>
                  </a:solidFill>
                </a:rPr>
                <a:t>#$</a:t>
              </a:r>
              <a:r>
                <a:rPr lang="en-NZ" sz="1300" dirty="0" err="1">
                  <a:solidFill>
                    <a:srgbClr val="6666FF"/>
                  </a:solidFill>
                </a:rPr>
                <a:t>PetroleosdeVenezuelaSA</a:t>
              </a:r>
              <a:r>
                <a:rPr lang="en-NZ" sz="1300" dirty="0"/>
                <a:t/>
              </a:r>
              <a:br>
                <a:rPr lang="en-NZ" sz="1300" dirty="0"/>
              </a:br>
              <a:r>
                <a:rPr lang="en-NZ" sz="1300" dirty="0"/>
                <a:t>             (#$</a:t>
              </a:r>
              <a:r>
                <a:rPr lang="en-NZ" sz="1300" dirty="0" err="1"/>
                <a:t>quantityChangeAmount</a:t>
              </a:r>
              <a:r>
                <a:rPr lang="en-NZ" sz="1300" dirty="0"/>
                <a:t> (#$</a:t>
              </a:r>
              <a:r>
                <a:rPr lang="en-NZ" sz="1300" dirty="0" err="1"/>
                <a:t>TheFn</a:t>
              </a:r>
              <a:r>
                <a:rPr lang="en-NZ" sz="1300" dirty="0"/>
                <a:t> #$</a:t>
              </a:r>
              <a:r>
                <a:rPr lang="en-NZ" sz="1300" dirty="0" err="1"/>
                <a:t>DecreaseEvent</a:t>
              </a:r>
              <a:r>
                <a:rPr lang="en-NZ" sz="1300" dirty="0"/>
                <a:t>)</a:t>
              </a:r>
              <a:r>
                <a:rPr lang="en-NZ" sz="1300" dirty="0">
                  <a:solidFill>
                    <a:srgbClr val="00CC66"/>
                  </a:solidFill>
                </a:rPr>
                <a:t> (#$</a:t>
              </a:r>
              <a:r>
                <a:rPr lang="en-NZ" sz="1300" dirty="0" err="1">
                  <a:solidFill>
                    <a:srgbClr val="00CC66"/>
                  </a:solidFill>
                </a:rPr>
                <a:t>BarrelsPerDay</a:t>
              </a:r>
              <a:r>
                <a:rPr lang="en-NZ" sz="1300" dirty="0">
                  <a:solidFill>
                    <a:srgbClr val="00CC66"/>
                  </a:solidFill>
                </a:rPr>
                <a:t> 760000)</a:t>
              </a:r>
              <a:r>
                <a:rPr lang="en-NZ" sz="1300" dirty="0"/>
                <a:t>))</a:t>
              </a:r>
            </a:p>
          </p:txBody>
        </p:sp>
      </p:grpSp>
      <p:sp>
        <p:nvSpPr>
          <p:cNvPr id="18" name="Rectangle 17"/>
          <p:cNvSpPr/>
          <p:nvPr/>
        </p:nvSpPr>
        <p:spPr>
          <a:xfrm>
            <a:off x="263115" y="4581440"/>
            <a:ext cx="1132041" cy="664797"/>
          </a:xfrm>
          <a:prstGeom prst="rect">
            <a:avLst/>
          </a:prstGeom>
          <a:noFill/>
        </p:spPr>
        <p:txBody>
          <a:bodyPr wrap="none" lIns="91440" tIns="45720" rIns="91440" bIns="45720">
            <a:spAutoFit/>
          </a:bodyPr>
          <a:lstStyle/>
          <a:p>
            <a:pPr defTabSz="457200" hangingPunct="0">
              <a:lnSpc>
                <a:spcPct val="93000"/>
              </a:lnSpc>
              <a:buClr>
                <a:srgbClr val="000000"/>
              </a:buClr>
              <a:buSzPct val="45000"/>
              <a:buFont typeface="Wingdings" charset="2"/>
              <a:buNone/>
              <a:defRPr/>
            </a:pPr>
            <a:r>
              <a:rPr lang="en-US" sz="4000" b="1" dirty="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rPr>
              <a:t>Use</a:t>
            </a:r>
          </a:p>
        </p:txBody>
      </p:sp>
      <p:cxnSp>
        <p:nvCxnSpPr>
          <p:cNvPr id="34824" name="Straight Connector 20"/>
          <p:cNvCxnSpPr>
            <a:cxnSpLocks noChangeShapeType="1"/>
          </p:cNvCxnSpPr>
          <p:nvPr/>
        </p:nvCxnSpPr>
        <p:spPr bwMode="auto">
          <a:xfrm>
            <a:off x="3431149" y="5218674"/>
            <a:ext cx="3200400" cy="1587"/>
          </a:xfrm>
          <a:prstGeom prst="line">
            <a:avLst/>
          </a:prstGeom>
          <a:noFill/>
          <a:ln w="19050" cap="rnd" algn="ctr">
            <a:solidFill>
              <a:srgbClr val="00B050"/>
            </a:solidFill>
            <a:prstDash val="sysDash"/>
            <a:round/>
            <a:headEnd/>
            <a:tailEnd/>
          </a:ln>
        </p:spPr>
      </p:cxn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86400"/>
            <a:ext cx="8183880" cy="550750"/>
          </a:xfrm>
        </p:spPr>
        <p:txBody>
          <a:bodyPr>
            <a:normAutofit fontScale="90000"/>
          </a:bodyPr>
          <a:lstStyle/>
          <a:p>
            <a:r>
              <a:rPr lang="en-US" dirty="0" smtClean="0"/>
              <a:t>Syntactic Power</a:t>
            </a:r>
            <a:endParaRPr lang="en-NZ" dirty="0"/>
          </a:p>
        </p:txBody>
      </p:sp>
      <p:graphicFrame>
        <p:nvGraphicFramePr>
          <p:cNvPr id="5" name="Diagram 4"/>
          <p:cNvGraphicFramePr/>
          <p:nvPr/>
        </p:nvGraphicFramePr>
        <p:xfrm>
          <a:off x="712381" y="308344"/>
          <a:ext cx="7708605" cy="5284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own Arrow 28"/>
          <p:cNvSpPr/>
          <p:nvPr/>
        </p:nvSpPr>
        <p:spPr bwMode="auto">
          <a:xfrm>
            <a:off x="6597979" y="4563439"/>
            <a:ext cx="69448" cy="439838"/>
          </a:xfrm>
          <a:prstGeom prst="down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27" name="Down Arrow 26"/>
          <p:cNvSpPr/>
          <p:nvPr/>
        </p:nvSpPr>
        <p:spPr bwMode="auto">
          <a:xfrm>
            <a:off x="3652399" y="4558560"/>
            <a:ext cx="69448" cy="439838"/>
          </a:xfrm>
          <a:prstGeom prst="down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ＭＳ Ｐゴシック" pitchFamily="-80" charset="-128"/>
            </a:endParaRPr>
          </a:p>
        </p:txBody>
      </p:sp>
      <p:graphicFrame>
        <p:nvGraphicFramePr>
          <p:cNvPr id="6" name="Content Placeholder 3"/>
          <p:cNvGraphicFramePr>
            <a:graphicFrameLocks/>
          </p:cNvGraphicFramePr>
          <p:nvPr/>
        </p:nvGraphicFramePr>
        <p:xfrm>
          <a:off x="214314" y="1294569"/>
          <a:ext cx="8715404"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7"/>
          <a:srcRect/>
          <a:stretch>
            <a:fillRect/>
          </a:stretch>
        </p:blipFill>
        <p:spPr bwMode="auto">
          <a:xfrm>
            <a:off x="357158" y="3500438"/>
            <a:ext cx="733425" cy="762000"/>
          </a:xfrm>
          <a:prstGeom prst="rect">
            <a:avLst/>
          </a:prstGeom>
          <a:ln>
            <a:noFill/>
          </a:ln>
          <a:effectLst>
            <a:softEdge rad="112500"/>
          </a:effectLst>
        </p:spPr>
      </p:pic>
      <p:pic>
        <p:nvPicPr>
          <p:cNvPr id="4099" name="Picture 3"/>
          <p:cNvPicPr>
            <a:picLocks noChangeAspect="1" noChangeArrowheads="1"/>
          </p:cNvPicPr>
          <p:nvPr/>
        </p:nvPicPr>
        <p:blipFill>
          <a:blip r:embed="rId8" cstate="print"/>
          <a:srcRect l="315" t="730" r="1498" b="730"/>
          <a:stretch>
            <a:fillRect/>
          </a:stretch>
        </p:blipFill>
        <p:spPr bwMode="auto">
          <a:xfrm>
            <a:off x="1757338" y="3682560"/>
            <a:ext cx="1071570" cy="697166"/>
          </a:xfrm>
          <a:prstGeom prst="rect">
            <a:avLst/>
          </a:prstGeom>
          <a:noFill/>
          <a:ln w="9525">
            <a:noFill/>
            <a:miter lim="800000"/>
            <a:headEnd/>
            <a:tailEnd/>
          </a:ln>
          <a:effectLst/>
        </p:spPr>
      </p:pic>
      <p:grpSp>
        <p:nvGrpSpPr>
          <p:cNvPr id="2" name="Group 10"/>
          <p:cNvGrpSpPr/>
          <p:nvPr/>
        </p:nvGrpSpPr>
        <p:grpSpPr>
          <a:xfrm>
            <a:off x="3253560" y="3645776"/>
            <a:ext cx="1060174" cy="368299"/>
            <a:chOff x="4640696" y="3742346"/>
            <a:chExt cx="3194050" cy="990600"/>
          </a:xfrm>
        </p:grpSpPr>
        <p:pic>
          <p:nvPicPr>
            <p:cNvPr id="4100" name="Picture 4"/>
            <p:cNvPicPr>
              <a:picLocks noChangeAspect="1" noChangeArrowheads="1"/>
            </p:cNvPicPr>
            <p:nvPr/>
          </p:nvPicPr>
          <p:blipFill>
            <a:blip r:embed="rId9"/>
            <a:srcRect l="2629" t="35077" r="44479" b="39619"/>
            <a:stretch>
              <a:fillRect/>
            </a:stretch>
          </p:blipFill>
          <p:spPr bwMode="auto">
            <a:xfrm>
              <a:off x="4640696" y="3742346"/>
              <a:ext cx="3194050" cy="990600"/>
            </a:xfrm>
            <a:prstGeom prst="rect">
              <a:avLst/>
            </a:prstGeom>
            <a:noFill/>
            <a:ln w="9525">
              <a:noFill/>
              <a:miter lim="800000"/>
              <a:headEnd/>
              <a:tailEnd/>
            </a:ln>
            <a:effectLst/>
          </p:spPr>
        </p:pic>
        <p:sp>
          <p:nvSpPr>
            <p:cNvPr id="10" name="Rectangle 9"/>
            <p:cNvSpPr/>
            <p:nvPr/>
          </p:nvSpPr>
          <p:spPr bwMode="auto">
            <a:xfrm>
              <a:off x="7439797" y="4555466"/>
              <a:ext cx="342900" cy="152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ＭＳ Ｐゴシック" pitchFamily="-80" charset="-128"/>
              </a:endParaRPr>
            </a:p>
          </p:txBody>
        </p:sp>
      </p:grpSp>
      <p:sp>
        <p:nvSpPr>
          <p:cNvPr id="14" name="Smiley Face 13"/>
          <p:cNvSpPr/>
          <p:nvPr/>
        </p:nvSpPr>
        <p:spPr bwMode="auto">
          <a:xfrm>
            <a:off x="7026775" y="3497508"/>
            <a:ext cx="231494" cy="240175"/>
          </a:xfrm>
          <a:prstGeom prst="smileyFace">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15" name="Text Box 26"/>
          <p:cNvSpPr txBox="1">
            <a:spLocks noChangeArrowheads="1"/>
          </p:cNvSpPr>
          <p:nvPr/>
        </p:nvSpPr>
        <p:spPr bwMode="auto">
          <a:xfrm>
            <a:off x="1793953" y="5064583"/>
            <a:ext cx="1045567" cy="226591"/>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36000" tIns="36000" rIns="36000" bIns="36000" anchor="ctr" anchorCtr="0">
            <a:spAutoFit/>
          </a:bodyPr>
          <a:lstStyle/>
          <a:p>
            <a:pPr algn="ctr"/>
            <a:r>
              <a:rPr lang="en-US" sz="1000" dirty="0">
                <a:latin typeface="+mj-lt"/>
              </a:rPr>
              <a:t>No page found</a:t>
            </a:r>
          </a:p>
        </p:txBody>
      </p:sp>
      <p:sp>
        <p:nvSpPr>
          <p:cNvPr id="16" name="Text Box 27"/>
          <p:cNvSpPr txBox="1">
            <a:spLocks noChangeArrowheads="1"/>
          </p:cNvSpPr>
          <p:nvPr/>
        </p:nvSpPr>
        <p:spPr bwMode="auto">
          <a:xfrm>
            <a:off x="6054674" y="5064583"/>
            <a:ext cx="1394090" cy="38048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36000" tIns="36000" rIns="36000" bIns="36000" anchor="ctr" anchorCtr="0">
            <a:spAutoFit/>
          </a:bodyPr>
          <a:lstStyle/>
          <a:p>
            <a:pPr algn="ctr"/>
            <a:r>
              <a:rPr lang="en-US" sz="1000" dirty="0">
                <a:latin typeface="+mj-lt"/>
              </a:rPr>
              <a:t>Hypothesis not </a:t>
            </a:r>
            <a:r>
              <a:rPr lang="en-US" sz="1000" dirty="0" smtClean="0">
                <a:latin typeface="+mj-lt"/>
              </a:rPr>
              <a:t/>
            </a:r>
            <a:br>
              <a:rPr lang="en-US" sz="1000" dirty="0" smtClean="0">
                <a:latin typeface="+mj-lt"/>
              </a:rPr>
            </a:br>
            <a:r>
              <a:rPr lang="en-US" sz="1000" dirty="0" smtClean="0">
                <a:latin typeface="+mj-lt"/>
              </a:rPr>
              <a:t>logically </a:t>
            </a:r>
            <a:r>
              <a:rPr lang="en-US" sz="1000" dirty="0">
                <a:latin typeface="+mj-lt"/>
              </a:rPr>
              <a:t>consistent</a:t>
            </a:r>
          </a:p>
        </p:txBody>
      </p:sp>
      <p:sp>
        <p:nvSpPr>
          <p:cNvPr id="17" name="Text Box 28"/>
          <p:cNvSpPr txBox="1">
            <a:spLocks noChangeArrowheads="1"/>
          </p:cNvSpPr>
          <p:nvPr/>
        </p:nvSpPr>
        <p:spPr bwMode="auto">
          <a:xfrm>
            <a:off x="3139123" y="5064583"/>
            <a:ext cx="1096515" cy="38048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lIns="36000" tIns="36000" rIns="36000" bIns="36000" anchor="ctr" anchorCtr="0">
            <a:spAutoFit/>
          </a:bodyPr>
          <a:lstStyle/>
          <a:p>
            <a:pPr algn="ctr"/>
            <a:r>
              <a:rPr lang="en-US" sz="1000" dirty="0" smtClean="0">
                <a:latin typeface="+mj-lt"/>
              </a:rPr>
              <a:t>Uninformative</a:t>
            </a:r>
            <a:br>
              <a:rPr lang="en-US" sz="1000" dirty="0" smtClean="0">
                <a:latin typeface="+mj-lt"/>
              </a:rPr>
            </a:br>
            <a:r>
              <a:rPr lang="en-US" sz="1000" dirty="0" smtClean="0">
                <a:latin typeface="+mj-lt"/>
              </a:rPr>
              <a:t> </a:t>
            </a:r>
            <a:r>
              <a:rPr lang="en-US" sz="1000" dirty="0">
                <a:latin typeface="+mj-lt"/>
              </a:rPr>
              <a:t>sentence</a:t>
            </a:r>
          </a:p>
        </p:txBody>
      </p:sp>
      <p:sp>
        <p:nvSpPr>
          <p:cNvPr id="18" name="Text Box 29"/>
          <p:cNvSpPr txBox="1">
            <a:spLocks noChangeArrowheads="1"/>
          </p:cNvSpPr>
          <p:nvPr/>
        </p:nvSpPr>
        <p:spPr bwMode="auto">
          <a:xfrm>
            <a:off x="4535241" y="5064583"/>
            <a:ext cx="1219829" cy="226591"/>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36000" tIns="36000" rIns="36000" bIns="36000" anchor="ctr" anchorCtr="0">
            <a:spAutoFit/>
          </a:bodyPr>
          <a:lstStyle/>
          <a:p>
            <a:pPr algn="ctr"/>
            <a:r>
              <a:rPr lang="en-US" sz="1000" dirty="0">
                <a:latin typeface="+mj-lt"/>
              </a:rPr>
              <a:t>Unable to parse</a:t>
            </a:r>
          </a:p>
        </p:txBody>
      </p:sp>
      <p:sp>
        <p:nvSpPr>
          <p:cNvPr id="21" name="Multiply 20"/>
          <p:cNvSpPr/>
          <p:nvPr/>
        </p:nvSpPr>
        <p:spPr bwMode="auto">
          <a:xfrm>
            <a:off x="2708477" y="5197033"/>
            <a:ext cx="300941" cy="300941"/>
          </a:xfrm>
          <a:prstGeom prst="mathMultiply">
            <a:avLst/>
          </a:prstGeom>
          <a:solidFill>
            <a:srgbClr val="CC33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22" name="Multiply 21"/>
          <p:cNvSpPr/>
          <p:nvPr/>
        </p:nvSpPr>
        <p:spPr bwMode="auto">
          <a:xfrm>
            <a:off x="4064643" y="5314709"/>
            <a:ext cx="300941" cy="300941"/>
          </a:xfrm>
          <a:prstGeom prst="mathMultiply">
            <a:avLst/>
          </a:prstGeom>
          <a:solidFill>
            <a:srgbClr val="CC33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23" name="Multiply 22"/>
          <p:cNvSpPr/>
          <p:nvPr/>
        </p:nvSpPr>
        <p:spPr bwMode="auto">
          <a:xfrm>
            <a:off x="5582856" y="5189317"/>
            <a:ext cx="300941" cy="300941"/>
          </a:xfrm>
          <a:prstGeom prst="mathMultiply">
            <a:avLst/>
          </a:prstGeom>
          <a:solidFill>
            <a:srgbClr val="CC33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24" name="Multiply 23"/>
          <p:cNvSpPr/>
          <p:nvPr/>
        </p:nvSpPr>
        <p:spPr bwMode="auto">
          <a:xfrm>
            <a:off x="7274689" y="5272269"/>
            <a:ext cx="300941" cy="300941"/>
          </a:xfrm>
          <a:prstGeom prst="mathMultiply">
            <a:avLst/>
          </a:prstGeom>
          <a:solidFill>
            <a:srgbClr val="CC33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26" name="Down Arrow 25"/>
          <p:cNvSpPr/>
          <p:nvPr/>
        </p:nvSpPr>
        <p:spPr bwMode="auto">
          <a:xfrm>
            <a:off x="2314937" y="4545149"/>
            <a:ext cx="69448" cy="439838"/>
          </a:xfrm>
          <a:prstGeom prst="down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28" name="Down Arrow 27"/>
          <p:cNvSpPr/>
          <p:nvPr/>
        </p:nvSpPr>
        <p:spPr bwMode="auto">
          <a:xfrm>
            <a:off x="5180058" y="4528080"/>
            <a:ext cx="69448" cy="439838"/>
          </a:xfrm>
          <a:prstGeom prst="down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32" name="TextBox 31"/>
          <p:cNvSpPr txBox="1"/>
          <p:nvPr/>
        </p:nvSpPr>
        <p:spPr>
          <a:xfrm>
            <a:off x="6298025" y="3514064"/>
            <a:ext cx="850604" cy="769441"/>
          </a:xfrm>
          <a:prstGeom prst="rect">
            <a:avLst/>
          </a:prstGeom>
          <a:noFill/>
        </p:spPr>
        <p:txBody>
          <a:bodyPr wrap="square" rtlCol="0">
            <a:spAutoFit/>
          </a:bodyPr>
          <a:lstStyle/>
          <a:p>
            <a:pPr lvl="0"/>
            <a:r>
              <a:rPr lang="en-US" sz="900" dirty="0" smtClean="0">
                <a:solidFill>
                  <a:srgbClr val="1E7420"/>
                </a:solidFill>
              </a:rPr>
              <a:t>(#$genls        #$Polygraph #$Device-Physical)</a:t>
            </a:r>
            <a:endParaRPr lang="en-NZ" sz="900" dirty="0" smtClean="0">
              <a:solidFill>
                <a:srgbClr val="1E7420"/>
              </a:solidFill>
            </a:endParaRPr>
          </a:p>
          <a:p>
            <a:endParaRPr lang="en-NZ" sz="800" dirty="0">
              <a:solidFill>
                <a:srgbClr val="1E7420"/>
              </a:solidFill>
            </a:endParaRPr>
          </a:p>
        </p:txBody>
      </p:sp>
      <p:sp>
        <p:nvSpPr>
          <p:cNvPr id="30" name="Title 1"/>
          <p:cNvSpPr>
            <a:spLocks noGrp="1"/>
          </p:cNvSpPr>
          <p:nvPr>
            <p:ph type="title"/>
          </p:nvPr>
        </p:nvSpPr>
        <p:spPr>
          <a:xfrm>
            <a:off x="502920" y="4994299"/>
            <a:ext cx="8183880" cy="1051560"/>
          </a:xfrm>
        </p:spPr>
        <p:txBody>
          <a:bodyPr>
            <a:normAutofit fontScale="90000"/>
          </a:bodyPr>
          <a:lstStyle/>
          <a:p>
            <a:r>
              <a:rPr lang="en-US" dirty="0" smtClean="0"/>
              <a:t>Automatically Adding to the Model</a:t>
            </a:r>
            <a:endParaRPr lang="en-NZ" dirty="0"/>
          </a:p>
        </p:txBody>
      </p:sp>
      <p:pic>
        <p:nvPicPr>
          <p:cNvPr id="33" name="Picture 2"/>
          <p:cNvPicPr>
            <a:picLocks noChangeAspect="1" noChangeArrowheads="1"/>
          </p:cNvPicPr>
          <p:nvPr/>
        </p:nvPicPr>
        <p:blipFill>
          <a:blip r:embed="rId10"/>
          <a:srcRect/>
          <a:stretch>
            <a:fillRect/>
          </a:stretch>
        </p:blipFill>
        <p:spPr bwMode="auto">
          <a:xfrm>
            <a:off x="4698530" y="3711389"/>
            <a:ext cx="1067569" cy="613186"/>
          </a:xfrm>
          <a:prstGeom prst="rect">
            <a:avLst/>
          </a:prstGeom>
          <a:noFill/>
          <a:ln w="9525">
            <a:noFill/>
            <a:miter lim="800000"/>
            <a:headEnd/>
            <a:tailEnd/>
          </a:ln>
          <a:effectLst/>
        </p:spPr>
      </p:pic>
      <p:grpSp>
        <p:nvGrpSpPr>
          <p:cNvPr id="3" name="Group 19"/>
          <p:cNvGrpSpPr/>
          <p:nvPr/>
        </p:nvGrpSpPr>
        <p:grpSpPr>
          <a:xfrm>
            <a:off x="5648443" y="4039566"/>
            <a:ext cx="763940" cy="849363"/>
            <a:chOff x="5509548" y="4187624"/>
            <a:chExt cx="972285" cy="1054956"/>
          </a:xfrm>
        </p:grpSpPr>
        <p:pic>
          <p:nvPicPr>
            <p:cNvPr id="12" name="Picture 11" descr="logo_knot.gif"/>
            <p:cNvPicPr>
              <a:picLocks noChangeAspect="1"/>
            </p:cNvPicPr>
            <p:nvPr/>
          </p:nvPicPr>
          <p:blipFill>
            <a:blip r:embed="rId11"/>
            <a:stretch>
              <a:fillRect/>
            </a:stretch>
          </p:blipFill>
          <p:spPr>
            <a:xfrm>
              <a:off x="5626921" y="4187624"/>
              <a:ext cx="714375" cy="676275"/>
            </a:xfrm>
            <a:prstGeom prst="rect">
              <a:avLst/>
            </a:prstGeom>
            <a:noFill/>
            <a:ln>
              <a:noFill/>
            </a:ln>
          </p:spPr>
        </p:pic>
        <p:sp>
          <p:nvSpPr>
            <p:cNvPr id="13" name="Rectangle 12"/>
            <p:cNvSpPr/>
            <p:nvPr/>
          </p:nvSpPr>
          <p:spPr>
            <a:xfrm>
              <a:off x="5509548" y="4745621"/>
              <a:ext cx="972285" cy="49695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CYC</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35" name="TextBox 34"/>
          <p:cNvSpPr txBox="1"/>
          <p:nvPr/>
        </p:nvSpPr>
        <p:spPr>
          <a:xfrm>
            <a:off x="712055" y="498951"/>
            <a:ext cx="2345167" cy="2095052"/>
          </a:xfrm>
          <a:prstGeom prst="rect">
            <a:avLst/>
          </a:prstGeom>
        </p:spPr>
        <p:style>
          <a:lnRef idx="2">
            <a:schemeClr val="accent2"/>
          </a:lnRef>
          <a:fillRef idx="1">
            <a:schemeClr val="lt1"/>
          </a:fillRef>
          <a:effectRef idx="0">
            <a:schemeClr val="accent2"/>
          </a:effectRef>
          <a:fontRef idx="minor">
            <a:schemeClr val="dk1"/>
          </a:fontRef>
        </p:style>
        <p:txBody>
          <a:bodyPr wrap="square" lIns="36000" tIns="36000" rIns="36000" bIns="36000" rtlCol="0">
            <a:normAutofit fontScale="92500" lnSpcReduction="20000"/>
          </a:bodyPr>
          <a:lstStyle/>
          <a:p>
            <a:pPr algn="just"/>
            <a:r>
              <a:rPr lang="en-NZ" sz="1400" dirty="0" smtClean="0">
                <a:solidFill>
                  <a:schemeClr val="tx1"/>
                </a:solidFill>
                <a:latin typeface="Times New Roman" pitchFamily="18" charset="0"/>
                <a:cs typeface="Times New Roman" pitchFamily="18" charset="0"/>
              </a:rPr>
              <a:t>… Klingberg contacted the USSR for the first time in 1957, and soon after that he started his espionage activity. Israel's foreign and domestic intelligence agencies, Mossad and Shin Bet, started suspecting Klingberg of espionage, but shadowing brought no results. At one point, the scientist also successfully passed the </a:t>
            </a:r>
            <a:r>
              <a:rPr lang="en-NZ" u="sng" dirty="0" smtClean="0">
                <a:solidFill>
                  <a:schemeClr val="tx1"/>
                </a:solidFill>
                <a:latin typeface="Times New Roman" pitchFamily="18" charset="0"/>
                <a:cs typeface="Times New Roman" pitchFamily="18" charset="0"/>
              </a:rPr>
              <a:t>polygraph</a:t>
            </a:r>
            <a:r>
              <a:rPr lang="en-NZ" dirty="0" smtClean="0">
                <a:solidFill>
                  <a:schemeClr val="tx1"/>
                </a:solidFill>
                <a:latin typeface="Times New Roman" pitchFamily="18" charset="0"/>
                <a:cs typeface="Times New Roman" pitchFamily="18" charset="0"/>
              </a:rPr>
              <a:t> </a:t>
            </a:r>
            <a:r>
              <a:rPr lang="en-NZ" sz="1400" dirty="0" smtClean="0">
                <a:solidFill>
                  <a:schemeClr val="tx1"/>
                </a:solidFill>
                <a:latin typeface="Times New Roman" pitchFamily="18" charset="0"/>
                <a:cs typeface="Times New Roman" pitchFamily="18" charset="0"/>
              </a:rPr>
              <a:t>test…</a:t>
            </a:r>
          </a:p>
        </p:txBody>
      </p:sp>
      <p:sp>
        <p:nvSpPr>
          <p:cNvPr id="36" name="Rectangle 35"/>
          <p:cNvSpPr/>
          <p:nvPr/>
        </p:nvSpPr>
        <p:spPr>
          <a:xfrm>
            <a:off x="3148426" y="537643"/>
            <a:ext cx="2920991" cy="954107"/>
          </a:xfrm>
          <a:prstGeom prst="rect">
            <a:avLst/>
          </a:prstGeom>
          <a:noFill/>
        </p:spPr>
        <p:txBody>
          <a:bodyPr wrap="none" lIns="91440" tIns="45720" rIns="91440" bIns="45720">
            <a:spAutoFit/>
          </a:bodyPr>
          <a:lstStyle/>
          <a:p>
            <a:pPr algn="ctr"/>
            <a:r>
              <a:rPr lang="en-US" sz="2800" b="1" cap="none" spc="0" dirty="0" smtClean="0">
                <a:ln w="19050">
                  <a:solidFill>
                    <a:schemeClr val="tx2">
                      <a:tint val="1000"/>
                    </a:schemeClr>
                  </a:solidFill>
                  <a:prstDash val="solid"/>
                </a:ln>
                <a:solidFill>
                  <a:schemeClr val="accent4">
                    <a:lumMod val="75000"/>
                  </a:schemeClr>
                </a:solidFill>
                <a:effectLst>
                  <a:outerShdw blurRad="50000" dist="50800" dir="7500000" algn="tl">
                    <a:srgbClr val="000000">
                      <a:shade val="5000"/>
                      <a:alpha val="35000"/>
                    </a:srgbClr>
                  </a:outerShdw>
                </a:effectLst>
              </a:rPr>
              <a:t>Unknown word</a:t>
            </a:r>
          </a:p>
          <a:p>
            <a:pPr algn="ctr"/>
            <a:r>
              <a:rPr lang="en-US" sz="2800" b="1" dirty="0" smtClean="0">
                <a:ln w="19050">
                  <a:solidFill>
                    <a:schemeClr val="tx2">
                      <a:tint val="1000"/>
                    </a:schemeClr>
                  </a:solidFill>
                  <a:prstDash val="solid"/>
                </a:ln>
                <a:solidFill>
                  <a:schemeClr val="accent4">
                    <a:lumMod val="75000"/>
                  </a:schemeClr>
                </a:solidFill>
                <a:effectLst>
                  <a:outerShdw blurRad="50000" dist="50800" dir="7500000" algn="tl">
                    <a:srgbClr val="000000">
                      <a:shade val="5000"/>
                      <a:alpha val="35000"/>
                    </a:srgbClr>
                  </a:outerShdw>
                </a:effectLst>
              </a:rPr>
              <a:t>“polygraph”</a:t>
            </a:r>
            <a:endParaRPr lang="en-US" sz="2800" b="1" cap="none" spc="0" dirty="0">
              <a:ln w="19050">
                <a:solidFill>
                  <a:schemeClr val="tx2">
                    <a:tint val="1000"/>
                  </a:schemeClr>
                </a:solidFill>
                <a:prstDash val="solid"/>
              </a:ln>
              <a:solidFill>
                <a:schemeClr val="accent4">
                  <a:lumMod val="75000"/>
                </a:schemeClr>
              </a:solidFill>
              <a:effectLst>
                <a:outerShdw blurRad="50000" dist="50800" dir="7500000" algn="tl">
                  <a:srgbClr val="000000">
                    <a:shade val="5000"/>
                    <a:alpha val="35000"/>
                  </a:srgbClr>
                </a:outerShdw>
              </a:effectLst>
            </a:endParaRPr>
          </a:p>
        </p:txBody>
      </p:sp>
      <p:sp>
        <p:nvSpPr>
          <p:cNvPr id="37" name="Down Arrow 36"/>
          <p:cNvSpPr/>
          <p:nvPr/>
        </p:nvSpPr>
        <p:spPr>
          <a:xfrm>
            <a:off x="4153999" y="1541417"/>
            <a:ext cx="757645" cy="123661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NZ"/>
          </a:p>
        </p:txBody>
      </p:sp>
      <p:grpSp>
        <p:nvGrpSpPr>
          <p:cNvPr id="4" name="Group 45"/>
          <p:cNvGrpSpPr/>
          <p:nvPr/>
        </p:nvGrpSpPr>
        <p:grpSpPr>
          <a:xfrm>
            <a:off x="6566263" y="644410"/>
            <a:ext cx="1715589" cy="1563184"/>
            <a:chOff x="6557554" y="888262"/>
            <a:chExt cx="1715589" cy="1563184"/>
          </a:xfrm>
        </p:grpSpPr>
        <p:grpSp>
          <p:nvGrpSpPr>
            <p:cNvPr id="5" name="Group 43"/>
            <p:cNvGrpSpPr/>
            <p:nvPr/>
          </p:nvGrpSpPr>
          <p:grpSpPr>
            <a:xfrm>
              <a:off x="6557554" y="888262"/>
              <a:ext cx="1715589" cy="1563184"/>
              <a:chOff x="6557554" y="888262"/>
              <a:chExt cx="1715589" cy="1563184"/>
            </a:xfrm>
          </p:grpSpPr>
          <p:sp>
            <p:nvSpPr>
              <p:cNvPr id="40" name="Rounded Rectangle 39"/>
              <p:cNvSpPr/>
              <p:nvPr/>
            </p:nvSpPr>
            <p:spPr>
              <a:xfrm>
                <a:off x="6557554" y="888262"/>
                <a:ext cx="1715589" cy="41801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a:r>
                  <a:rPr lang="en-US" sz="1400" dirty="0" smtClean="0"/>
                  <a:t>Device-Physical</a:t>
                </a:r>
                <a:endParaRPr lang="en-NZ" sz="1400" dirty="0" smtClean="0"/>
              </a:p>
            </p:txBody>
          </p:sp>
          <p:sp>
            <p:nvSpPr>
              <p:cNvPr id="41" name="Rounded Rectangle 40"/>
              <p:cNvSpPr/>
              <p:nvPr/>
            </p:nvSpPr>
            <p:spPr>
              <a:xfrm>
                <a:off x="6690360" y="2033434"/>
                <a:ext cx="1449977" cy="41801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a:r>
                  <a:rPr lang="en-US" sz="1400" dirty="0" smtClean="0"/>
                  <a:t>Polygraph</a:t>
                </a:r>
                <a:endParaRPr lang="en-NZ" sz="1400" dirty="0" smtClean="0"/>
              </a:p>
            </p:txBody>
          </p:sp>
          <p:cxnSp>
            <p:nvCxnSpPr>
              <p:cNvPr id="43" name="Straight Arrow Connector 42"/>
              <p:cNvCxnSpPr/>
              <p:nvPr/>
            </p:nvCxnSpPr>
            <p:spPr>
              <a:xfrm rot="16200000" flipV="1">
                <a:off x="7064831" y="1675295"/>
                <a:ext cx="701035" cy="1524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pSp>
        <p:sp>
          <p:nvSpPr>
            <p:cNvPr id="45" name="TextBox 44"/>
            <p:cNvSpPr txBox="1"/>
            <p:nvPr/>
          </p:nvSpPr>
          <p:spPr>
            <a:xfrm>
              <a:off x="7036527" y="1524000"/>
              <a:ext cx="718466" cy="369332"/>
            </a:xfrm>
            <a:prstGeom prst="rect">
              <a:avLst/>
            </a:prstGeom>
            <a:noFill/>
          </p:spPr>
          <p:txBody>
            <a:bodyPr wrap="none" rtlCol="0">
              <a:spAutoFit/>
            </a:bodyPr>
            <a:lstStyle/>
            <a:p>
              <a:r>
                <a:rPr lang="en-US" sz="1800" dirty="0" smtClean="0">
                  <a:solidFill>
                    <a:schemeClr val="accent6">
                      <a:lumMod val="50000"/>
                    </a:schemeClr>
                  </a:solidFill>
                </a:rPr>
                <a:t>genls</a:t>
              </a:r>
              <a:endParaRPr lang="en-NZ" sz="1800" dirty="0">
                <a:solidFill>
                  <a:schemeClr val="accent6">
                    <a:lumMod val="50000"/>
                  </a:schemeClr>
                </a:solidFill>
              </a:endParaRPr>
            </a:p>
          </p:txBody>
        </p:sp>
      </p:grpSp>
      <p:sp>
        <p:nvSpPr>
          <p:cNvPr id="47" name="Down Arrow 46"/>
          <p:cNvSpPr/>
          <p:nvPr/>
        </p:nvSpPr>
        <p:spPr>
          <a:xfrm flipV="1">
            <a:off x="7013982" y="2325179"/>
            <a:ext cx="757645" cy="72934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NZ"/>
          </a:p>
        </p:txBody>
      </p:sp>
      <p:pic>
        <p:nvPicPr>
          <p:cNvPr id="18434" name="Picture 2"/>
          <p:cNvPicPr>
            <a:picLocks noChangeAspect="1" noChangeArrowheads="1"/>
          </p:cNvPicPr>
          <p:nvPr/>
        </p:nvPicPr>
        <p:blipFill>
          <a:blip r:embed="rId12" cstate="print"/>
          <a:srcRect/>
          <a:stretch>
            <a:fillRect/>
          </a:stretch>
        </p:blipFill>
        <p:spPr bwMode="auto">
          <a:xfrm>
            <a:off x="7859903" y="3727269"/>
            <a:ext cx="743304" cy="676819"/>
          </a:xfrm>
          <a:prstGeom prst="rect">
            <a:avLst/>
          </a:prstGeom>
          <a:noFill/>
          <a:ln w="9525">
            <a:noFill/>
            <a:miter lim="800000"/>
            <a:headEnd/>
            <a:tailEnd/>
          </a:ln>
          <a:effectLst/>
        </p:spPr>
      </p:pic>
      <p:sp>
        <p:nvSpPr>
          <p:cNvPr id="38" name="Footer Placeholder 3"/>
          <p:cNvSpPr>
            <a:spLocks noGrp="1"/>
          </p:cNvSpPr>
          <p:nvPr>
            <p:ph type="ftr" sz="quarter" idx="10"/>
          </p:nvPr>
        </p:nvSpPr>
        <p:spPr>
          <a:xfrm>
            <a:off x="6348752" y="6068804"/>
            <a:ext cx="2286000" cy="365125"/>
          </a:xfrm>
          <a:noFill/>
        </p:spPr>
        <p:txBody>
          <a:bodyPr/>
          <a:lstStyle/>
          <a:p>
            <a:pPr algn="r"/>
            <a:r>
              <a:rPr lang="en-US" dirty="0"/>
              <a:t>Cycorp © </a:t>
            </a:r>
            <a:r>
              <a:rPr lang="en-US" dirty="0" smtClean="0"/>
              <a:t>2007</a:t>
            </a:r>
            <a:endParaRPr lang="en-NZ"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a:xfrm>
            <a:off x="6327071" y="6007487"/>
            <a:ext cx="2286000" cy="365125"/>
          </a:xfrm>
        </p:spPr>
        <p:txBody>
          <a:bodyPr/>
          <a:lstStyle/>
          <a:p>
            <a:pPr>
              <a:defRPr/>
            </a:pPr>
            <a:r>
              <a:rPr lang="en-US" dirty="0" smtClean="0"/>
              <a:t>Michael </a:t>
            </a:r>
            <a:r>
              <a:rPr lang="en-US" dirty="0" err="1" smtClean="0"/>
              <a:t>Witbrock</a:t>
            </a:r>
            <a:r>
              <a:rPr lang="en-US" dirty="0" smtClean="0"/>
              <a:t> © </a:t>
            </a:r>
            <a:r>
              <a:rPr lang="en-US" dirty="0" err="1"/>
              <a:t>Cycorp</a:t>
            </a:r>
            <a:r>
              <a:rPr lang="en-US" dirty="0"/>
              <a:t> </a:t>
            </a:r>
            <a:r>
              <a:rPr lang="en-US" dirty="0" smtClean="0"/>
              <a:t>2007</a:t>
            </a:r>
            <a:endParaRPr lang="en-NZ" dirty="0"/>
          </a:p>
        </p:txBody>
      </p:sp>
      <p:sp>
        <p:nvSpPr>
          <p:cNvPr id="40963" name="Rectangle 3"/>
          <p:cNvSpPr>
            <a:spLocks noGrp="1" noChangeArrowheads="1"/>
          </p:cNvSpPr>
          <p:nvPr>
            <p:ph type="body" idx="1"/>
          </p:nvPr>
        </p:nvSpPr>
        <p:spPr>
          <a:xfrm>
            <a:off x="588815" y="423687"/>
            <a:ext cx="7772400" cy="519113"/>
          </a:xfrm>
          <a:noFill/>
        </p:spPr>
        <p:txBody>
          <a:bodyPr/>
          <a:lstStyle/>
          <a:p>
            <a:pPr eaLnBrk="1" hangingPunct="1">
              <a:buFont typeface="Wingdings" pitchFamily="2" charset="2"/>
              <a:buNone/>
            </a:pPr>
            <a:r>
              <a:rPr lang="en-US" sz="2400" b="1" dirty="0" smtClean="0">
                <a:solidFill>
                  <a:schemeClr val="accent5">
                    <a:lumMod val="75000"/>
                  </a:schemeClr>
                </a:solidFill>
              </a:rPr>
              <a:t>Query</a:t>
            </a:r>
          </a:p>
          <a:p>
            <a:pPr eaLnBrk="1" hangingPunct="1">
              <a:buFont typeface="Wingdings" pitchFamily="2" charset="2"/>
              <a:buNone/>
            </a:pPr>
            <a:endParaRPr lang="en-US" sz="2400" b="1" dirty="0" smtClean="0"/>
          </a:p>
          <a:p>
            <a:pPr eaLnBrk="1" hangingPunct="1">
              <a:buFont typeface="Wingdings" pitchFamily="2" charset="2"/>
              <a:buNone/>
            </a:pPr>
            <a:endParaRPr lang="en-US" sz="2400" b="1" dirty="0" smtClean="0"/>
          </a:p>
          <a:p>
            <a:pPr eaLnBrk="1" hangingPunct="1">
              <a:buFont typeface="Wingdings" pitchFamily="2" charset="2"/>
              <a:buNone/>
            </a:pPr>
            <a:endParaRPr lang="en-US" sz="1600" b="1" dirty="0" smtClean="0"/>
          </a:p>
          <a:p>
            <a:pPr eaLnBrk="1" hangingPunct="1">
              <a:buFont typeface="Wingdings" pitchFamily="2" charset="2"/>
              <a:buNone/>
            </a:pPr>
            <a:endParaRPr lang="en-US" sz="1600" b="1" dirty="0" smtClean="0"/>
          </a:p>
        </p:txBody>
      </p:sp>
      <p:pic>
        <p:nvPicPr>
          <p:cNvPr id="40964" name="Picture 4"/>
          <p:cNvPicPr>
            <a:picLocks noChangeAspect="1" noChangeArrowheads="1"/>
          </p:cNvPicPr>
          <p:nvPr/>
        </p:nvPicPr>
        <p:blipFill>
          <a:blip r:embed="rId3"/>
          <a:srcRect/>
          <a:stretch>
            <a:fillRect/>
          </a:stretch>
        </p:blipFill>
        <p:spPr bwMode="auto">
          <a:xfrm>
            <a:off x="5200503" y="4599390"/>
            <a:ext cx="2960687" cy="118586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40965" name="Text Box 5"/>
          <p:cNvSpPr txBox="1">
            <a:spLocks noChangeArrowheads="1"/>
          </p:cNvSpPr>
          <p:nvPr/>
        </p:nvSpPr>
        <p:spPr bwMode="auto">
          <a:xfrm>
            <a:off x="1080655" y="953478"/>
            <a:ext cx="5805054" cy="121264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spAutoFit/>
          </a:bodyPr>
          <a:lstStyle/>
          <a:p>
            <a:pPr>
              <a:spcBef>
                <a:spcPct val="20000"/>
              </a:spcBef>
              <a:buClr>
                <a:srgbClr val="6953AF"/>
              </a:buClr>
              <a:buFont typeface="Wingdings" pitchFamily="2" charset="2"/>
              <a:buNone/>
            </a:pPr>
            <a:r>
              <a:rPr lang="en-US" sz="2000" dirty="0">
                <a:solidFill>
                  <a:schemeClr val="tx1"/>
                </a:solidFill>
                <a:latin typeface="Arial" charset="0"/>
              </a:rPr>
              <a:t>“What are symptoms of Whooping Cough?”</a:t>
            </a:r>
          </a:p>
          <a:p>
            <a:pPr>
              <a:spcBef>
                <a:spcPct val="20000"/>
              </a:spcBef>
              <a:buClr>
                <a:srgbClr val="6953AF"/>
              </a:buClr>
              <a:buFont typeface="Wingdings" pitchFamily="2" charset="2"/>
              <a:buNone/>
            </a:pPr>
            <a:r>
              <a:rPr lang="en-US" sz="1800" dirty="0">
                <a:solidFill>
                  <a:schemeClr val="tx1"/>
                </a:solidFill>
                <a:latin typeface="Arial" charset="0"/>
              </a:rPr>
              <a:t>	</a:t>
            </a:r>
            <a:r>
              <a:rPr lang="en-US" sz="2400" dirty="0">
                <a:solidFill>
                  <a:schemeClr val="tx1"/>
                </a:solidFill>
                <a:latin typeface="Arial" charset="0"/>
                <a:sym typeface="Wingdings" pitchFamily="2" charset="2"/>
              </a:rPr>
              <a:t></a:t>
            </a:r>
            <a:endParaRPr lang="en-US" sz="2800" dirty="0">
              <a:solidFill>
                <a:schemeClr val="tx1"/>
              </a:solidFill>
              <a:latin typeface="Arial" charset="0"/>
            </a:endParaRPr>
          </a:p>
          <a:p>
            <a:pPr>
              <a:spcBef>
                <a:spcPct val="20000"/>
              </a:spcBef>
              <a:buClr>
                <a:srgbClr val="6953AF"/>
              </a:buClr>
              <a:buFont typeface="Wingdings" pitchFamily="2" charset="2"/>
              <a:buNone/>
            </a:pPr>
            <a:r>
              <a:rPr lang="en-US" sz="2000" dirty="0">
                <a:solidFill>
                  <a:schemeClr val="accent5">
                    <a:lumMod val="75000"/>
                  </a:schemeClr>
                </a:solidFill>
              </a:rPr>
              <a:t>(</a:t>
            </a:r>
            <a:r>
              <a:rPr lang="en-US" sz="1800" dirty="0" err="1">
                <a:solidFill>
                  <a:schemeClr val="accent5">
                    <a:lumMod val="75000"/>
                  </a:schemeClr>
                </a:solidFill>
              </a:rPr>
              <a:t>symptomOfAilment</a:t>
            </a:r>
            <a:r>
              <a:rPr lang="en-US" sz="2000" dirty="0">
                <a:solidFill>
                  <a:schemeClr val="accent5">
                    <a:lumMod val="75000"/>
                  </a:schemeClr>
                </a:solidFill>
              </a:rPr>
              <a:t> </a:t>
            </a:r>
            <a:r>
              <a:rPr lang="en-US" sz="2000" dirty="0" err="1">
                <a:solidFill>
                  <a:schemeClr val="accent5">
                    <a:lumMod val="75000"/>
                  </a:schemeClr>
                </a:solidFill>
              </a:rPr>
              <a:t>WhoopingCough</a:t>
            </a:r>
            <a:r>
              <a:rPr lang="en-US" sz="2000" dirty="0">
                <a:solidFill>
                  <a:schemeClr val="accent5">
                    <a:lumMod val="75000"/>
                  </a:schemeClr>
                </a:solidFill>
              </a:rPr>
              <a:t> </a:t>
            </a:r>
            <a:r>
              <a:rPr lang="en-US" sz="2000" i="1" dirty="0">
                <a:solidFill>
                  <a:schemeClr val="accent5">
                    <a:lumMod val="75000"/>
                  </a:schemeClr>
                </a:solidFill>
              </a:rPr>
              <a:t>?SYMP </a:t>
            </a:r>
            <a:r>
              <a:rPr lang="en-US" sz="2000" dirty="0">
                <a:solidFill>
                  <a:schemeClr val="accent5">
                    <a:lumMod val="75000"/>
                  </a:schemeClr>
                </a:solidFill>
              </a:rPr>
              <a:t>)</a:t>
            </a:r>
            <a:endParaRPr lang="en-US" sz="1400" dirty="0">
              <a:solidFill>
                <a:schemeClr val="accent5">
                  <a:lumMod val="75000"/>
                </a:schemeClr>
              </a:solidFill>
              <a:latin typeface="Times New Roman" pitchFamily="18" charset="0"/>
            </a:endParaRPr>
          </a:p>
        </p:txBody>
      </p:sp>
      <p:grpSp>
        <p:nvGrpSpPr>
          <p:cNvPr id="2" name="Group 6"/>
          <p:cNvGrpSpPr>
            <a:grpSpLocks/>
          </p:cNvGrpSpPr>
          <p:nvPr/>
        </p:nvGrpSpPr>
        <p:grpSpPr bwMode="auto">
          <a:xfrm>
            <a:off x="6811817" y="1609115"/>
            <a:ext cx="1841501" cy="1893888"/>
            <a:chOff x="4352" y="1810"/>
            <a:chExt cx="1160" cy="1193"/>
          </a:xfrm>
        </p:grpSpPr>
        <p:sp>
          <p:nvSpPr>
            <p:cNvPr id="40971" name="AutoShape 7"/>
            <p:cNvSpPr>
              <a:spLocks noChangeArrowheads="1"/>
            </p:cNvSpPr>
            <p:nvPr/>
          </p:nvSpPr>
          <p:spPr bwMode="auto">
            <a:xfrm>
              <a:off x="4352" y="1810"/>
              <a:ext cx="757" cy="1193"/>
            </a:xfrm>
            <a:prstGeom prst="curvedLeftArrow">
              <a:avLst>
                <a:gd name="adj1" fmla="val 19473"/>
                <a:gd name="adj2" fmla="val 50992"/>
                <a:gd name="adj3" fmla="val 32231"/>
              </a:avLst>
            </a:prstGeom>
            <a:solidFill>
              <a:srgbClr val="A50021"/>
            </a:solidFill>
            <a:ln w="9525">
              <a:solidFill>
                <a:schemeClr val="tx1"/>
              </a:solidFill>
              <a:miter lim="800000"/>
              <a:headEnd/>
              <a:tailEnd/>
            </a:ln>
          </p:spPr>
          <p:txBody>
            <a:bodyPr vert="horz" wrap="none" lIns="91440" tIns="45720" rIns="91440" bIns="45720" numCol="1" anchor="ctr" anchorCtr="0" compatLnSpc="1">
              <a:prstTxWarp prst="textNoShape">
                <a:avLst/>
              </a:prstTxWarp>
              <a:spAutoFit/>
            </a:bodyPr>
            <a:lstStyle/>
            <a:p>
              <a:endParaRPr lang="en-NZ"/>
            </a:p>
          </p:txBody>
        </p:sp>
        <p:sp>
          <p:nvSpPr>
            <p:cNvPr id="40972" name="Text Box 8"/>
            <p:cNvSpPr txBox="1">
              <a:spLocks noChangeArrowheads="1"/>
            </p:cNvSpPr>
            <p:nvPr/>
          </p:nvSpPr>
          <p:spPr bwMode="auto">
            <a:xfrm>
              <a:off x="4528" y="2202"/>
              <a:ext cx="984" cy="231"/>
            </a:xfrm>
            <a:prstGeom prst="rect">
              <a:avLst/>
            </a:prstGeom>
            <a:solidFill>
              <a:schemeClr val="bg1">
                <a:alpha val="50195"/>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r>
                <a:rPr lang="en-US" sz="1800" dirty="0">
                  <a:solidFill>
                    <a:srgbClr val="000000"/>
                  </a:solidFill>
                  <a:latin typeface="Times New Roman" pitchFamily="18" charset="0"/>
                </a:rPr>
                <a:t>NL Generation</a:t>
              </a:r>
            </a:p>
          </p:txBody>
        </p:sp>
      </p:grpSp>
      <p:sp>
        <p:nvSpPr>
          <p:cNvPr id="40967" name="AutoShape 9"/>
          <p:cNvSpPr>
            <a:spLocks noChangeArrowheads="1"/>
          </p:cNvSpPr>
          <p:nvPr/>
        </p:nvSpPr>
        <p:spPr bwMode="auto">
          <a:xfrm flipV="1">
            <a:off x="3652690" y="4318978"/>
            <a:ext cx="1357313" cy="939800"/>
          </a:xfrm>
          <a:custGeom>
            <a:avLst/>
            <a:gdLst>
              <a:gd name="T0" fmla="*/ 2147483647 w 21600"/>
              <a:gd name="T1" fmla="*/ 0 h 21600"/>
              <a:gd name="T2" fmla="*/ 2147483647 w 21600"/>
              <a:gd name="T3" fmla="*/ 1001399931 h 21600"/>
              <a:gd name="T4" fmla="*/ 449857892 w 21600"/>
              <a:gd name="T5" fmla="*/ 1779093698 h 21600"/>
              <a:gd name="T6" fmla="*/ 2147483647 w 21600"/>
              <a:gd name="T7" fmla="*/ 500699987 h 21600"/>
              <a:gd name="T8" fmla="*/ 0 1 256"/>
              <a:gd name="T9" fmla="*/ 0 1 256"/>
              <a:gd name="T10" fmla="*/ 0 1 256"/>
              <a:gd name="T11" fmla="*/ 0 1 256"/>
              <a:gd name="T12" fmla="*/ 12427 w 21600"/>
              <a:gd name="T13" fmla="*/ 4305 h 21600"/>
              <a:gd name="T14" fmla="*/ 19713 w 21600"/>
              <a:gd name="T15" fmla="*/ 7853 h 21600"/>
            </a:gdLst>
            <a:ahLst/>
            <a:cxnLst>
              <a:cxn ang="T8">
                <a:pos x="T0" y="T1"/>
              </a:cxn>
              <a:cxn ang="T9">
                <a:pos x="T2" y="T3"/>
              </a:cxn>
              <a:cxn ang="T10">
                <a:pos x="T4" y="T5"/>
              </a:cxn>
              <a:cxn ang="T11">
                <a:pos x="T6" y="T7"/>
              </a:cxn>
            </a:cxnLst>
            <a:rect l="T12" t="T13" r="T14" b="T15"/>
            <a:pathLst>
              <a:path w="21600" h="21600">
                <a:moveTo>
                  <a:pt x="21600" y="6079"/>
                </a:moveTo>
                <a:lnTo>
                  <a:pt x="15133" y="0"/>
                </a:lnTo>
                <a:lnTo>
                  <a:pt x="15133" y="4305"/>
                </a:lnTo>
                <a:lnTo>
                  <a:pt x="12427" y="4305"/>
                </a:lnTo>
                <a:cubicBezTo>
                  <a:pt x="5564" y="4305"/>
                  <a:pt x="0" y="7821"/>
                  <a:pt x="0" y="12158"/>
                </a:cubicBezTo>
                <a:lnTo>
                  <a:pt x="0" y="21600"/>
                </a:lnTo>
                <a:lnTo>
                  <a:pt x="3626" y="21600"/>
                </a:lnTo>
                <a:lnTo>
                  <a:pt x="3626" y="12158"/>
                </a:lnTo>
                <a:cubicBezTo>
                  <a:pt x="3626" y="9780"/>
                  <a:pt x="7566" y="7853"/>
                  <a:pt x="12427" y="7853"/>
                </a:cubicBezTo>
                <a:lnTo>
                  <a:pt x="15133" y="7853"/>
                </a:lnTo>
                <a:lnTo>
                  <a:pt x="15133" y="12158"/>
                </a:lnTo>
                <a:close/>
              </a:path>
            </a:pathLst>
          </a:custGeom>
          <a:solidFill>
            <a:srgbClr val="A50021"/>
          </a:solidFill>
          <a:ln w="9525">
            <a:solidFill>
              <a:schemeClr val="tx1"/>
            </a:solidFill>
            <a:miter lim="800000"/>
            <a:headEnd/>
            <a:tailEnd/>
          </a:ln>
        </p:spPr>
        <p:txBody>
          <a:bodyPr vert="horz" wrap="none" lIns="91440" tIns="45720" rIns="91440" bIns="45720" numCol="1" anchor="ctr" anchorCtr="0" compatLnSpc="1">
            <a:prstTxWarp prst="textNoShape">
              <a:avLst/>
            </a:prstTxWarp>
            <a:spAutoFit/>
          </a:bodyPr>
          <a:lstStyle/>
          <a:p>
            <a:endParaRPr lang="en-NZ"/>
          </a:p>
        </p:txBody>
      </p:sp>
      <p:sp>
        <p:nvSpPr>
          <p:cNvPr id="40968" name="Text Box 10"/>
          <p:cNvSpPr txBox="1">
            <a:spLocks noChangeArrowheads="1"/>
          </p:cNvSpPr>
          <p:nvPr/>
        </p:nvSpPr>
        <p:spPr bwMode="auto">
          <a:xfrm>
            <a:off x="1273028" y="2921978"/>
            <a:ext cx="5522912" cy="150495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spAutoFit/>
          </a:bodyPr>
          <a:lstStyle/>
          <a:p>
            <a:pPr>
              <a:spcBef>
                <a:spcPct val="20000"/>
              </a:spcBef>
              <a:buClr>
                <a:srgbClr val="6953AF"/>
              </a:buClr>
              <a:buFont typeface="Wingdings" pitchFamily="2" charset="2"/>
              <a:buNone/>
            </a:pPr>
            <a:r>
              <a:rPr lang="en-US" sz="2000" dirty="0">
                <a:solidFill>
                  <a:schemeClr val="tx1"/>
                </a:solidFill>
                <a:latin typeface="Arial" charset="0"/>
              </a:rPr>
              <a:t>“A symptom of whooping cough is ___”</a:t>
            </a:r>
          </a:p>
          <a:p>
            <a:pPr>
              <a:spcBef>
                <a:spcPct val="20000"/>
              </a:spcBef>
              <a:buClr>
                <a:srgbClr val="6953AF"/>
              </a:buClr>
              <a:buFont typeface="Wingdings" pitchFamily="2" charset="2"/>
              <a:buNone/>
            </a:pPr>
            <a:r>
              <a:rPr lang="en-US" sz="2000" dirty="0">
                <a:solidFill>
                  <a:schemeClr val="tx1"/>
                </a:solidFill>
                <a:latin typeface="Arial" charset="0"/>
              </a:rPr>
              <a:t>“Whooping cough can cause ___”</a:t>
            </a:r>
          </a:p>
          <a:p>
            <a:pPr>
              <a:spcBef>
                <a:spcPct val="20000"/>
              </a:spcBef>
              <a:buClr>
                <a:srgbClr val="6953AF"/>
              </a:buClr>
              <a:buFont typeface="Wingdings" pitchFamily="2" charset="2"/>
              <a:buNone/>
            </a:pPr>
            <a:r>
              <a:rPr lang="en-US" sz="2000" dirty="0">
                <a:solidFill>
                  <a:schemeClr val="tx1"/>
                </a:solidFill>
                <a:latin typeface="Arial" charset="0"/>
              </a:rPr>
              <a:t>“A symptom of </a:t>
            </a:r>
            <a:r>
              <a:rPr lang="en-US" sz="2000" dirty="0" err="1">
                <a:solidFill>
                  <a:schemeClr val="tx1"/>
                </a:solidFill>
                <a:latin typeface="Arial" charset="0"/>
              </a:rPr>
              <a:t>Pertussis</a:t>
            </a:r>
            <a:r>
              <a:rPr lang="en-US" sz="2000" dirty="0">
                <a:solidFill>
                  <a:schemeClr val="tx1"/>
                </a:solidFill>
                <a:latin typeface="Arial" charset="0"/>
              </a:rPr>
              <a:t> </a:t>
            </a:r>
            <a:r>
              <a:rPr lang="en-US" sz="2000" dirty="0" err="1">
                <a:solidFill>
                  <a:schemeClr val="tx1"/>
                </a:solidFill>
                <a:latin typeface="Arial" charset="0"/>
              </a:rPr>
              <a:t>Bordetella</a:t>
            </a:r>
            <a:r>
              <a:rPr lang="en-US" sz="2000" dirty="0">
                <a:solidFill>
                  <a:schemeClr val="tx1"/>
                </a:solidFill>
                <a:latin typeface="Arial" charset="0"/>
              </a:rPr>
              <a:t> is ___”</a:t>
            </a:r>
          </a:p>
          <a:p>
            <a:pPr>
              <a:spcBef>
                <a:spcPct val="20000"/>
              </a:spcBef>
              <a:buClr>
                <a:srgbClr val="6953AF"/>
              </a:buClr>
              <a:buFont typeface="Wingdings" pitchFamily="2" charset="2"/>
              <a:buNone/>
            </a:pPr>
            <a:r>
              <a:rPr lang="en-US" sz="2000" dirty="0">
                <a:solidFill>
                  <a:schemeClr val="tx1"/>
                </a:solidFill>
                <a:latin typeface="Arial" charset="0"/>
              </a:rPr>
              <a:t>“Symptoms (such as ____) of whooping cough”</a:t>
            </a:r>
          </a:p>
        </p:txBody>
      </p:sp>
      <p:sp>
        <p:nvSpPr>
          <p:cNvPr id="40969" name="Rectangle 11"/>
          <p:cNvSpPr>
            <a:spLocks noChangeArrowheads="1"/>
          </p:cNvSpPr>
          <p:nvPr/>
        </p:nvSpPr>
        <p:spPr bwMode="auto">
          <a:xfrm>
            <a:off x="699655" y="2491478"/>
            <a:ext cx="7772400" cy="166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B199FF"/>
              </a:buClr>
              <a:buSzPct val="85000"/>
              <a:buFont typeface="Wingdings" pitchFamily="2" charset="2"/>
              <a:buNone/>
            </a:pPr>
            <a:r>
              <a:rPr lang="en-US" sz="2400" b="1" dirty="0">
                <a:solidFill>
                  <a:schemeClr val="accent5">
                    <a:lumMod val="75000"/>
                  </a:schemeClr>
                </a:solidFill>
                <a:latin typeface="Trebuchet MS" pitchFamily="34" charset="0"/>
              </a:rPr>
              <a:t>Partial English sentences</a:t>
            </a:r>
          </a:p>
        </p:txBody>
      </p:sp>
      <p:sp>
        <p:nvSpPr>
          <p:cNvPr id="40970" name="Rectangle 12"/>
          <p:cNvSpPr>
            <a:spLocks noGrp="1" noChangeArrowheads="1"/>
          </p:cNvSpPr>
          <p:nvPr>
            <p:ph type="title"/>
          </p:nvPr>
        </p:nvSpPr>
        <p:spPr>
          <a:xfrm>
            <a:off x="480060" y="4971707"/>
            <a:ext cx="8183880" cy="1051560"/>
          </a:xfrm>
        </p:spPr>
        <p:txBody>
          <a:bodyPr>
            <a:normAutofit fontScale="90000"/>
          </a:bodyPr>
          <a:lstStyle/>
          <a:p>
            <a:pPr eaLnBrk="1" hangingPunct="1"/>
            <a:r>
              <a:rPr lang="en-US" dirty="0" smtClean="0"/>
              <a:t>Learning Facts</a:t>
            </a:r>
            <a:br>
              <a:rPr lang="en-US" dirty="0" smtClean="0"/>
            </a:br>
            <a:r>
              <a:rPr lang="en-US" dirty="0" smtClean="0"/>
              <a:t>by Search</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AutoShape 9"/>
          <p:cNvSpPr>
            <a:spLocks noChangeArrowheads="1"/>
          </p:cNvSpPr>
          <p:nvPr/>
        </p:nvSpPr>
        <p:spPr bwMode="auto">
          <a:xfrm>
            <a:off x="3784885" y="2413545"/>
            <a:ext cx="917575" cy="273050"/>
          </a:xfrm>
          <a:prstGeom prst="rightArrow">
            <a:avLst>
              <a:gd name="adj1" fmla="val 31491"/>
              <a:gd name="adj2" fmla="val 77368"/>
            </a:avLst>
          </a:prstGeom>
          <a:solidFill>
            <a:srgbClr val="990000"/>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endParaRPr lang="en-NZ"/>
          </a:p>
        </p:txBody>
      </p:sp>
      <p:sp>
        <p:nvSpPr>
          <p:cNvPr id="14" name="Footer Placeholder 3"/>
          <p:cNvSpPr>
            <a:spLocks noGrp="1"/>
          </p:cNvSpPr>
          <p:nvPr>
            <p:ph type="ftr" sz="quarter" idx="10"/>
          </p:nvPr>
        </p:nvSpPr>
        <p:spPr>
          <a:xfrm>
            <a:off x="6060558" y="6111875"/>
            <a:ext cx="2649498" cy="365125"/>
          </a:xfrm>
        </p:spPr>
        <p:txBody>
          <a:bodyPr/>
          <a:lstStyle/>
          <a:p>
            <a:pPr>
              <a:defRPr/>
            </a:pPr>
            <a:r>
              <a:rPr lang="en-US" dirty="0"/>
              <a:t>C. </a:t>
            </a:r>
            <a:r>
              <a:rPr lang="en-US" dirty="0" err="1"/>
              <a:t>Matuszek</a:t>
            </a:r>
            <a:r>
              <a:rPr lang="en-US" dirty="0"/>
              <a:t>, R.C. </a:t>
            </a:r>
            <a:r>
              <a:rPr lang="en-US" dirty="0" err="1"/>
              <a:t>Kahlert</a:t>
            </a:r>
            <a:r>
              <a:rPr lang="en-US" dirty="0"/>
              <a:t> </a:t>
            </a:r>
            <a:r>
              <a:rPr lang="en-US" dirty="0" smtClean="0"/>
              <a:t>, M </a:t>
            </a:r>
            <a:r>
              <a:rPr lang="en-US" dirty="0" err="1" smtClean="0"/>
              <a:t>Witbrock</a:t>
            </a:r>
            <a:r>
              <a:rPr lang="en-US" dirty="0" smtClean="0"/>
              <a:t>         </a:t>
            </a:r>
            <a:r>
              <a:rPr lang="en-US" i="1" dirty="0" err="1"/>
              <a:t>FACTory</a:t>
            </a:r>
            <a:r>
              <a:rPr lang="en-US" dirty="0"/>
              <a:t>          © </a:t>
            </a:r>
            <a:r>
              <a:rPr lang="en-US" dirty="0" err="1"/>
              <a:t>Cycorp</a:t>
            </a:r>
            <a:r>
              <a:rPr lang="en-US" dirty="0"/>
              <a:t> </a:t>
            </a:r>
            <a:r>
              <a:rPr lang="en-US" dirty="0" smtClean="0"/>
              <a:t>2007</a:t>
            </a:r>
            <a:endParaRPr lang="en-NZ" dirty="0"/>
          </a:p>
        </p:txBody>
      </p:sp>
      <p:sp>
        <p:nvSpPr>
          <p:cNvPr id="41987" name="Rectangle 2"/>
          <p:cNvSpPr>
            <a:spLocks noGrp="1" noChangeArrowheads="1"/>
          </p:cNvSpPr>
          <p:nvPr>
            <p:ph type="title"/>
          </p:nvPr>
        </p:nvSpPr>
        <p:spPr/>
        <p:txBody>
          <a:bodyPr/>
          <a:lstStyle/>
          <a:p>
            <a:pPr eaLnBrk="1" hangingPunct="1"/>
            <a:r>
              <a:rPr lang="en-US" smtClean="0"/>
              <a:t>Parsing Results</a:t>
            </a:r>
          </a:p>
        </p:txBody>
      </p:sp>
      <p:sp>
        <p:nvSpPr>
          <p:cNvPr id="41988" name="Rectangle 3"/>
          <p:cNvSpPr>
            <a:spLocks noGrp="1" noChangeArrowheads="1"/>
          </p:cNvSpPr>
          <p:nvPr>
            <p:ph type="body" idx="1"/>
          </p:nvPr>
        </p:nvSpPr>
        <p:spPr>
          <a:xfrm>
            <a:off x="4731035" y="1736858"/>
            <a:ext cx="3900488" cy="1331912"/>
          </a:xfrm>
          <a:solidFill>
            <a:srgbClr val="FFFFCC"/>
          </a:solidFill>
          <a:ln>
            <a:solidFill>
              <a:srgbClr val="A50021"/>
            </a:solidFill>
          </a:ln>
        </p:spPr>
        <p:txBody>
          <a:bodyPr>
            <a:normAutofit/>
          </a:bodyPr>
          <a:lstStyle/>
          <a:p>
            <a:pPr marL="0" indent="0" eaLnBrk="1" hangingPunct="1">
              <a:lnSpc>
                <a:spcPct val="90000"/>
              </a:lnSpc>
              <a:buFont typeface="Wingdings" pitchFamily="2" charset="2"/>
              <a:buNone/>
            </a:pPr>
            <a:r>
              <a:rPr lang="en-US" sz="2400" dirty="0" smtClean="0"/>
              <a:t>“… symptoms of </a:t>
            </a:r>
            <a:r>
              <a:rPr lang="en-US" sz="2400" dirty="0" err="1" smtClean="0"/>
              <a:t>pertussis</a:t>
            </a:r>
            <a:r>
              <a:rPr lang="en-US" sz="2400" dirty="0" smtClean="0"/>
              <a:t> such as fever and a dry cough …”</a:t>
            </a:r>
          </a:p>
        </p:txBody>
      </p:sp>
      <p:pic>
        <p:nvPicPr>
          <p:cNvPr id="41989" name="Picture 4" descr="\\Home\cyndy\whoopingcoughwebpagescreenshot.gif"/>
          <p:cNvPicPr>
            <a:picLocks noChangeAspect="1" noChangeArrowheads="1"/>
          </p:cNvPicPr>
          <p:nvPr/>
        </p:nvPicPr>
        <p:blipFill>
          <a:blip r:embed="rId3"/>
          <a:srcRect/>
          <a:stretch>
            <a:fillRect/>
          </a:stretch>
        </p:blipFill>
        <p:spPr bwMode="auto">
          <a:xfrm>
            <a:off x="516223" y="1518195"/>
            <a:ext cx="3316287" cy="2676525"/>
          </a:xfrm>
          <a:prstGeom prst="rect">
            <a:avLst/>
          </a:prstGeom>
          <a:ln>
            <a:noFill/>
          </a:ln>
          <a:effectLst>
            <a:outerShdw blurRad="292100" dist="139700" dir="2700000" algn="tl" rotWithShape="0">
              <a:srgbClr val="333333">
                <a:alpha val="65000"/>
              </a:srgbClr>
            </a:outerShdw>
          </a:effectLst>
        </p:spPr>
      </p:pic>
      <p:sp>
        <p:nvSpPr>
          <p:cNvPr id="41990" name="Text Box 5"/>
          <p:cNvSpPr txBox="1">
            <a:spLocks noChangeArrowheads="1"/>
          </p:cNvSpPr>
          <p:nvPr/>
        </p:nvSpPr>
        <p:spPr bwMode="auto">
          <a:xfrm>
            <a:off x="3861085" y="1090740"/>
            <a:ext cx="4719638" cy="70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spcBef>
                <a:spcPct val="20000"/>
              </a:spcBef>
              <a:buClr>
                <a:srgbClr val="006260"/>
              </a:buClr>
            </a:pPr>
            <a:r>
              <a:rPr lang="en-US" sz="2000" dirty="0">
                <a:solidFill>
                  <a:schemeClr val="tx1"/>
                </a:solidFill>
                <a:latin typeface="Arial" charset="0"/>
              </a:rPr>
              <a:t>Looking for something that matches the argument constraints on the predicate…</a:t>
            </a:r>
            <a:endParaRPr lang="en-US" sz="1800" dirty="0">
              <a:solidFill>
                <a:srgbClr val="000000"/>
              </a:solidFill>
              <a:latin typeface="Times New Roman" pitchFamily="18" charset="0"/>
            </a:endParaRPr>
          </a:p>
        </p:txBody>
      </p:sp>
      <p:sp>
        <p:nvSpPr>
          <p:cNvPr id="41991" name="Rectangle 6"/>
          <p:cNvSpPr>
            <a:spLocks noChangeArrowheads="1"/>
          </p:cNvSpPr>
          <p:nvPr/>
        </p:nvSpPr>
        <p:spPr bwMode="auto">
          <a:xfrm>
            <a:off x="713073" y="4504283"/>
            <a:ext cx="7772400" cy="814387"/>
          </a:xfrm>
          <a:prstGeom prst="rect">
            <a:avLst/>
          </a:prstGeom>
          <a:solidFill>
            <a:srgbClr val="FFFFCC"/>
          </a:solidFill>
          <a:ln w="9525">
            <a:solidFill>
              <a:srgbClr val="A50021"/>
            </a:solid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B199FF"/>
              </a:buClr>
              <a:buSzPct val="85000"/>
              <a:buFont typeface="Wingdings" pitchFamily="2" charset="2"/>
              <a:buNone/>
            </a:pPr>
            <a:r>
              <a:rPr lang="en-US" sz="2000">
                <a:solidFill>
                  <a:schemeClr val="hlink"/>
                </a:solidFill>
                <a:latin typeface="Trebuchet MS" pitchFamily="34" charset="0"/>
              </a:rPr>
              <a:t>(symptomOfAilment WhoopingCough </a:t>
            </a:r>
            <a:r>
              <a:rPr lang="en-US" sz="2000">
                <a:solidFill>
                  <a:srgbClr val="993300"/>
                </a:solidFill>
                <a:latin typeface="Trebuchet MS" pitchFamily="34" charset="0"/>
              </a:rPr>
              <a:t>Fever</a:t>
            </a:r>
            <a:r>
              <a:rPr lang="en-US" sz="2000">
                <a:solidFill>
                  <a:schemeClr val="hlink"/>
                </a:solidFill>
                <a:latin typeface="Trebuchet MS" pitchFamily="34" charset="0"/>
              </a:rPr>
              <a:t>)</a:t>
            </a:r>
          </a:p>
          <a:p>
            <a:pPr marL="342900" indent="-342900">
              <a:spcBef>
                <a:spcPct val="20000"/>
              </a:spcBef>
              <a:buClr>
                <a:srgbClr val="B199FF"/>
              </a:buClr>
              <a:buSzPct val="85000"/>
              <a:buFont typeface="Wingdings" pitchFamily="2" charset="2"/>
              <a:buNone/>
            </a:pPr>
            <a:r>
              <a:rPr lang="en-US" sz="2000">
                <a:solidFill>
                  <a:schemeClr val="hlink"/>
                </a:solidFill>
                <a:latin typeface="Trebuchet MS" pitchFamily="34" charset="0"/>
              </a:rPr>
              <a:t>(symptomOfAilment WhoopingCough </a:t>
            </a:r>
            <a:r>
              <a:rPr lang="en-US" sz="2000">
                <a:solidFill>
                  <a:srgbClr val="993300"/>
                </a:solidFill>
                <a:latin typeface="Trebuchet MS" pitchFamily="34" charset="0"/>
              </a:rPr>
              <a:t>Coughing-AilmentCondition</a:t>
            </a:r>
            <a:r>
              <a:rPr lang="en-US" sz="2000">
                <a:solidFill>
                  <a:schemeClr val="hlink"/>
                </a:solidFill>
                <a:latin typeface="Trebuchet MS" pitchFamily="34" charset="0"/>
              </a:rPr>
              <a:t>)</a:t>
            </a:r>
          </a:p>
        </p:txBody>
      </p:sp>
      <p:sp>
        <p:nvSpPr>
          <p:cNvPr id="41993" name="AutoShape 8"/>
          <p:cNvSpPr>
            <a:spLocks noChangeArrowheads="1"/>
          </p:cNvSpPr>
          <p:nvPr/>
        </p:nvSpPr>
        <p:spPr bwMode="auto">
          <a:xfrm rot="5400000">
            <a:off x="2661728" y="796677"/>
            <a:ext cx="639763" cy="952500"/>
          </a:xfrm>
          <a:custGeom>
            <a:avLst/>
            <a:gdLst>
              <a:gd name="T0" fmla="*/ 438859647 w 21600"/>
              <a:gd name="T1" fmla="*/ 0 h 21600"/>
              <a:gd name="T2" fmla="*/ 438859647 w 21600"/>
              <a:gd name="T3" fmla="*/ 1042547410 h 21600"/>
              <a:gd name="T4" fmla="*/ 40976169 w 21600"/>
              <a:gd name="T5" fmla="*/ 1852198163 h 21600"/>
              <a:gd name="T6" fmla="*/ 561241599 w 21600"/>
              <a:gd name="T7" fmla="*/ 521273705 h 21600"/>
              <a:gd name="T8" fmla="*/ 0 1 256"/>
              <a:gd name="T9" fmla="*/ 0 1 256"/>
              <a:gd name="T10" fmla="*/ 0 1 256"/>
              <a:gd name="T11" fmla="*/ 0 1 256"/>
              <a:gd name="T12" fmla="*/ 12427 w 21600"/>
              <a:gd name="T13" fmla="*/ 4536 h 21600"/>
              <a:gd name="T14" fmla="*/ 20404 w 21600"/>
              <a:gd name="T15" fmla="*/ 7622 h 21600"/>
            </a:gdLst>
            <a:ahLst/>
            <a:cxnLst>
              <a:cxn ang="T8">
                <a:pos x="T0" y="T1"/>
              </a:cxn>
              <a:cxn ang="T9">
                <a:pos x="T2" y="T3"/>
              </a:cxn>
              <a:cxn ang="T10">
                <a:pos x="T4" y="T5"/>
              </a:cxn>
              <a:cxn ang="T11">
                <a:pos x="T6" y="T7"/>
              </a:cxn>
            </a:cxnLst>
            <a:rect l="T12" t="T13" r="T14" b="T15"/>
            <a:pathLst>
              <a:path w="21600" h="21600">
                <a:moveTo>
                  <a:pt x="21600" y="6079"/>
                </a:moveTo>
                <a:lnTo>
                  <a:pt x="16890" y="0"/>
                </a:lnTo>
                <a:lnTo>
                  <a:pt x="16890" y="4536"/>
                </a:lnTo>
                <a:lnTo>
                  <a:pt x="12427" y="4536"/>
                </a:lnTo>
                <a:cubicBezTo>
                  <a:pt x="5564" y="4536"/>
                  <a:pt x="0" y="7948"/>
                  <a:pt x="0" y="12158"/>
                </a:cubicBezTo>
                <a:lnTo>
                  <a:pt x="0" y="21600"/>
                </a:lnTo>
                <a:lnTo>
                  <a:pt x="3154" y="21600"/>
                </a:lnTo>
                <a:lnTo>
                  <a:pt x="3154" y="12158"/>
                </a:lnTo>
                <a:cubicBezTo>
                  <a:pt x="3154" y="9653"/>
                  <a:pt x="7306" y="7622"/>
                  <a:pt x="12427" y="7622"/>
                </a:cubicBezTo>
                <a:lnTo>
                  <a:pt x="16890" y="7622"/>
                </a:lnTo>
                <a:lnTo>
                  <a:pt x="16890" y="12158"/>
                </a:lnTo>
                <a:close/>
              </a:path>
            </a:pathLst>
          </a:custGeom>
          <a:solidFill>
            <a:srgbClr val="A50021"/>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endParaRPr lang="en-NZ"/>
          </a:p>
        </p:txBody>
      </p:sp>
      <p:sp>
        <p:nvSpPr>
          <p:cNvPr id="41995" name="AutoShape 10"/>
          <p:cNvSpPr>
            <a:spLocks noChangeArrowheads="1"/>
          </p:cNvSpPr>
          <p:nvPr/>
        </p:nvSpPr>
        <p:spPr bwMode="auto">
          <a:xfrm rot="6951960">
            <a:off x="5071554" y="3606551"/>
            <a:ext cx="1670050" cy="287338"/>
          </a:xfrm>
          <a:prstGeom prst="rightArrow">
            <a:avLst>
              <a:gd name="adj1" fmla="val 31491"/>
              <a:gd name="adj2" fmla="val 133814"/>
            </a:avLst>
          </a:prstGeom>
          <a:solidFill>
            <a:srgbClr val="990000"/>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endParaRPr lang="en-NZ"/>
          </a:p>
        </p:txBody>
      </p:sp>
      <p:sp>
        <p:nvSpPr>
          <p:cNvPr id="41996" name="Text Box 11"/>
          <p:cNvSpPr txBox="1">
            <a:spLocks noChangeArrowheads="1"/>
          </p:cNvSpPr>
          <p:nvPr/>
        </p:nvSpPr>
        <p:spPr bwMode="auto">
          <a:xfrm>
            <a:off x="4707223" y="3258095"/>
            <a:ext cx="2876550" cy="701675"/>
          </a:xfrm>
          <a:prstGeom prst="rect">
            <a:avLst/>
          </a:prstGeom>
          <a:solidFill>
            <a:srgbClr val="FFFFFF">
              <a:alpha val="50195"/>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a:spcBef>
                <a:spcPct val="20000"/>
              </a:spcBef>
              <a:buClr>
                <a:srgbClr val="006260"/>
              </a:buClr>
            </a:pPr>
            <a:r>
              <a:rPr lang="en-US" sz="2000">
                <a:solidFill>
                  <a:schemeClr val="tx1"/>
                </a:solidFill>
                <a:latin typeface="Arial" charset="0"/>
              </a:rPr>
              <a:t>Parse back into </a:t>
            </a:r>
            <a:br>
              <a:rPr lang="en-US" sz="2000">
                <a:solidFill>
                  <a:schemeClr val="tx1"/>
                </a:solidFill>
                <a:latin typeface="Arial" charset="0"/>
              </a:rPr>
            </a:br>
            <a:r>
              <a:rPr lang="en-US" sz="2000">
                <a:solidFill>
                  <a:schemeClr val="tx1"/>
                </a:solidFill>
                <a:latin typeface="Arial" charset="0"/>
              </a:rPr>
              <a:t>existing CycL concepts</a:t>
            </a:r>
            <a:endParaRPr lang="en-US" sz="1800">
              <a:solidFill>
                <a:srgbClr val="000000"/>
              </a:solidFill>
              <a:latin typeface="Times New Roman" pitchFamily="18" charset="0"/>
            </a:endParaRPr>
          </a:p>
        </p:txBody>
      </p:sp>
      <p:sp>
        <p:nvSpPr>
          <p:cNvPr id="41997" name="AutoShape 12"/>
          <p:cNvSpPr>
            <a:spLocks noChangeArrowheads="1"/>
          </p:cNvSpPr>
          <p:nvPr/>
        </p:nvSpPr>
        <p:spPr bwMode="auto">
          <a:xfrm>
            <a:off x="7555198" y="2136455"/>
            <a:ext cx="1031875" cy="404813"/>
          </a:xfrm>
          <a:prstGeom prst="roundRect">
            <a:avLst>
              <a:gd name="adj" fmla="val 16667"/>
            </a:avLst>
          </a:prstGeom>
          <a:noFill/>
          <a:ln w="28575">
            <a:solidFill>
              <a:srgbClr val="CC3300"/>
            </a:solidFill>
            <a:round/>
            <a:headEnd/>
            <a:tailEnd/>
          </a:ln>
        </p:spPr>
        <p:txBody>
          <a:bodyPr vert="horz" wrap="square" lIns="91440" tIns="45720" rIns="91440" bIns="45720" numCol="1" anchor="ctr" anchorCtr="0" compatLnSpc="1">
            <a:prstTxWarp prst="textNoShape">
              <a:avLst/>
            </a:prstTxWarp>
            <a:spAutoFit/>
          </a:bodyPr>
          <a:lstStyle/>
          <a:p>
            <a:endParaRPr lang="en-NZ"/>
          </a:p>
        </p:txBody>
      </p:sp>
      <p:sp>
        <p:nvSpPr>
          <p:cNvPr id="41998" name="AutoShape 13"/>
          <p:cNvSpPr>
            <a:spLocks noChangeArrowheads="1"/>
          </p:cNvSpPr>
          <p:nvPr/>
        </p:nvSpPr>
        <p:spPr bwMode="auto">
          <a:xfrm>
            <a:off x="5809238" y="2507208"/>
            <a:ext cx="1687512" cy="404812"/>
          </a:xfrm>
          <a:prstGeom prst="roundRect">
            <a:avLst>
              <a:gd name="adj" fmla="val 16667"/>
            </a:avLst>
          </a:prstGeom>
          <a:noFill/>
          <a:ln w="28575">
            <a:solidFill>
              <a:srgbClr val="CC3300"/>
            </a:solidFill>
            <a:round/>
            <a:headEnd/>
            <a:tailEnd/>
          </a:ln>
        </p:spPr>
        <p:txBody>
          <a:bodyPr vert="horz" wrap="square" lIns="91440" tIns="45720" rIns="91440" bIns="45720" numCol="1" anchor="ctr" anchorCtr="0" compatLnSpc="1">
            <a:prstTxWarp prst="textNoShape">
              <a:avLst/>
            </a:prstTxWarp>
            <a:spAutoFit/>
          </a:bodyPr>
          <a:lstStyle/>
          <a:p>
            <a:endParaRPr lang="en-NZ"/>
          </a:p>
        </p:txBody>
      </p:sp>
      <p:sp>
        <p:nvSpPr>
          <p:cNvPr id="15" name="Rectangle 2"/>
          <p:cNvSpPr txBox="1">
            <a:spLocks noChangeArrowheads="1"/>
          </p:cNvSpPr>
          <p:nvPr/>
        </p:nvSpPr>
        <p:spPr>
          <a:xfrm>
            <a:off x="480060" y="4985590"/>
            <a:ext cx="8183880" cy="1051560"/>
          </a:xfrm>
          <a:prstGeom prst="rect">
            <a:avLst/>
          </a:prstGeom>
        </p:spPr>
        <p:txBody>
          <a:bodyPr vert="horz" anchor="b">
            <a:normAutofit/>
          </a:bodyPr>
          <a:lstStyle/>
          <a:p>
            <a:pPr eaLnBrk="1" hangingPunct="1"/>
            <a:r>
              <a:rPr kumimoji="0" lang="en-US" sz="3600" b="1" i="0" u="none" strike="noStrike" kern="1200" cap="none" spc="0" normalizeH="0" baseline="0" noProof="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Parsing Results</a:t>
            </a:r>
            <a:endParaRPr lang="en-US" smtClean="0"/>
          </a:p>
        </p:txBody>
      </p:sp>
      <p:pic>
        <p:nvPicPr>
          <p:cNvPr id="41992" name="Picture 7"/>
          <p:cNvPicPr>
            <a:picLocks noChangeAspect="1" noChangeArrowheads="1"/>
          </p:cNvPicPr>
          <p:nvPr/>
        </p:nvPicPr>
        <p:blipFill>
          <a:blip r:embed="rId4"/>
          <a:srcRect/>
          <a:stretch>
            <a:fillRect/>
          </a:stretch>
        </p:blipFill>
        <p:spPr bwMode="auto">
          <a:xfrm>
            <a:off x="507858" y="562230"/>
            <a:ext cx="2230437" cy="8937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a:noFill/>
        </p:spPr>
        <p:txBody>
          <a:bodyPr/>
          <a:lstStyle/>
          <a:p>
            <a:pPr eaLnBrk="1" hangingPunct="1"/>
            <a:r>
              <a:rPr lang="en-US" smtClean="0"/>
              <a:t>KB Consistency Check</a:t>
            </a:r>
          </a:p>
        </p:txBody>
      </p:sp>
      <p:grpSp>
        <p:nvGrpSpPr>
          <p:cNvPr id="2" name="Group 9"/>
          <p:cNvGrpSpPr/>
          <p:nvPr/>
        </p:nvGrpSpPr>
        <p:grpSpPr>
          <a:xfrm>
            <a:off x="463140" y="415635"/>
            <a:ext cx="8407728" cy="4952012"/>
            <a:chOff x="0" y="1854200"/>
            <a:chExt cx="6617933" cy="4495084"/>
          </a:xfrm>
        </p:grpSpPr>
        <p:grpSp>
          <p:nvGrpSpPr>
            <p:cNvPr id="3" name="Group 8"/>
            <p:cNvGrpSpPr/>
            <p:nvPr/>
          </p:nvGrpSpPr>
          <p:grpSpPr>
            <a:xfrm>
              <a:off x="0" y="1854200"/>
              <a:ext cx="6617933" cy="4495084"/>
              <a:chOff x="0" y="1854200"/>
              <a:chExt cx="6617933" cy="4495084"/>
            </a:xfrm>
          </p:grpSpPr>
          <p:graphicFrame>
            <p:nvGraphicFramePr>
              <p:cNvPr id="8" name="Diagram 7"/>
              <p:cNvGraphicFramePr/>
              <p:nvPr/>
            </p:nvGraphicFramePr>
            <p:xfrm>
              <a:off x="0" y="1854200"/>
              <a:ext cx="6617933" cy="4495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4" name="Text Box 5"/>
              <p:cNvSpPr txBox="1">
                <a:spLocks noChangeArrowheads="1"/>
              </p:cNvSpPr>
              <p:nvPr/>
            </p:nvSpPr>
            <p:spPr bwMode="auto">
              <a:xfrm>
                <a:off x="2077908" y="4519085"/>
                <a:ext cx="1144155" cy="179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spcBef>
                    <a:spcPct val="50000"/>
                  </a:spcBef>
                </a:pPr>
                <a:r>
                  <a:rPr lang="en-US" sz="12900" dirty="0">
                    <a:solidFill>
                      <a:srgbClr val="CC0000"/>
                    </a:solidFill>
                    <a:latin typeface="Times New Roman" pitchFamily="18" charset="0"/>
                    <a:sym typeface="Wingdings" pitchFamily="2" charset="2"/>
                  </a:rPr>
                  <a:t></a:t>
                </a:r>
                <a:endParaRPr lang="en-US" sz="12900" dirty="0">
                  <a:solidFill>
                    <a:srgbClr val="CC0000"/>
                  </a:solidFill>
                  <a:latin typeface="Times New Roman" pitchFamily="18" charset="0"/>
                </a:endParaRPr>
              </a:p>
            </p:txBody>
          </p:sp>
          <p:sp>
            <p:nvSpPr>
              <p:cNvPr id="43015" name="Text Box 6"/>
              <p:cNvSpPr txBox="1">
                <a:spLocks noChangeArrowheads="1"/>
              </p:cNvSpPr>
              <p:nvPr/>
            </p:nvSpPr>
            <p:spPr bwMode="auto">
              <a:xfrm>
                <a:off x="5665919" y="4588293"/>
                <a:ext cx="925508" cy="16619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50000"/>
                  </a:spcBef>
                </a:pPr>
                <a:r>
                  <a:rPr lang="en-US" sz="10800" b="1" dirty="0">
                    <a:solidFill>
                      <a:srgbClr val="00CC00"/>
                    </a:solidFill>
                    <a:latin typeface="Times New Roman" pitchFamily="18" charset="0"/>
                    <a:sym typeface="Webdings" pitchFamily="18" charset="2"/>
                  </a:rPr>
                  <a:t></a:t>
                </a:r>
                <a:endParaRPr lang="en-US" sz="10800" b="1" dirty="0">
                  <a:solidFill>
                    <a:srgbClr val="00CC00"/>
                  </a:solidFill>
                  <a:latin typeface="Times New Roman" pitchFamily="18" charset="0"/>
                </a:endParaRPr>
              </a:p>
            </p:txBody>
          </p:sp>
        </p:grpSp>
        <p:pic>
          <p:nvPicPr>
            <p:cNvPr id="43011" name="Picture 2" descr="C:\Data\WIP\ResearchCyc\Topics5.png"/>
            <p:cNvPicPr>
              <a:picLocks noChangeAspect="1" noChangeArrowheads="1"/>
            </p:cNvPicPr>
            <p:nvPr/>
          </p:nvPicPr>
          <p:blipFill>
            <a:blip r:embed="rId7"/>
            <a:srcRect t="11230"/>
            <a:stretch>
              <a:fillRect/>
            </a:stretch>
          </p:blipFill>
          <p:spPr bwMode="auto">
            <a:xfrm>
              <a:off x="3676367" y="2190280"/>
              <a:ext cx="2416476" cy="2369594"/>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3"/>
          <p:cNvSpPr>
            <a:spLocks noChangeShapeType="1"/>
          </p:cNvSpPr>
          <p:nvPr/>
        </p:nvSpPr>
        <p:spPr bwMode="auto">
          <a:xfrm>
            <a:off x="5791200" y="5090160"/>
            <a:ext cx="685800" cy="0"/>
          </a:xfrm>
          <a:prstGeom prst="line">
            <a:avLst/>
          </a:prstGeom>
          <a:noFill/>
          <a:ln w="9525">
            <a:solidFill>
              <a:schemeClr val="tx1"/>
            </a:solidFill>
            <a:round/>
            <a:headEnd/>
            <a:tailEnd type="triangle" w="med" len="med"/>
          </a:ln>
          <a:effectLst/>
        </p:spPr>
        <p:txBody>
          <a:bodyPr/>
          <a:lstStyle/>
          <a:p>
            <a:endParaRPr lang="en-NZ"/>
          </a:p>
        </p:txBody>
      </p:sp>
      <p:grpSp>
        <p:nvGrpSpPr>
          <p:cNvPr id="2" name="Group 5"/>
          <p:cNvGrpSpPr>
            <a:grpSpLocks/>
          </p:cNvGrpSpPr>
          <p:nvPr/>
        </p:nvGrpSpPr>
        <p:grpSpPr bwMode="auto">
          <a:xfrm>
            <a:off x="727837" y="988314"/>
            <a:ext cx="2747963" cy="2684463"/>
            <a:chOff x="96" y="240"/>
            <a:chExt cx="2064" cy="2016"/>
          </a:xfrm>
        </p:grpSpPr>
        <p:sp>
          <p:nvSpPr>
            <p:cNvPr id="12294" name="Oval 6"/>
            <p:cNvSpPr>
              <a:spLocks noChangeArrowheads="1"/>
            </p:cNvSpPr>
            <p:nvPr/>
          </p:nvSpPr>
          <p:spPr bwMode="auto">
            <a:xfrm>
              <a:off x="288" y="672"/>
              <a:ext cx="768" cy="67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sz="1800" dirty="0">
                  <a:latin typeface="Tahoma" pitchFamily="34" charset="0"/>
                </a:rPr>
                <a:t>Piracy</a:t>
              </a:r>
            </a:p>
            <a:p>
              <a:pPr algn="ctr"/>
              <a:r>
                <a:rPr lang="en-US" sz="1800" dirty="0">
                  <a:latin typeface="Tahoma" pitchFamily="34" charset="0"/>
                </a:rPr>
                <a:t>Event 1</a:t>
              </a:r>
            </a:p>
          </p:txBody>
        </p:sp>
        <p:sp>
          <p:nvSpPr>
            <p:cNvPr id="12295" name="Line 7"/>
            <p:cNvSpPr>
              <a:spLocks noChangeShapeType="1"/>
            </p:cNvSpPr>
            <p:nvPr/>
          </p:nvSpPr>
          <p:spPr bwMode="auto">
            <a:xfrm flipV="1">
              <a:off x="960" y="720"/>
              <a:ext cx="96" cy="96"/>
            </a:xfrm>
            <a:prstGeom prst="line">
              <a:avLst/>
            </a:prstGeom>
            <a:noFill/>
            <a:ln w="9525">
              <a:solidFill>
                <a:schemeClr val="tx1"/>
              </a:solidFill>
              <a:round/>
              <a:headEnd/>
              <a:tailEnd/>
            </a:ln>
            <a:effectLst/>
          </p:spPr>
          <p:txBody>
            <a:bodyPr/>
            <a:lstStyle/>
            <a:p>
              <a:endParaRPr lang="en-NZ"/>
            </a:p>
          </p:txBody>
        </p:sp>
        <p:sp>
          <p:nvSpPr>
            <p:cNvPr id="12296" name="Oval 8"/>
            <p:cNvSpPr>
              <a:spLocks noChangeArrowheads="1"/>
            </p:cNvSpPr>
            <p:nvPr/>
          </p:nvSpPr>
          <p:spPr bwMode="auto">
            <a:xfrm>
              <a:off x="960" y="240"/>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Group of</a:t>
              </a:r>
            </a:p>
            <a:p>
              <a:pPr algn="ctr"/>
              <a:r>
                <a:rPr lang="en-US" sz="1200">
                  <a:latin typeface="Tahoma" pitchFamily="34" charset="0"/>
                </a:rPr>
                <a:t>Pirates 1</a:t>
              </a:r>
            </a:p>
          </p:txBody>
        </p:sp>
        <p:sp>
          <p:nvSpPr>
            <p:cNvPr id="12297" name="Oval 9"/>
            <p:cNvSpPr>
              <a:spLocks noChangeArrowheads="1"/>
            </p:cNvSpPr>
            <p:nvPr/>
          </p:nvSpPr>
          <p:spPr bwMode="auto">
            <a:xfrm>
              <a:off x="144" y="1584"/>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Somalia</a:t>
              </a:r>
            </a:p>
          </p:txBody>
        </p:sp>
        <p:sp>
          <p:nvSpPr>
            <p:cNvPr id="12298" name="Line 10"/>
            <p:cNvSpPr>
              <a:spLocks noChangeShapeType="1"/>
            </p:cNvSpPr>
            <p:nvPr/>
          </p:nvSpPr>
          <p:spPr bwMode="auto">
            <a:xfrm flipH="1">
              <a:off x="480" y="1344"/>
              <a:ext cx="96" cy="240"/>
            </a:xfrm>
            <a:prstGeom prst="line">
              <a:avLst/>
            </a:prstGeom>
            <a:noFill/>
            <a:ln w="9525">
              <a:solidFill>
                <a:schemeClr val="tx1"/>
              </a:solidFill>
              <a:round/>
              <a:headEnd/>
              <a:tailEnd/>
            </a:ln>
            <a:effectLst/>
          </p:spPr>
          <p:txBody>
            <a:bodyPr/>
            <a:lstStyle/>
            <a:p>
              <a:endParaRPr lang="en-NZ"/>
            </a:p>
          </p:txBody>
        </p:sp>
        <p:sp>
          <p:nvSpPr>
            <p:cNvPr id="12299" name="Oval 11"/>
            <p:cNvSpPr>
              <a:spLocks noChangeArrowheads="1"/>
            </p:cNvSpPr>
            <p:nvPr/>
          </p:nvSpPr>
          <p:spPr bwMode="auto">
            <a:xfrm>
              <a:off x="1632" y="1008"/>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dirty="0">
                  <a:latin typeface="Tahoma" pitchFamily="34" charset="0"/>
                </a:rPr>
                <a:t>January</a:t>
              </a:r>
            </a:p>
            <a:p>
              <a:pPr algn="ctr"/>
              <a:r>
                <a:rPr lang="en-US" sz="1200" dirty="0">
                  <a:latin typeface="Tahoma" pitchFamily="34" charset="0"/>
                </a:rPr>
                <a:t>20, 2006</a:t>
              </a:r>
            </a:p>
          </p:txBody>
        </p:sp>
        <p:sp>
          <p:nvSpPr>
            <p:cNvPr id="12300" name="Line 12"/>
            <p:cNvSpPr>
              <a:spLocks noChangeShapeType="1"/>
            </p:cNvSpPr>
            <p:nvPr/>
          </p:nvSpPr>
          <p:spPr bwMode="auto">
            <a:xfrm>
              <a:off x="1056" y="1104"/>
              <a:ext cx="576" cy="96"/>
            </a:xfrm>
            <a:prstGeom prst="line">
              <a:avLst/>
            </a:prstGeom>
            <a:noFill/>
            <a:ln w="9525">
              <a:solidFill>
                <a:schemeClr val="tx1"/>
              </a:solidFill>
              <a:round/>
              <a:headEnd/>
              <a:tailEnd/>
            </a:ln>
            <a:effectLst/>
          </p:spPr>
          <p:txBody>
            <a:bodyPr/>
            <a:lstStyle/>
            <a:p>
              <a:endParaRPr lang="en-NZ"/>
            </a:p>
          </p:txBody>
        </p:sp>
        <p:sp>
          <p:nvSpPr>
            <p:cNvPr id="12301" name="Oval 13"/>
            <p:cNvSpPr>
              <a:spLocks noChangeArrowheads="1"/>
            </p:cNvSpPr>
            <p:nvPr/>
          </p:nvSpPr>
          <p:spPr bwMode="auto">
            <a:xfrm>
              <a:off x="1152" y="1728"/>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MV Delta</a:t>
              </a:r>
            </a:p>
            <a:p>
              <a:pPr algn="ctr"/>
              <a:r>
                <a:rPr lang="en-US" sz="1200">
                  <a:latin typeface="Tahoma" pitchFamily="34" charset="0"/>
                </a:rPr>
                <a:t>Ranger</a:t>
              </a:r>
            </a:p>
          </p:txBody>
        </p:sp>
        <p:sp>
          <p:nvSpPr>
            <p:cNvPr id="12302" name="Line 14"/>
            <p:cNvSpPr>
              <a:spLocks noChangeShapeType="1"/>
            </p:cNvSpPr>
            <p:nvPr/>
          </p:nvSpPr>
          <p:spPr bwMode="auto">
            <a:xfrm>
              <a:off x="864" y="1296"/>
              <a:ext cx="432" cy="432"/>
            </a:xfrm>
            <a:prstGeom prst="line">
              <a:avLst/>
            </a:prstGeom>
            <a:noFill/>
            <a:ln w="9525">
              <a:solidFill>
                <a:schemeClr val="tx1"/>
              </a:solidFill>
              <a:round/>
              <a:headEnd/>
              <a:tailEnd/>
            </a:ln>
            <a:effectLst/>
          </p:spPr>
          <p:txBody>
            <a:bodyPr/>
            <a:lstStyle/>
            <a:p>
              <a:endParaRPr lang="en-NZ"/>
            </a:p>
          </p:txBody>
        </p:sp>
        <p:sp>
          <p:nvSpPr>
            <p:cNvPr id="12303" name="Text Box 15"/>
            <p:cNvSpPr txBox="1">
              <a:spLocks noChangeArrowheads="1"/>
            </p:cNvSpPr>
            <p:nvPr/>
          </p:nvSpPr>
          <p:spPr bwMode="auto">
            <a:xfrm>
              <a:off x="1008" y="735"/>
              <a:ext cx="710" cy="206"/>
            </a:xfrm>
            <a:prstGeom prst="rect">
              <a:avLst/>
            </a:prstGeom>
            <a:noFill/>
            <a:ln w="9525">
              <a:noFill/>
              <a:miter lim="800000"/>
              <a:headEnd/>
              <a:tailEnd/>
            </a:ln>
            <a:effectLst/>
          </p:spPr>
          <p:txBody>
            <a:bodyPr wrap="none">
              <a:spAutoFit/>
            </a:bodyPr>
            <a:lstStyle/>
            <a:p>
              <a:r>
                <a:rPr lang="en-US" sz="1200">
                  <a:latin typeface="Tahoma" pitchFamily="34" charset="0"/>
                </a:rPr>
                <a:t>perpetrator</a:t>
              </a:r>
            </a:p>
          </p:txBody>
        </p:sp>
        <p:sp>
          <p:nvSpPr>
            <p:cNvPr id="12304" name="Text Box 16"/>
            <p:cNvSpPr txBox="1">
              <a:spLocks noChangeArrowheads="1"/>
            </p:cNvSpPr>
            <p:nvPr/>
          </p:nvSpPr>
          <p:spPr bwMode="auto">
            <a:xfrm>
              <a:off x="1008" y="976"/>
              <a:ext cx="763" cy="206"/>
            </a:xfrm>
            <a:prstGeom prst="rect">
              <a:avLst/>
            </a:prstGeom>
            <a:noFill/>
            <a:ln w="9525">
              <a:noFill/>
              <a:miter lim="800000"/>
              <a:headEnd/>
              <a:tailEnd/>
            </a:ln>
            <a:effectLst/>
          </p:spPr>
          <p:txBody>
            <a:bodyPr wrap="none">
              <a:spAutoFit/>
            </a:bodyPr>
            <a:lstStyle/>
            <a:p>
              <a:r>
                <a:rPr lang="en-US" sz="1200">
                  <a:latin typeface="Tahoma" pitchFamily="34" charset="0"/>
                </a:rPr>
                <a:t>dateOfEvent</a:t>
              </a:r>
            </a:p>
          </p:txBody>
        </p:sp>
        <p:sp>
          <p:nvSpPr>
            <p:cNvPr id="12305" name="Text Box 17"/>
            <p:cNvSpPr txBox="1">
              <a:spLocks noChangeArrowheads="1"/>
            </p:cNvSpPr>
            <p:nvPr/>
          </p:nvSpPr>
          <p:spPr bwMode="auto">
            <a:xfrm>
              <a:off x="720" y="1504"/>
              <a:ext cx="1275" cy="206"/>
            </a:xfrm>
            <a:prstGeom prst="rect">
              <a:avLst/>
            </a:prstGeom>
            <a:noFill/>
            <a:ln w="9525">
              <a:noFill/>
              <a:miter lim="800000"/>
              <a:headEnd/>
              <a:tailEnd/>
            </a:ln>
            <a:effectLst/>
          </p:spPr>
          <p:txBody>
            <a:bodyPr wrap="none">
              <a:spAutoFit/>
            </a:bodyPr>
            <a:lstStyle/>
            <a:p>
              <a:r>
                <a:rPr lang="en-US" sz="1200">
                  <a:latin typeface="Tahoma" pitchFamily="34" charset="0"/>
                </a:rPr>
                <a:t>intendedAttackTargets</a:t>
              </a:r>
            </a:p>
          </p:txBody>
        </p:sp>
        <p:sp>
          <p:nvSpPr>
            <p:cNvPr id="12306" name="Text Box 18"/>
            <p:cNvSpPr txBox="1">
              <a:spLocks noChangeArrowheads="1"/>
            </p:cNvSpPr>
            <p:nvPr/>
          </p:nvSpPr>
          <p:spPr bwMode="auto">
            <a:xfrm>
              <a:off x="96" y="1359"/>
              <a:ext cx="1002" cy="207"/>
            </a:xfrm>
            <a:prstGeom prst="rect">
              <a:avLst/>
            </a:prstGeom>
            <a:noFill/>
            <a:ln w="9525">
              <a:noFill/>
              <a:miter lim="800000"/>
              <a:headEnd/>
              <a:tailEnd/>
            </a:ln>
            <a:effectLst/>
          </p:spPr>
          <p:txBody>
            <a:bodyPr wrap="none">
              <a:spAutoFit/>
            </a:bodyPr>
            <a:lstStyle/>
            <a:p>
              <a:r>
                <a:rPr lang="en-US" sz="1200" dirty="0" err="1">
                  <a:latin typeface="Tahoma" pitchFamily="34" charset="0"/>
                </a:rPr>
                <a:t>eventOccursNear</a:t>
              </a:r>
              <a:endParaRPr lang="en-US" sz="1200" dirty="0">
                <a:latin typeface="Tahoma" pitchFamily="34" charset="0"/>
              </a:endParaRPr>
            </a:p>
          </p:txBody>
        </p:sp>
      </p:grpSp>
      <p:grpSp>
        <p:nvGrpSpPr>
          <p:cNvPr id="3" name="Group 19"/>
          <p:cNvGrpSpPr>
            <a:grpSpLocks/>
          </p:cNvGrpSpPr>
          <p:nvPr/>
        </p:nvGrpSpPr>
        <p:grpSpPr bwMode="auto">
          <a:xfrm>
            <a:off x="3318637" y="835914"/>
            <a:ext cx="3295650" cy="2876550"/>
            <a:chOff x="1968" y="240"/>
            <a:chExt cx="2476" cy="2160"/>
          </a:xfrm>
        </p:grpSpPr>
        <p:sp>
          <p:nvSpPr>
            <p:cNvPr id="12308" name="Text Box 20"/>
            <p:cNvSpPr txBox="1">
              <a:spLocks noChangeArrowheads="1"/>
            </p:cNvSpPr>
            <p:nvPr/>
          </p:nvSpPr>
          <p:spPr bwMode="auto">
            <a:xfrm>
              <a:off x="3168" y="1601"/>
              <a:ext cx="1276" cy="207"/>
            </a:xfrm>
            <a:prstGeom prst="rect">
              <a:avLst/>
            </a:prstGeom>
            <a:noFill/>
            <a:ln w="9525">
              <a:noFill/>
              <a:miter lim="800000"/>
              <a:headEnd/>
              <a:tailEnd/>
            </a:ln>
            <a:effectLst/>
          </p:spPr>
          <p:txBody>
            <a:bodyPr wrap="none">
              <a:spAutoFit/>
            </a:bodyPr>
            <a:lstStyle/>
            <a:p>
              <a:r>
                <a:rPr lang="en-US" sz="1200">
                  <a:latin typeface="Tahoma" pitchFamily="34" charset="0"/>
                </a:rPr>
                <a:t>intendedAttackTargets</a:t>
              </a:r>
            </a:p>
          </p:txBody>
        </p:sp>
        <p:sp>
          <p:nvSpPr>
            <p:cNvPr id="12309" name="Oval 21"/>
            <p:cNvSpPr>
              <a:spLocks noChangeArrowheads="1"/>
            </p:cNvSpPr>
            <p:nvPr/>
          </p:nvSpPr>
          <p:spPr bwMode="auto">
            <a:xfrm>
              <a:off x="2544" y="1056"/>
              <a:ext cx="768" cy="67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sz="1800">
                  <a:latin typeface="Tahoma" pitchFamily="34" charset="0"/>
                </a:rPr>
                <a:t>Piracy</a:t>
              </a:r>
            </a:p>
            <a:p>
              <a:pPr algn="ctr"/>
              <a:r>
                <a:rPr lang="en-US" sz="1800">
                  <a:latin typeface="Tahoma" pitchFamily="34" charset="0"/>
                </a:rPr>
                <a:t>Event 2</a:t>
              </a:r>
            </a:p>
          </p:txBody>
        </p:sp>
        <p:sp>
          <p:nvSpPr>
            <p:cNvPr id="12310" name="Line 22"/>
            <p:cNvSpPr>
              <a:spLocks noChangeShapeType="1"/>
            </p:cNvSpPr>
            <p:nvPr/>
          </p:nvSpPr>
          <p:spPr bwMode="auto">
            <a:xfrm flipV="1">
              <a:off x="3072" y="768"/>
              <a:ext cx="96" cy="336"/>
            </a:xfrm>
            <a:prstGeom prst="line">
              <a:avLst/>
            </a:prstGeom>
            <a:noFill/>
            <a:ln w="9525">
              <a:solidFill>
                <a:schemeClr val="tx1"/>
              </a:solidFill>
              <a:round/>
              <a:headEnd/>
              <a:tailEnd/>
            </a:ln>
            <a:effectLst/>
          </p:spPr>
          <p:txBody>
            <a:bodyPr/>
            <a:lstStyle/>
            <a:p>
              <a:endParaRPr lang="en-NZ"/>
            </a:p>
          </p:txBody>
        </p:sp>
        <p:sp>
          <p:nvSpPr>
            <p:cNvPr id="12311" name="Oval 23"/>
            <p:cNvSpPr>
              <a:spLocks noChangeArrowheads="1"/>
            </p:cNvSpPr>
            <p:nvPr/>
          </p:nvSpPr>
          <p:spPr bwMode="auto">
            <a:xfrm>
              <a:off x="2832" y="240"/>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Group of</a:t>
              </a:r>
            </a:p>
            <a:p>
              <a:pPr algn="ctr"/>
              <a:r>
                <a:rPr lang="en-US" sz="1200">
                  <a:latin typeface="Tahoma" pitchFamily="34" charset="0"/>
                </a:rPr>
                <a:t>Pirates 2</a:t>
              </a:r>
            </a:p>
          </p:txBody>
        </p:sp>
        <p:sp>
          <p:nvSpPr>
            <p:cNvPr id="12312" name="Oval 24"/>
            <p:cNvSpPr>
              <a:spLocks noChangeArrowheads="1"/>
            </p:cNvSpPr>
            <p:nvPr/>
          </p:nvSpPr>
          <p:spPr bwMode="auto">
            <a:xfrm>
              <a:off x="1968" y="1872"/>
              <a:ext cx="672"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Philippines</a:t>
              </a:r>
            </a:p>
          </p:txBody>
        </p:sp>
        <p:sp>
          <p:nvSpPr>
            <p:cNvPr id="12313" name="Line 25"/>
            <p:cNvSpPr>
              <a:spLocks noChangeShapeType="1"/>
            </p:cNvSpPr>
            <p:nvPr/>
          </p:nvSpPr>
          <p:spPr bwMode="auto">
            <a:xfrm flipH="1">
              <a:off x="2448" y="1632"/>
              <a:ext cx="240" cy="240"/>
            </a:xfrm>
            <a:prstGeom prst="line">
              <a:avLst/>
            </a:prstGeom>
            <a:noFill/>
            <a:ln w="9525">
              <a:solidFill>
                <a:schemeClr val="tx1"/>
              </a:solidFill>
              <a:round/>
              <a:headEnd/>
              <a:tailEnd/>
            </a:ln>
            <a:effectLst/>
          </p:spPr>
          <p:txBody>
            <a:bodyPr/>
            <a:lstStyle/>
            <a:p>
              <a:endParaRPr lang="en-NZ"/>
            </a:p>
          </p:txBody>
        </p:sp>
        <p:sp>
          <p:nvSpPr>
            <p:cNvPr id="12314" name="Oval 26"/>
            <p:cNvSpPr>
              <a:spLocks noChangeArrowheads="1"/>
            </p:cNvSpPr>
            <p:nvPr/>
          </p:nvSpPr>
          <p:spPr bwMode="auto">
            <a:xfrm>
              <a:off x="2160" y="240"/>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dirty="0">
                  <a:latin typeface="Tahoma" pitchFamily="34" charset="0"/>
                </a:rPr>
                <a:t>January</a:t>
              </a:r>
            </a:p>
            <a:p>
              <a:pPr algn="ctr"/>
              <a:r>
                <a:rPr lang="en-US" sz="1200" dirty="0">
                  <a:latin typeface="Tahoma" pitchFamily="34" charset="0"/>
                </a:rPr>
                <a:t>15, 2006</a:t>
              </a:r>
            </a:p>
          </p:txBody>
        </p:sp>
        <p:sp>
          <p:nvSpPr>
            <p:cNvPr id="12315" name="Line 27"/>
            <p:cNvSpPr>
              <a:spLocks noChangeShapeType="1"/>
            </p:cNvSpPr>
            <p:nvPr/>
          </p:nvSpPr>
          <p:spPr bwMode="auto">
            <a:xfrm>
              <a:off x="2496" y="768"/>
              <a:ext cx="336" cy="288"/>
            </a:xfrm>
            <a:prstGeom prst="line">
              <a:avLst/>
            </a:prstGeom>
            <a:noFill/>
            <a:ln w="9525">
              <a:solidFill>
                <a:schemeClr val="tx1"/>
              </a:solidFill>
              <a:round/>
              <a:headEnd/>
              <a:tailEnd/>
            </a:ln>
            <a:effectLst/>
          </p:spPr>
          <p:txBody>
            <a:bodyPr/>
            <a:lstStyle/>
            <a:p>
              <a:endParaRPr lang="en-NZ"/>
            </a:p>
          </p:txBody>
        </p:sp>
        <p:sp>
          <p:nvSpPr>
            <p:cNvPr id="12316" name="Oval 28"/>
            <p:cNvSpPr>
              <a:spLocks noChangeArrowheads="1"/>
            </p:cNvSpPr>
            <p:nvPr/>
          </p:nvSpPr>
          <p:spPr bwMode="auto">
            <a:xfrm>
              <a:off x="3408" y="1776"/>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dirty="0">
                  <a:latin typeface="Tahoma" pitchFamily="34" charset="0"/>
                </a:rPr>
                <a:t>MV Man</a:t>
              </a:r>
            </a:p>
            <a:p>
              <a:pPr algn="ctr"/>
              <a:r>
                <a:rPr lang="en-US" sz="1200" dirty="0">
                  <a:latin typeface="Tahoma" pitchFamily="34" charset="0"/>
                </a:rPr>
                <a:t>Chu Yi</a:t>
              </a:r>
            </a:p>
          </p:txBody>
        </p:sp>
        <p:sp>
          <p:nvSpPr>
            <p:cNvPr id="12317" name="Line 29"/>
            <p:cNvSpPr>
              <a:spLocks noChangeShapeType="1"/>
            </p:cNvSpPr>
            <p:nvPr/>
          </p:nvSpPr>
          <p:spPr bwMode="auto">
            <a:xfrm>
              <a:off x="3168" y="1632"/>
              <a:ext cx="288" cy="240"/>
            </a:xfrm>
            <a:prstGeom prst="line">
              <a:avLst/>
            </a:prstGeom>
            <a:noFill/>
            <a:ln w="9525">
              <a:solidFill>
                <a:schemeClr val="tx1"/>
              </a:solidFill>
              <a:round/>
              <a:headEnd/>
              <a:tailEnd/>
            </a:ln>
            <a:effectLst/>
          </p:spPr>
          <p:txBody>
            <a:bodyPr/>
            <a:lstStyle/>
            <a:p>
              <a:endParaRPr lang="en-NZ"/>
            </a:p>
          </p:txBody>
        </p:sp>
        <p:sp>
          <p:nvSpPr>
            <p:cNvPr id="12318" name="Text Box 30"/>
            <p:cNvSpPr txBox="1">
              <a:spLocks noChangeArrowheads="1"/>
            </p:cNvSpPr>
            <p:nvPr/>
          </p:nvSpPr>
          <p:spPr bwMode="auto">
            <a:xfrm>
              <a:off x="2833" y="831"/>
              <a:ext cx="709" cy="206"/>
            </a:xfrm>
            <a:prstGeom prst="rect">
              <a:avLst/>
            </a:prstGeom>
            <a:noFill/>
            <a:ln w="9525">
              <a:noFill/>
              <a:miter lim="800000"/>
              <a:headEnd/>
              <a:tailEnd/>
            </a:ln>
            <a:effectLst/>
          </p:spPr>
          <p:txBody>
            <a:bodyPr wrap="none">
              <a:spAutoFit/>
            </a:bodyPr>
            <a:lstStyle/>
            <a:p>
              <a:r>
                <a:rPr lang="en-US" sz="1200">
                  <a:latin typeface="Tahoma" pitchFamily="34" charset="0"/>
                </a:rPr>
                <a:t>perpetrator</a:t>
              </a:r>
            </a:p>
          </p:txBody>
        </p:sp>
        <p:sp>
          <p:nvSpPr>
            <p:cNvPr id="12319" name="Text Box 31"/>
            <p:cNvSpPr txBox="1">
              <a:spLocks noChangeArrowheads="1"/>
            </p:cNvSpPr>
            <p:nvPr/>
          </p:nvSpPr>
          <p:spPr bwMode="auto">
            <a:xfrm>
              <a:off x="2112" y="831"/>
              <a:ext cx="763" cy="206"/>
            </a:xfrm>
            <a:prstGeom prst="rect">
              <a:avLst/>
            </a:prstGeom>
            <a:noFill/>
            <a:ln w="9525">
              <a:noFill/>
              <a:miter lim="800000"/>
              <a:headEnd/>
              <a:tailEnd/>
            </a:ln>
            <a:effectLst/>
          </p:spPr>
          <p:txBody>
            <a:bodyPr wrap="none">
              <a:spAutoFit/>
            </a:bodyPr>
            <a:lstStyle/>
            <a:p>
              <a:r>
                <a:rPr lang="en-US" sz="1200">
                  <a:latin typeface="Tahoma" pitchFamily="34" charset="0"/>
                </a:rPr>
                <a:t>dateOfEvent</a:t>
              </a:r>
            </a:p>
          </p:txBody>
        </p:sp>
        <p:sp>
          <p:nvSpPr>
            <p:cNvPr id="12320" name="Text Box 32"/>
            <p:cNvSpPr txBox="1">
              <a:spLocks noChangeArrowheads="1"/>
            </p:cNvSpPr>
            <p:nvPr/>
          </p:nvSpPr>
          <p:spPr bwMode="auto">
            <a:xfrm>
              <a:off x="1968" y="1695"/>
              <a:ext cx="1002" cy="207"/>
            </a:xfrm>
            <a:prstGeom prst="rect">
              <a:avLst/>
            </a:prstGeom>
            <a:noFill/>
            <a:ln w="9525">
              <a:noFill/>
              <a:miter lim="800000"/>
              <a:headEnd/>
              <a:tailEnd/>
            </a:ln>
            <a:effectLst/>
          </p:spPr>
          <p:txBody>
            <a:bodyPr wrap="none">
              <a:spAutoFit/>
            </a:bodyPr>
            <a:lstStyle/>
            <a:p>
              <a:r>
                <a:rPr lang="en-US" sz="1200">
                  <a:latin typeface="Tahoma" pitchFamily="34" charset="0"/>
                </a:rPr>
                <a:t>eventOccursNear</a:t>
              </a:r>
            </a:p>
          </p:txBody>
        </p:sp>
      </p:grpSp>
      <p:grpSp>
        <p:nvGrpSpPr>
          <p:cNvPr id="4" name="Group 33"/>
          <p:cNvGrpSpPr>
            <a:grpSpLocks/>
          </p:cNvGrpSpPr>
          <p:nvPr/>
        </p:nvGrpSpPr>
        <p:grpSpPr bwMode="auto">
          <a:xfrm>
            <a:off x="5833237" y="912114"/>
            <a:ext cx="2682875" cy="2557463"/>
            <a:chOff x="3648" y="240"/>
            <a:chExt cx="2016" cy="1920"/>
          </a:xfrm>
        </p:grpSpPr>
        <p:sp>
          <p:nvSpPr>
            <p:cNvPr id="12322" name="Oval 34"/>
            <p:cNvSpPr>
              <a:spLocks noChangeArrowheads="1"/>
            </p:cNvSpPr>
            <p:nvPr/>
          </p:nvSpPr>
          <p:spPr bwMode="auto">
            <a:xfrm>
              <a:off x="4848" y="672"/>
              <a:ext cx="816" cy="67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sz="1800" dirty="0">
                  <a:latin typeface="Tahoma" pitchFamily="34" charset="0"/>
                </a:rPr>
                <a:t>Piracy</a:t>
              </a:r>
            </a:p>
            <a:p>
              <a:pPr algn="ctr"/>
              <a:r>
                <a:rPr lang="en-US" sz="1800" dirty="0">
                  <a:latin typeface="Tahoma" pitchFamily="34" charset="0"/>
                </a:rPr>
                <a:t>Event 3</a:t>
              </a:r>
            </a:p>
          </p:txBody>
        </p:sp>
        <p:sp>
          <p:nvSpPr>
            <p:cNvPr id="12323" name="Line 35"/>
            <p:cNvSpPr>
              <a:spLocks noChangeShapeType="1"/>
            </p:cNvSpPr>
            <p:nvPr/>
          </p:nvSpPr>
          <p:spPr bwMode="auto">
            <a:xfrm flipH="1" flipV="1">
              <a:off x="4848" y="528"/>
              <a:ext cx="96" cy="240"/>
            </a:xfrm>
            <a:prstGeom prst="line">
              <a:avLst/>
            </a:prstGeom>
            <a:noFill/>
            <a:ln w="9525">
              <a:solidFill>
                <a:schemeClr val="tx1"/>
              </a:solidFill>
              <a:round/>
              <a:headEnd/>
              <a:tailEnd/>
            </a:ln>
            <a:effectLst/>
          </p:spPr>
          <p:txBody>
            <a:bodyPr/>
            <a:lstStyle/>
            <a:p>
              <a:endParaRPr lang="en-NZ"/>
            </a:p>
          </p:txBody>
        </p:sp>
        <p:sp>
          <p:nvSpPr>
            <p:cNvPr id="12324" name="Oval 36"/>
            <p:cNvSpPr>
              <a:spLocks noChangeArrowheads="1"/>
            </p:cNvSpPr>
            <p:nvPr/>
          </p:nvSpPr>
          <p:spPr bwMode="auto">
            <a:xfrm>
              <a:off x="4320" y="240"/>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Group of</a:t>
              </a:r>
            </a:p>
            <a:p>
              <a:pPr algn="ctr"/>
              <a:r>
                <a:rPr lang="en-US" sz="1200">
                  <a:latin typeface="Tahoma" pitchFamily="34" charset="0"/>
                </a:rPr>
                <a:t>Pirates 3</a:t>
              </a:r>
            </a:p>
          </p:txBody>
        </p:sp>
        <p:sp>
          <p:nvSpPr>
            <p:cNvPr id="12325" name="Oval 37"/>
            <p:cNvSpPr>
              <a:spLocks noChangeArrowheads="1"/>
            </p:cNvSpPr>
            <p:nvPr/>
          </p:nvSpPr>
          <p:spPr bwMode="auto">
            <a:xfrm>
              <a:off x="4272" y="1344"/>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Nigeria</a:t>
              </a:r>
            </a:p>
          </p:txBody>
        </p:sp>
        <p:sp>
          <p:nvSpPr>
            <p:cNvPr id="12326" name="Line 38"/>
            <p:cNvSpPr>
              <a:spLocks noChangeShapeType="1"/>
            </p:cNvSpPr>
            <p:nvPr/>
          </p:nvSpPr>
          <p:spPr bwMode="auto">
            <a:xfrm flipH="1">
              <a:off x="4608" y="1104"/>
              <a:ext cx="240" cy="240"/>
            </a:xfrm>
            <a:prstGeom prst="line">
              <a:avLst/>
            </a:prstGeom>
            <a:noFill/>
            <a:ln w="9525">
              <a:solidFill>
                <a:schemeClr val="tx1"/>
              </a:solidFill>
              <a:round/>
              <a:headEnd/>
              <a:tailEnd/>
            </a:ln>
            <a:effectLst/>
          </p:spPr>
          <p:txBody>
            <a:bodyPr/>
            <a:lstStyle/>
            <a:p>
              <a:endParaRPr lang="en-NZ"/>
            </a:p>
          </p:txBody>
        </p:sp>
        <p:sp>
          <p:nvSpPr>
            <p:cNvPr id="12327" name="Oval 39"/>
            <p:cNvSpPr>
              <a:spLocks noChangeArrowheads="1"/>
            </p:cNvSpPr>
            <p:nvPr/>
          </p:nvSpPr>
          <p:spPr bwMode="auto">
            <a:xfrm>
              <a:off x="3648" y="576"/>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dirty="0">
                  <a:latin typeface="Tahoma" pitchFamily="34" charset="0"/>
                </a:rPr>
                <a:t>February</a:t>
              </a:r>
            </a:p>
            <a:p>
              <a:pPr algn="ctr"/>
              <a:r>
                <a:rPr lang="en-US" sz="1200" dirty="0">
                  <a:latin typeface="Tahoma" pitchFamily="34" charset="0"/>
                </a:rPr>
                <a:t>18, 2006</a:t>
              </a:r>
            </a:p>
          </p:txBody>
        </p:sp>
        <p:sp>
          <p:nvSpPr>
            <p:cNvPr id="12328" name="Line 40"/>
            <p:cNvSpPr>
              <a:spLocks noChangeShapeType="1"/>
            </p:cNvSpPr>
            <p:nvPr/>
          </p:nvSpPr>
          <p:spPr bwMode="auto">
            <a:xfrm>
              <a:off x="4176" y="912"/>
              <a:ext cx="672" cy="48"/>
            </a:xfrm>
            <a:prstGeom prst="line">
              <a:avLst/>
            </a:prstGeom>
            <a:noFill/>
            <a:ln w="9525">
              <a:solidFill>
                <a:schemeClr val="tx1"/>
              </a:solidFill>
              <a:round/>
              <a:headEnd/>
              <a:tailEnd/>
            </a:ln>
            <a:effectLst/>
          </p:spPr>
          <p:txBody>
            <a:bodyPr/>
            <a:lstStyle/>
            <a:p>
              <a:endParaRPr lang="en-NZ"/>
            </a:p>
          </p:txBody>
        </p:sp>
        <p:sp>
          <p:nvSpPr>
            <p:cNvPr id="12329" name="Text Box 41"/>
            <p:cNvSpPr txBox="1">
              <a:spLocks noChangeArrowheads="1"/>
            </p:cNvSpPr>
            <p:nvPr/>
          </p:nvSpPr>
          <p:spPr bwMode="auto">
            <a:xfrm>
              <a:off x="4848" y="481"/>
              <a:ext cx="802" cy="229"/>
            </a:xfrm>
            <a:prstGeom prst="rect">
              <a:avLst/>
            </a:prstGeom>
            <a:noFill/>
            <a:ln w="9525">
              <a:noFill/>
              <a:miter lim="800000"/>
              <a:headEnd/>
              <a:tailEnd/>
            </a:ln>
            <a:effectLst/>
          </p:spPr>
          <p:txBody>
            <a:bodyPr wrap="none">
              <a:spAutoFit/>
            </a:bodyPr>
            <a:lstStyle/>
            <a:p>
              <a:r>
                <a:rPr lang="en-US" sz="1400">
                  <a:latin typeface="Tahoma" pitchFamily="34" charset="0"/>
                </a:rPr>
                <a:t>perpetrator</a:t>
              </a:r>
            </a:p>
          </p:txBody>
        </p:sp>
        <p:sp>
          <p:nvSpPr>
            <p:cNvPr id="12330" name="Text Box 42"/>
            <p:cNvSpPr txBox="1">
              <a:spLocks noChangeArrowheads="1"/>
            </p:cNvSpPr>
            <p:nvPr/>
          </p:nvSpPr>
          <p:spPr bwMode="auto">
            <a:xfrm>
              <a:off x="4176" y="783"/>
              <a:ext cx="764" cy="207"/>
            </a:xfrm>
            <a:prstGeom prst="rect">
              <a:avLst/>
            </a:prstGeom>
            <a:noFill/>
            <a:ln w="9525">
              <a:noFill/>
              <a:miter lim="800000"/>
              <a:headEnd/>
              <a:tailEnd/>
            </a:ln>
            <a:effectLst/>
          </p:spPr>
          <p:txBody>
            <a:bodyPr wrap="none">
              <a:spAutoFit/>
            </a:bodyPr>
            <a:lstStyle/>
            <a:p>
              <a:r>
                <a:rPr lang="en-US" sz="1200">
                  <a:latin typeface="Tahoma" pitchFamily="34" charset="0"/>
                </a:rPr>
                <a:t>dateOfEvent</a:t>
              </a:r>
            </a:p>
          </p:txBody>
        </p:sp>
        <p:sp>
          <p:nvSpPr>
            <p:cNvPr id="12331" name="Text Box 43"/>
            <p:cNvSpPr txBox="1">
              <a:spLocks noChangeArrowheads="1"/>
            </p:cNvSpPr>
            <p:nvPr/>
          </p:nvSpPr>
          <p:spPr bwMode="auto">
            <a:xfrm>
              <a:off x="3935" y="1120"/>
              <a:ext cx="1003" cy="206"/>
            </a:xfrm>
            <a:prstGeom prst="rect">
              <a:avLst/>
            </a:prstGeom>
            <a:noFill/>
            <a:ln w="9525">
              <a:noFill/>
              <a:miter lim="800000"/>
              <a:headEnd/>
              <a:tailEnd/>
            </a:ln>
            <a:effectLst/>
          </p:spPr>
          <p:txBody>
            <a:bodyPr wrap="none">
              <a:spAutoFit/>
            </a:bodyPr>
            <a:lstStyle/>
            <a:p>
              <a:r>
                <a:rPr lang="en-US" sz="1200">
                  <a:latin typeface="Tahoma" pitchFamily="34" charset="0"/>
                </a:rPr>
                <a:t>eventOccursNear</a:t>
              </a:r>
            </a:p>
          </p:txBody>
        </p:sp>
        <p:sp>
          <p:nvSpPr>
            <p:cNvPr id="12332" name="Oval 44"/>
            <p:cNvSpPr>
              <a:spLocks noChangeArrowheads="1"/>
            </p:cNvSpPr>
            <p:nvPr/>
          </p:nvSpPr>
          <p:spPr bwMode="auto">
            <a:xfrm>
              <a:off x="4896" y="1632"/>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Speed</a:t>
              </a:r>
            </a:p>
            <a:p>
              <a:pPr algn="ctr"/>
              <a:r>
                <a:rPr lang="en-US" sz="1200">
                  <a:latin typeface="Tahoma" pitchFamily="34" charset="0"/>
                </a:rPr>
                <a:t>Boat 1</a:t>
              </a:r>
            </a:p>
          </p:txBody>
        </p:sp>
        <p:sp>
          <p:nvSpPr>
            <p:cNvPr id="12333" name="Text Box 45"/>
            <p:cNvSpPr txBox="1">
              <a:spLocks noChangeArrowheads="1"/>
            </p:cNvSpPr>
            <p:nvPr/>
          </p:nvSpPr>
          <p:spPr bwMode="auto">
            <a:xfrm>
              <a:off x="4803" y="1408"/>
              <a:ext cx="710" cy="206"/>
            </a:xfrm>
            <a:prstGeom prst="rect">
              <a:avLst/>
            </a:prstGeom>
            <a:noFill/>
            <a:ln w="9525">
              <a:noFill/>
              <a:miter lim="800000"/>
              <a:headEnd/>
              <a:tailEnd/>
            </a:ln>
            <a:effectLst/>
          </p:spPr>
          <p:txBody>
            <a:bodyPr wrap="none">
              <a:spAutoFit/>
            </a:bodyPr>
            <a:lstStyle/>
            <a:p>
              <a:r>
                <a:rPr lang="en-US" sz="1200">
                  <a:latin typeface="Tahoma" pitchFamily="34" charset="0"/>
                </a:rPr>
                <a:t>deviceUsed</a:t>
              </a:r>
            </a:p>
          </p:txBody>
        </p:sp>
        <p:sp>
          <p:nvSpPr>
            <p:cNvPr id="12334" name="Line 46"/>
            <p:cNvSpPr>
              <a:spLocks noChangeShapeType="1"/>
            </p:cNvSpPr>
            <p:nvPr/>
          </p:nvSpPr>
          <p:spPr bwMode="auto">
            <a:xfrm flipV="1">
              <a:off x="5232" y="1344"/>
              <a:ext cx="48" cy="288"/>
            </a:xfrm>
            <a:prstGeom prst="line">
              <a:avLst/>
            </a:prstGeom>
            <a:noFill/>
            <a:ln w="9525">
              <a:solidFill>
                <a:schemeClr val="tx1"/>
              </a:solidFill>
              <a:round/>
              <a:headEnd/>
              <a:tailEnd/>
            </a:ln>
            <a:effectLst/>
          </p:spPr>
          <p:txBody>
            <a:bodyPr/>
            <a:lstStyle/>
            <a:p>
              <a:endParaRPr lang="en-NZ"/>
            </a:p>
          </p:txBody>
        </p:sp>
      </p:grpSp>
      <p:sp>
        <p:nvSpPr>
          <p:cNvPr id="12335" name="Text Box 47"/>
          <p:cNvSpPr txBox="1">
            <a:spLocks noChangeArrowheads="1"/>
          </p:cNvSpPr>
          <p:nvPr/>
        </p:nvSpPr>
        <p:spPr bwMode="auto">
          <a:xfrm>
            <a:off x="381000" y="373063"/>
            <a:ext cx="8020272" cy="492443"/>
          </a:xfrm>
          <a:prstGeom prst="rect">
            <a:avLst/>
          </a:prstGeom>
          <a:noFill/>
          <a:ln w="9525">
            <a:noFill/>
            <a:miter lim="800000"/>
            <a:headEnd/>
            <a:tailEnd/>
          </a:ln>
          <a:effectLst/>
        </p:spPr>
        <p:txBody>
          <a:bodyPr wrap="none">
            <a:spAutoFit/>
          </a:bodyPr>
          <a:lstStyle/>
          <a:p>
            <a:r>
              <a:rPr lang="en-US" dirty="0" smtClean="0">
                <a:solidFill>
                  <a:schemeClr val="accent2">
                    <a:lumMod val="50000"/>
                  </a:schemeClr>
                </a:solidFill>
                <a:latin typeface="Tahoma" pitchFamily="34" charset="0"/>
              </a:rPr>
              <a:t>Given a set </a:t>
            </a:r>
            <a:r>
              <a:rPr lang="en-US" dirty="0">
                <a:solidFill>
                  <a:schemeClr val="accent2">
                    <a:lumMod val="50000"/>
                  </a:schemeClr>
                </a:solidFill>
                <a:latin typeface="Tahoma" pitchFamily="34" charset="0"/>
              </a:rPr>
              <a:t>of events that Cyc already knows about…</a:t>
            </a:r>
          </a:p>
        </p:txBody>
      </p:sp>
      <p:sp>
        <p:nvSpPr>
          <p:cNvPr id="12336" name="Text Box 48"/>
          <p:cNvSpPr txBox="1">
            <a:spLocks noChangeArrowheads="1"/>
          </p:cNvSpPr>
          <p:nvPr/>
        </p:nvSpPr>
        <p:spPr bwMode="auto">
          <a:xfrm>
            <a:off x="374650" y="3813048"/>
            <a:ext cx="7833106" cy="492443"/>
          </a:xfrm>
          <a:prstGeom prst="rect">
            <a:avLst/>
          </a:prstGeom>
          <a:noFill/>
          <a:ln w="9525">
            <a:noFill/>
            <a:miter lim="800000"/>
            <a:headEnd/>
            <a:tailEnd/>
          </a:ln>
          <a:effectLst/>
        </p:spPr>
        <p:txBody>
          <a:bodyPr wrap="none">
            <a:spAutoFit/>
          </a:bodyPr>
          <a:lstStyle/>
          <a:p>
            <a:r>
              <a:rPr lang="en-US" dirty="0" smtClean="0">
                <a:solidFill>
                  <a:schemeClr val="accent2">
                    <a:lumMod val="50000"/>
                  </a:schemeClr>
                </a:solidFill>
              </a:rPr>
              <a:t>…</a:t>
            </a:r>
            <a:r>
              <a:rPr lang="en-US" dirty="0" smtClean="0">
                <a:solidFill>
                  <a:schemeClr val="accent2">
                    <a:lumMod val="50000"/>
                  </a:schemeClr>
                </a:solidFill>
                <a:latin typeface="Tahoma" pitchFamily="34" charset="0"/>
              </a:rPr>
              <a:t>recognize </a:t>
            </a:r>
            <a:r>
              <a:rPr lang="en-US" dirty="0">
                <a:solidFill>
                  <a:schemeClr val="accent2">
                    <a:lumMod val="50000"/>
                  </a:schemeClr>
                </a:solidFill>
                <a:latin typeface="Tahoma" pitchFamily="34" charset="0"/>
              </a:rPr>
              <a:t>new instances of that event </a:t>
            </a:r>
            <a:r>
              <a:rPr lang="en-US" dirty="0" smtClean="0">
                <a:solidFill>
                  <a:schemeClr val="accent2">
                    <a:lumMod val="50000"/>
                  </a:schemeClr>
                </a:solidFill>
                <a:latin typeface="Tahoma" pitchFamily="34" charset="0"/>
              </a:rPr>
              <a:t>type in text</a:t>
            </a:r>
            <a:endParaRPr lang="en-US" dirty="0">
              <a:solidFill>
                <a:schemeClr val="accent2">
                  <a:lumMod val="50000"/>
                </a:schemeClr>
              </a:solidFill>
              <a:latin typeface="Tahoma" pitchFamily="34" charset="0"/>
            </a:endParaRPr>
          </a:p>
        </p:txBody>
      </p:sp>
      <p:sp>
        <p:nvSpPr>
          <p:cNvPr id="12337" name="Rectangle 49"/>
          <p:cNvSpPr>
            <a:spLocks noChangeArrowheads="1"/>
          </p:cNvSpPr>
          <p:nvPr/>
        </p:nvSpPr>
        <p:spPr bwMode="auto">
          <a:xfrm>
            <a:off x="609600" y="4350385"/>
            <a:ext cx="4572000" cy="16541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pPr>
              <a:spcBef>
                <a:spcPct val="50000"/>
              </a:spcBef>
            </a:pPr>
            <a:r>
              <a:rPr lang="en-US" sz="1200" dirty="0">
                <a:latin typeface="Tahoma" pitchFamily="34" charset="0"/>
              </a:rPr>
              <a:t>Malacca Straits:</a:t>
            </a:r>
          </a:p>
          <a:p>
            <a:pPr>
              <a:spcBef>
                <a:spcPct val="50000"/>
              </a:spcBef>
            </a:pPr>
            <a:r>
              <a:rPr lang="en-US" sz="1200" dirty="0">
                <a:latin typeface="Tahoma" pitchFamily="34" charset="0"/>
              </a:rPr>
              <a:t>On 17 April 2006, a Malaysian fishing vessel was attacked by armed pirates at approximately nine nautical miles off </a:t>
            </a:r>
            <a:r>
              <a:rPr lang="en-US" sz="1200" dirty="0" err="1">
                <a:latin typeface="Tahoma" pitchFamily="34" charset="0"/>
              </a:rPr>
              <a:t>Parit</a:t>
            </a:r>
            <a:r>
              <a:rPr lang="en-US" sz="1200" dirty="0">
                <a:latin typeface="Tahoma" pitchFamily="34" charset="0"/>
              </a:rPr>
              <a:t> </a:t>
            </a:r>
            <a:r>
              <a:rPr lang="en-US" sz="1200" dirty="0" err="1">
                <a:latin typeface="Tahoma" pitchFamily="34" charset="0"/>
              </a:rPr>
              <a:t>Haji</a:t>
            </a:r>
            <a:r>
              <a:rPr lang="en-US" sz="1200" dirty="0">
                <a:latin typeface="Tahoma" pitchFamily="34" charset="0"/>
              </a:rPr>
              <a:t> </a:t>
            </a:r>
            <a:r>
              <a:rPr lang="en-US" sz="1200" dirty="0" err="1">
                <a:latin typeface="Tahoma" pitchFamily="34" charset="0"/>
              </a:rPr>
              <a:t>Baki</a:t>
            </a:r>
            <a:r>
              <a:rPr lang="en-US" sz="1200" dirty="0">
                <a:latin typeface="Tahoma" pitchFamily="34" charset="0"/>
              </a:rPr>
              <a:t> coast in the Malacca Straits at about 0200 Hrs LT.  Six pirates armed with guns in a speedboat closed in rapidly and opened fire at the fishing vessel underway. Several shots hit the side of the vessel but the crew escaped injuries.  The fishing vessel crew lodged a police report.</a:t>
            </a:r>
          </a:p>
        </p:txBody>
      </p:sp>
      <p:sp>
        <p:nvSpPr>
          <p:cNvPr id="12338" name="Line 50"/>
          <p:cNvSpPr>
            <a:spLocks noChangeShapeType="1"/>
          </p:cNvSpPr>
          <p:nvPr/>
        </p:nvSpPr>
        <p:spPr bwMode="auto">
          <a:xfrm>
            <a:off x="5181600" y="5090160"/>
            <a:ext cx="457200" cy="0"/>
          </a:xfrm>
          <a:prstGeom prst="line">
            <a:avLst/>
          </a:prstGeom>
          <a:noFill/>
          <a:ln w="9525">
            <a:solidFill>
              <a:schemeClr val="tx1"/>
            </a:solidFill>
            <a:round/>
            <a:headEnd/>
            <a:tailEnd type="triangle" w="med" len="med"/>
          </a:ln>
          <a:effectLst/>
        </p:spPr>
        <p:txBody>
          <a:bodyPr/>
          <a:lstStyle/>
          <a:p>
            <a:endParaRPr lang="en-NZ"/>
          </a:p>
        </p:txBody>
      </p:sp>
      <p:sp>
        <p:nvSpPr>
          <p:cNvPr id="12339" name="Oval 51"/>
          <p:cNvSpPr>
            <a:spLocks noChangeArrowheads="1"/>
          </p:cNvSpPr>
          <p:nvPr/>
        </p:nvSpPr>
        <p:spPr bwMode="auto">
          <a:xfrm>
            <a:off x="5715000" y="4632960"/>
            <a:ext cx="1066800" cy="1011238"/>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sz="1800">
                <a:latin typeface="Tahoma" pitchFamily="34" charset="0"/>
              </a:rPr>
              <a:t>New</a:t>
            </a:r>
          </a:p>
          <a:p>
            <a:pPr algn="ctr"/>
            <a:r>
              <a:rPr lang="en-US" sz="1800">
                <a:latin typeface="Tahoma" pitchFamily="34" charset="0"/>
              </a:rPr>
              <a:t>Piracy</a:t>
            </a:r>
          </a:p>
          <a:p>
            <a:pPr algn="ctr"/>
            <a:r>
              <a:rPr lang="en-US" sz="1800">
                <a:latin typeface="Tahoma" pitchFamily="34" charset="0"/>
              </a:rPr>
              <a:t>Event</a:t>
            </a:r>
          </a:p>
        </p:txBody>
      </p:sp>
      <p:sp>
        <p:nvSpPr>
          <p:cNvPr id="50" name="Title 1"/>
          <p:cNvSpPr txBox="1">
            <a:spLocks/>
          </p:cNvSpPr>
          <p:nvPr/>
        </p:nvSpPr>
        <p:spPr>
          <a:xfrm>
            <a:off x="502920" y="6018427"/>
            <a:ext cx="8183880" cy="105156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solidFill>
                    <a:schemeClr val="accent5">
                      <a:lumMod val="75000"/>
                    </a:schemeClr>
                  </a:solidFill>
                </a:ln>
                <a:solidFill>
                  <a:schemeClr val="accent5">
                    <a:lumMod val="50000"/>
                  </a:schemeClr>
                </a:solidFill>
                <a:effectLst>
                  <a:innerShdw blurRad="63500" dist="50800" dir="13500000">
                    <a:prstClr val="black">
                      <a:alpha val="50000"/>
                    </a:prstClr>
                  </a:innerShdw>
                  <a:reflection blurRad="6350" stA="60000" endA="900" endPos="58000" dir="5400000" sy="-100000" algn="bl" rotWithShape="0"/>
                </a:effectLst>
                <a:uLnTx/>
                <a:uFillTx/>
                <a:latin typeface="+mj-lt"/>
                <a:ea typeface="+mj-ea"/>
                <a:cs typeface="+mj-cs"/>
              </a:rPr>
              <a:t>Probabilistic</a:t>
            </a:r>
            <a:r>
              <a:rPr kumimoji="0" lang="en-US" sz="3600" b="1" i="0" u="none" strike="noStrike" kern="1200" cap="none" spc="0" normalizeH="0" noProof="0" dirty="0" smtClean="0">
                <a:ln>
                  <a:solidFill>
                    <a:schemeClr val="accent5">
                      <a:lumMod val="75000"/>
                    </a:schemeClr>
                  </a:solidFill>
                </a:ln>
                <a:solidFill>
                  <a:schemeClr val="accent5">
                    <a:lumMod val="50000"/>
                  </a:schemeClr>
                </a:solidFill>
                <a:effectLst>
                  <a:innerShdw blurRad="63500" dist="50800" dir="13500000">
                    <a:prstClr val="black">
                      <a:alpha val="50000"/>
                    </a:prstClr>
                  </a:innerShdw>
                  <a:reflection blurRad="6350" stA="60000" endA="900" endPos="58000" dir="5400000" sy="-100000" algn="bl" rotWithShape="0"/>
                </a:effectLst>
                <a:uLnTx/>
                <a:uFillTx/>
                <a:latin typeface="+mj-lt"/>
                <a:ea typeface="+mj-ea"/>
                <a:cs typeface="+mj-cs"/>
              </a:rPr>
              <a:t> Event Extraction</a:t>
            </a:r>
            <a:endParaRPr kumimoji="0" lang="en-NZ" sz="3600" b="1" i="0" u="none" strike="noStrike" kern="1200" cap="none" spc="0" normalizeH="0" baseline="0" noProof="0" dirty="0">
              <a:ln>
                <a:solidFill>
                  <a:schemeClr val="accent5">
                    <a:lumMod val="75000"/>
                  </a:schemeClr>
                </a:solidFill>
              </a:ln>
              <a:solidFill>
                <a:schemeClr val="accent5">
                  <a:lumMod val="50000"/>
                </a:schemeClr>
              </a:solidFill>
              <a:effectLst>
                <a:innerShdw blurRad="63500" dist="50800" dir="13500000">
                  <a:prstClr val="black">
                    <a:alpha val="50000"/>
                  </a:prstClr>
                </a:innerShdw>
                <a:reflection blurRad="6350" stA="60000" endA="900" endPos="58000" dir="5400000" sy="-10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09600" y="4594225"/>
            <a:ext cx="4572000" cy="16541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pPr>
              <a:spcBef>
                <a:spcPct val="50000"/>
              </a:spcBef>
            </a:pPr>
            <a:r>
              <a:rPr lang="en-US" sz="1200" dirty="0">
                <a:latin typeface="Tahoma" pitchFamily="34" charset="0"/>
              </a:rPr>
              <a:t>Malacca Straits:</a:t>
            </a:r>
          </a:p>
          <a:p>
            <a:pPr>
              <a:spcBef>
                <a:spcPct val="50000"/>
              </a:spcBef>
            </a:pPr>
            <a:r>
              <a:rPr lang="en-US" sz="1200" dirty="0">
                <a:latin typeface="Tahoma" pitchFamily="34" charset="0"/>
              </a:rPr>
              <a:t>On 17 April 2006, a Malaysian fishing vessel was attacked by armed pirates at approximately nine nautical miles off </a:t>
            </a:r>
            <a:r>
              <a:rPr lang="en-US" sz="1200" dirty="0" err="1">
                <a:latin typeface="Tahoma" pitchFamily="34" charset="0"/>
              </a:rPr>
              <a:t>Parit</a:t>
            </a:r>
            <a:r>
              <a:rPr lang="en-US" sz="1200" dirty="0">
                <a:latin typeface="Tahoma" pitchFamily="34" charset="0"/>
              </a:rPr>
              <a:t> </a:t>
            </a:r>
            <a:r>
              <a:rPr lang="en-US" sz="1200" dirty="0" err="1">
                <a:latin typeface="Tahoma" pitchFamily="34" charset="0"/>
              </a:rPr>
              <a:t>Haji</a:t>
            </a:r>
            <a:r>
              <a:rPr lang="en-US" sz="1200" dirty="0">
                <a:latin typeface="Tahoma" pitchFamily="34" charset="0"/>
              </a:rPr>
              <a:t> </a:t>
            </a:r>
            <a:r>
              <a:rPr lang="en-US" sz="1200" dirty="0" err="1">
                <a:latin typeface="Tahoma" pitchFamily="34" charset="0"/>
              </a:rPr>
              <a:t>Baki</a:t>
            </a:r>
            <a:r>
              <a:rPr lang="en-US" sz="1200" dirty="0">
                <a:latin typeface="Tahoma" pitchFamily="34" charset="0"/>
              </a:rPr>
              <a:t> coast in the Malacca Straits at about 0200 Hrs LT.  Six pirates armed with guns in a speedboat closed in rapidly and opened fire at the fishing vessel underway. Several shots hit the side of the vessel but the crew escaped injuries.  The fishing vessel crew lodged a police report.</a:t>
            </a:r>
          </a:p>
        </p:txBody>
      </p:sp>
      <p:sp>
        <p:nvSpPr>
          <p:cNvPr id="14339" name="Line 3"/>
          <p:cNvSpPr>
            <a:spLocks noChangeShapeType="1"/>
          </p:cNvSpPr>
          <p:nvPr/>
        </p:nvSpPr>
        <p:spPr bwMode="auto">
          <a:xfrm>
            <a:off x="5181600" y="5334000"/>
            <a:ext cx="457200" cy="0"/>
          </a:xfrm>
          <a:prstGeom prst="line">
            <a:avLst/>
          </a:prstGeom>
          <a:noFill/>
          <a:ln w="9525">
            <a:solidFill>
              <a:schemeClr val="tx1"/>
            </a:solidFill>
            <a:round/>
            <a:headEnd/>
            <a:tailEnd type="triangle" w="med" len="med"/>
          </a:ln>
          <a:effectLst/>
        </p:spPr>
        <p:txBody>
          <a:bodyPr/>
          <a:lstStyle/>
          <a:p>
            <a:endParaRPr lang="en-NZ"/>
          </a:p>
        </p:txBody>
      </p:sp>
      <p:sp>
        <p:nvSpPr>
          <p:cNvPr id="14340" name="Oval 4"/>
          <p:cNvSpPr>
            <a:spLocks noChangeArrowheads="1"/>
          </p:cNvSpPr>
          <p:nvPr/>
        </p:nvSpPr>
        <p:spPr bwMode="auto">
          <a:xfrm>
            <a:off x="5715000" y="4876800"/>
            <a:ext cx="1066800" cy="1011238"/>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sz="1800" dirty="0">
                <a:latin typeface="Tahoma" pitchFamily="34" charset="0"/>
              </a:rPr>
              <a:t>New</a:t>
            </a:r>
          </a:p>
          <a:p>
            <a:pPr algn="ctr"/>
            <a:r>
              <a:rPr lang="en-US" sz="1800" dirty="0">
                <a:latin typeface="Tahoma" pitchFamily="34" charset="0"/>
              </a:rPr>
              <a:t>Piracy</a:t>
            </a:r>
          </a:p>
          <a:p>
            <a:pPr algn="ctr"/>
            <a:r>
              <a:rPr lang="en-US" sz="1800" dirty="0">
                <a:latin typeface="Tahoma" pitchFamily="34" charset="0"/>
              </a:rPr>
              <a:t>Event</a:t>
            </a:r>
          </a:p>
        </p:txBody>
      </p:sp>
      <p:grpSp>
        <p:nvGrpSpPr>
          <p:cNvPr id="2" name="Group 5"/>
          <p:cNvGrpSpPr>
            <a:grpSpLocks/>
          </p:cNvGrpSpPr>
          <p:nvPr/>
        </p:nvGrpSpPr>
        <p:grpSpPr bwMode="auto">
          <a:xfrm>
            <a:off x="685800" y="1085850"/>
            <a:ext cx="2747963" cy="2684463"/>
            <a:chOff x="96" y="240"/>
            <a:chExt cx="2064" cy="2016"/>
          </a:xfrm>
        </p:grpSpPr>
        <p:sp>
          <p:nvSpPr>
            <p:cNvPr id="14342" name="Oval 6"/>
            <p:cNvSpPr>
              <a:spLocks noChangeArrowheads="1"/>
            </p:cNvSpPr>
            <p:nvPr/>
          </p:nvSpPr>
          <p:spPr bwMode="auto">
            <a:xfrm>
              <a:off x="288" y="672"/>
              <a:ext cx="768" cy="67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sz="1800" dirty="0">
                  <a:latin typeface="Tahoma" pitchFamily="34" charset="0"/>
                </a:rPr>
                <a:t>Piracy</a:t>
              </a:r>
            </a:p>
            <a:p>
              <a:pPr algn="ctr"/>
              <a:r>
                <a:rPr lang="en-US" sz="1800" dirty="0">
                  <a:latin typeface="Tahoma" pitchFamily="34" charset="0"/>
                </a:rPr>
                <a:t>Event 1</a:t>
              </a:r>
            </a:p>
          </p:txBody>
        </p:sp>
        <p:sp>
          <p:nvSpPr>
            <p:cNvPr id="14343" name="Line 7"/>
            <p:cNvSpPr>
              <a:spLocks noChangeShapeType="1"/>
            </p:cNvSpPr>
            <p:nvPr/>
          </p:nvSpPr>
          <p:spPr bwMode="auto">
            <a:xfrm flipV="1">
              <a:off x="960" y="720"/>
              <a:ext cx="96" cy="96"/>
            </a:xfrm>
            <a:prstGeom prst="line">
              <a:avLst/>
            </a:prstGeom>
            <a:noFill/>
            <a:ln w="9525">
              <a:solidFill>
                <a:schemeClr val="tx1"/>
              </a:solidFill>
              <a:round/>
              <a:headEnd/>
              <a:tailEnd/>
            </a:ln>
            <a:effectLst/>
          </p:spPr>
          <p:txBody>
            <a:bodyPr/>
            <a:lstStyle/>
            <a:p>
              <a:endParaRPr lang="en-NZ"/>
            </a:p>
          </p:txBody>
        </p:sp>
        <p:sp>
          <p:nvSpPr>
            <p:cNvPr id="14344" name="Oval 8"/>
            <p:cNvSpPr>
              <a:spLocks noChangeArrowheads="1"/>
            </p:cNvSpPr>
            <p:nvPr/>
          </p:nvSpPr>
          <p:spPr bwMode="auto">
            <a:xfrm>
              <a:off x="960" y="240"/>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Group of</a:t>
              </a:r>
            </a:p>
            <a:p>
              <a:pPr algn="ctr"/>
              <a:r>
                <a:rPr lang="en-US" sz="1200">
                  <a:latin typeface="Tahoma" pitchFamily="34" charset="0"/>
                </a:rPr>
                <a:t>Pirates 1</a:t>
              </a:r>
            </a:p>
          </p:txBody>
        </p:sp>
        <p:sp>
          <p:nvSpPr>
            <p:cNvPr id="14345" name="Oval 9"/>
            <p:cNvSpPr>
              <a:spLocks noChangeArrowheads="1"/>
            </p:cNvSpPr>
            <p:nvPr/>
          </p:nvSpPr>
          <p:spPr bwMode="auto">
            <a:xfrm>
              <a:off x="144" y="1584"/>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Somalia</a:t>
              </a:r>
            </a:p>
          </p:txBody>
        </p:sp>
        <p:sp>
          <p:nvSpPr>
            <p:cNvPr id="14346" name="Line 10"/>
            <p:cNvSpPr>
              <a:spLocks noChangeShapeType="1"/>
            </p:cNvSpPr>
            <p:nvPr/>
          </p:nvSpPr>
          <p:spPr bwMode="auto">
            <a:xfrm flipH="1">
              <a:off x="480" y="1344"/>
              <a:ext cx="96" cy="240"/>
            </a:xfrm>
            <a:prstGeom prst="line">
              <a:avLst/>
            </a:prstGeom>
            <a:noFill/>
            <a:ln w="9525">
              <a:solidFill>
                <a:schemeClr val="tx1"/>
              </a:solidFill>
              <a:round/>
              <a:headEnd/>
              <a:tailEnd/>
            </a:ln>
            <a:effectLst/>
          </p:spPr>
          <p:txBody>
            <a:bodyPr/>
            <a:lstStyle/>
            <a:p>
              <a:endParaRPr lang="en-NZ"/>
            </a:p>
          </p:txBody>
        </p:sp>
        <p:sp>
          <p:nvSpPr>
            <p:cNvPr id="14347" name="Oval 11"/>
            <p:cNvSpPr>
              <a:spLocks noChangeArrowheads="1"/>
            </p:cNvSpPr>
            <p:nvPr/>
          </p:nvSpPr>
          <p:spPr bwMode="auto">
            <a:xfrm>
              <a:off x="1632" y="1008"/>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dirty="0">
                  <a:latin typeface="Tahoma" pitchFamily="34" charset="0"/>
                </a:rPr>
                <a:t>January</a:t>
              </a:r>
            </a:p>
            <a:p>
              <a:pPr algn="ctr"/>
              <a:r>
                <a:rPr lang="en-US" sz="1200" dirty="0">
                  <a:latin typeface="Tahoma" pitchFamily="34" charset="0"/>
                </a:rPr>
                <a:t>20, 2006</a:t>
              </a:r>
            </a:p>
          </p:txBody>
        </p:sp>
        <p:sp>
          <p:nvSpPr>
            <p:cNvPr id="14348" name="Line 12"/>
            <p:cNvSpPr>
              <a:spLocks noChangeShapeType="1"/>
            </p:cNvSpPr>
            <p:nvPr/>
          </p:nvSpPr>
          <p:spPr bwMode="auto">
            <a:xfrm>
              <a:off x="1056" y="1104"/>
              <a:ext cx="576" cy="96"/>
            </a:xfrm>
            <a:prstGeom prst="line">
              <a:avLst/>
            </a:prstGeom>
            <a:noFill/>
            <a:ln w="9525">
              <a:solidFill>
                <a:schemeClr val="tx1"/>
              </a:solidFill>
              <a:round/>
              <a:headEnd/>
              <a:tailEnd/>
            </a:ln>
            <a:effectLst/>
          </p:spPr>
          <p:txBody>
            <a:bodyPr/>
            <a:lstStyle/>
            <a:p>
              <a:endParaRPr lang="en-NZ"/>
            </a:p>
          </p:txBody>
        </p:sp>
        <p:sp>
          <p:nvSpPr>
            <p:cNvPr id="14349" name="Oval 13"/>
            <p:cNvSpPr>
              <a:spLocks noChangeArrowheads="1"/>
            </p:cNvSpPr>
            <p:nvPr/>
          </p:nvSpPr>
          <p:spPr bwMode="auto">
            <a:xfrm>
              <a:off x="1152" y="1728"/>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MV Delta</a:t>
              </a:r>
            </a:p>
            <a:p>
              <a:pPr algn="ctr"/>
              <a:r>
                <a:rPr lang="en-US" sz="1200">
                  <a:latin typeface="Tahoma" pitchFamily="34" charset="0"/>
                </a:rPr>
                <a:t>Ranger</a:t>
              </a:r>
            </a:p>
          </p:txBody>
        </p:sp>
        <p:sp>
          <p:nvSpPr>
            <p:cNvPr id="14350" name="Line 14"/>
            <p:cNvSpPr>
              <a:spLocks noChangeShapeType="1"/>
            </p:cNvSpPr>
            <p:nvPr/>
          </p:nvSpPr>
          <p:spPr bwMode="auto">
            <a:xfrm>
              <a:off x="864" y="1296"/>
              <a:ext cx="432" cy="432"/>
            </a:xfrm>
            <a:prstGeom prst="line">
              <a:avLst/>
            </a:prstGeom>
            <a:noFill/>
            <a:ln w="9525">
              <a:solidFill>
                <a:schemeClr val="tx1"/>
              </a:solidFill>
              <a:round/>
              <a:headEnd/>
              <a:tailEnd/>
            </a:ln>
            <a:effectLst/>
          </p:spPr>
          <p:txBody>
            <a:bodyPr/>
            <a:lstStyle/>
            <a:p>
              <a:endParaRPr lang="en-NZ"/>
            </a:p>
          </p:txBody>
        </p:sp>
        <p:sp>
          <p:nvSpPr>
            <p:cNvPr id="14351" name="Text Box 15"/>
            <p:cNvSpPr txBox="1">
              <a:spLocks noChangeArrowheads="1"/>
            </p:cNvSpPr>
            <p:nvPr/>
          </p:nvSpPr>
          <p:spPr bwMode="auto">
            <a:xfrm>
              <a:off x="1008" y="735"/>
              <a:ext cx="710" cy="206"/>
            </a:xfrm>
            <a:prstGeom prst="rect">
              <a:avLst/>
            </a:prstGeom>
            <a:noFill/>
            <a:ln w="9525">
              <a:noFill/>
              <a:miter lim="800000"/>
              <a:headEnd/>
              <a:tailEnd/>
            </a:ln>
            <a:effectLst/>
          </p:spPr>
          <p:txBody>
            <a:bodyPr wrap="none">
              <a:spAutoFit/>
            </a:bodyPr>
            <a:lstStyle/>
            <a:p>
              <a:r>
                <a:rPr lang="en-US" sz="1200">
                  <a:latin typeface="Tahoma" pitchFamily="34" charset="0"/>
                </a:rPr>
                <a:t>perpetrator</a:t>
              </a:r>
            </a:p>
          </p:txBody>
        </p:sp>
        <p:sp>
          <p:nvSpPr>
            <p:cNvPr id="14352" name="Text Box 16"/>
            <p:cNvSpPr txBox="1">
              <a:spLocks noChangeArrowheads="1"/>
            </p:cNvSpPr>
            <p:nvPr/>
          </p:nvSpPr>
          <p:spPr bwMode="auto">
            <a:xfrm>
              <a:off x="1008" y="976"/>
              <a:ext cx="763" cy="206"/>
            </a:xfrm>
            <a:prstGeom prst="rect">
              <a:avLst/>
            </a:prstGeom>
            <a:noFill/>
            <a:ln w="9525">
              <a:noFill/>
              <a:miter lim="800000"/>
              <a:headEnd/>
              <a:tailEnd/>
            </a:ln>
            <a:effectLst/>
          </p:spPr>
          <p:txBody>
            <a:bodyPr wrap="none">
              <a:spAutoFit/>
            </a:bodyPr>
            <a:lstStyle/>
            <a:p>
              <a:r>
                <a:rPr lang="en-US" sz="1200">
                  <a:latin typeface="Tahoma" pitchFamily="34" charset="0"/>
                </a:rPr>
                <a:t>dateOfEvent</a:t>
              </a:r>
            </a:p>
          </p:txBody>
        </p:sp>
        <p:sp>
          <p:nvSpPr>
            <p:cNvPr id="14353" name="Text Box 17"/>
            <p:cNvSpPr txBox="1">
              <a:spLocks noChangeArrowheads="1"/>
            </p:cNvSpPr>
            <p:nvPr/>
          </p:nvSpPr>
          <p:spPr bwMode="auto">
            <a:xfrm>
              <a:off x="720" y="1504"/>
              <a:ext cx="1275" cy="206"/>
            </a:xfrm>
            <a:prstGeom prst="rect">
              <a:avLst/>
            </a:prstGeom>
            <a:noFill/>
            <a:ln w="9525">
              <a:noFill/>
              <a:miter lim="800000"/>
              <a:headEnd/>
              <a:tailEnd/>
            </a:ln>
            <a:effectLst/>
          </p:spPr>
          <p:txBody>
            <a:bodyPr wrap="none">
              <a:spAutoFit/>
            </a:bodyPr>
            <a:lstStyle/>
            <a:p>
              <a:r>
                <a:rPr lang="en-US" sz="1200">
                  <a:latin typeface="Tahoma" pitchFamily="34" charset="0"/>
                </a:rPr>
                <a:t>intendedAttackTargets</a:t>
              </a:r>
            </a:p>
          </p:txBody>
        </p:sp>
        <p:sp>
          <p:nvSpPr>
            <p:cNvPr id="14354" name="Text Box 18"/>
            <p:cNvSpPr txBox="1">
              <a:spLocks noChangeArrowheads="1"/>
            </p:cNvSpPr>
            <p:nvPr/>
          </p:nvSpPr>
          <p:spPr bwMode="auto">
            <a:xfrm>
              <a:off x="96" y="1359"/>
              <a:ext cx="1002" cy="207"/>
            </a:xfrm>
            <a:prstGeom prst="rect">
              <a:avLst/>
            </a:prstGeom>
            <a:noFill/>
            <a:ln w="9525">
              <a:noFill/>
              <a:miter lim="800000"/>
              <a:headEnd/>
              <a:tailEnd/>
            </a:ln>
            <a:effectLst/>
          </p:spPr>
          <p:txBody>
            <a:bodyPr wrap="none">
              <a:spAutoFit/>
            </a:bodyPr>
            <a:lstStyle/>
            <a:p>
              <a:r>
                <a:rPr lang="en-US" sz="1200">
                  <a:latin typeface="Tahoma" pitchFamily="34" charset="0"/>
                </a:rPr>
                <a:t>eventOccursNear</a:t>
              </a:r>
            </a:p>
          </p:txBody>
        </p:sp>
      </p:grpSp>
      <p:grpSp>
        <p:nvGrpSpPr>
          <p:cNvPr id="3" name="Group 19"/>
          <p:cNvGrpSpPr>
            <a:grpSpLocks/>
          </p:cNvGrpSpPr>
          <p:nvPr/>
        </p:nvGrpSpPr>
        <p:grpSpPr bwMode="auto">
          <a:xfrm>
            <a:off x="3276600" y="933450"/>
            <a:ext cx="3295650" cy="2876550"/>
            <a:chOff x="1968" y="240"/>
            <a:chExt cx="2476" cy="2160"/>
          </a:xfrm>
        </p:grpSpPr>
        <p:sp>
          <p:nvSpPr>
            <p:cNvPr id="14356" name="Text Box 20"/>
            <p:cNvSpPr txBox="1">
              <a:spLocks noChangeArrowheads="1"/>
            </p:cNvSpPr>
            <p:nvPr/>
          </p:nvSpPr>
          <p:spPr bwMode="auto">
            <a:xfrm>
              <a:off x="3168" y="1601"/>
              <a:ext cx="1276" cy="207"/>
            </a:xfrm>
            <a:prstGeom prst="rect">
              <a:avLst/>
            </a:prstGeom>
            <a:noFill/>
            <a:ln w="9525">
              <a:noFill/>
              <a:miter lim="800000"/>
              <a:headEnd/>
              <a:tailEnd/>
            </a:ln>
            <a:effectLst/>
          </p:spPr>
          <p:txBody>
            <a:bodyPr wrap="none">
              <a:spAutoFit/>
            </a:bodyPr>
            <a:lstStyle/>
            <a:p>
              <a:r>
                <a:rPr lang="en-US" sz="1200">
                  <a:latin typeface="Tahoma" pitchFamily="34" charset="0"/>
                </a:rPr>
                <a:t>intendedAttackTargets</a:t>
              </a:r>
            </a:p>
          </p:txBody>
        </p:sp>
        <p:sp>
          <p:nvSpPr>
            <p:cNvPr id="14357" name="Oval 21"/>
            <p:cNvSpPr>
              <a:spLocks noChangeArrowheads="1"/>
            </p:cNvSpPr>
            <p:nvPr/>
          </p:nvSpPr>
          <p:spPr bwMode="auto">
            <a:xfrm>
              <a:off x="2544" y="1056"/>
              <a:ext cx="768" cy="67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sz="1800" dirty="0">
                  <a:latin typeface="Tahoma" pitchFamily="34" charset="0"/>
                </a:rPr>
                <a:t>Piracy</a:t>
              </a:r>
            </a:p>
            <a:p>
              <a:pPr algn="ctr"/>
              <a:r>
                <a:rPr lang="en-US" sz="1800" dirty="0">
                  <a:latin typeface="Tahoma" pitchFamily="34" charset="0"/>
                </a:rPr>
                <a:t>Event 2</a:t>
              </a:r>
            </a:p>
          </p:txBody>
        </p:sp>
        <p:sp>
          <p:nvSpPr>
            <p:cNvPr id="14358" name="Line 22"/>
            <p:cNvSpPr>
              <a:spLocks noChangeShapeType="1"/>
            </p:cNvSpPr>
            <p:nvPr/>
          </p:nvSpPr>
          <p:spPr bwMode="auto">
            <a:xfrm flipV="1">
              <a:off x="3072" y="768"/>
              <a:ext cx="96" cy="336"/>
            </a:xfrm>
            <a:prstGeom prst="line">
              <a:avLst/>
            </a:prstGeom>
            <a:noFill/>
            <a:ln w="9525">
              <a:solidFill>
                <a:schemeClr val="tx1"/>
              </a:solidFill>
              <a:round/>
              <a:headEnd/>
              <a:tailEnd/>
            </a:ln>
            <a:effectLst/>
          </p:spPr>
          <p:txBody>
            <a:bodyPr/>
            <a:lstStyle/>
            <a:p>
              <a:endParaRPr lang="en-NZ"/>
            </a:p>
          </p:txBody>
        </p:sp>
        <p:sp>
          <p:nvSpPr>
            <p:cNvPr id="14359" name="Oval 23"/>
            <p:cNvSpPr>
              <a:spLocks noChangeArrowheads="1"/>
            </p:cNvSpPr>
            <p:nvPr/>
          </p:nvSpPr>
          <p:spPr bwMode="auto">
            <a:xfrm>
              <a:off x="2832" y="240"/>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dirty="0">
                  <a:latin typeface="Tahoma" pitchFamily="34" charset="0"/>
                </a:rPr>
                <a:t>Group of</a:t>
              </a:r>
            </a:p>
            <a:p>
              <a:pPr algn="ctr"/>
              <a:r>
                <a:rPr lang="en-US" sz="1200" dirty="0">
                  <a:latin typeface="Tahoma" pitchFamily="34" charset="0"/>
                </a:rPr>
                <a:t>Pirates 2</a:t>
              </a:r>
            </a:p>
          </p:txBody>
        </p:sp>
        <p:sp>
          <p:nvSpPr>
            <p:cNvPr id="14360" name="Oval 24"/>
            <p:cNvSpPr>
              <a:spLocks noChangeArrowheads="1"/>
            </p:cNvSpPr>
            <p:nvPr/>
          </p:nvSpPr>
          <p:spPr bwMode="auto">
            <a:xfrm>
              <a:off x="1968" y="1872"/>
              <a:ext cx="672"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Philippines</a:t>
              </a:r>
            </a:p>
          </p:txBody>
        </p:sp>
        <p:sp>
          <p:nvSpPr>
            <p:cNvPr id="14361" name="Line 25"/>
            <p:cNvSpPr>
              <a:spLocks noChangeShapeType="1"/>
            </p:cNvSpPr>
            <p:nvPr/>
          </p:nvSpPr>
          <p:spPr bwMode="auto">
            <a:xfrm flipH="1">
              <a:off x="2448" y="1632"/>
              <a:ext cx="240" cy="240"/>
            </a:xfrm>
            <a:prstGeom prst="line">
              <a:avLst/>
            </a:prstGeom>
            <a:noFill/>
            <a:ln w="9525">
              <a:solidFill>
                <a:schemeClr val="tx1"/>
              </a:solidFill>
              <a:round/>
              <a:headEnd/>
              <a:tailEnd/>
            </a:ln>
            <a:effectLst/>
          </p:spPr>
          <p:txBody>
            <a:bodyPr/>
            <a:lstStyle/>
            <a:p>
              <a:endParaRPr lang="en-NZ"/>
            </a:p>
          </p:txBody>
        </p:sp>
        <p:sp>
          <p:nvSpPr>
            <p:cNvPr id="14362" name="Oval 26"/>
            <p:cNvSpPr>
              <a:spLocks noChangeArrowheads="1"/>
            </p:cNvSpPr>
            <p:nvPr/>
          </p:nvSpPr>
          <p:spPr bwMode="auto">
            <a:xfrm>
              <a:off x="2160" y="240"/>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dirty="0">
                  <a:latin typeface="Tahoma" pitchFamily="34" charset="0"/>
                </a:rPr>
                <a:t>January</a:t>
              </a:r>
            </a:p>
            <a:p>
              <a:pPr algn="ctr"/>
              <a:r>
                <a:rPr lang="en-US" sz="1200" dirty="0">
                  <a:latin typeface="Tahoma" pitchFamily="34" charset="0"/>
                </a:rPr>
                <a:t>15, 2006</a:t>
              </a:r>
            </a:p>
          </p:txBody>
        </p:sp>
        <p:sp>
          <p:nvSpPr>
            <p:cNvPr id="14363" name="Line 27"/>
            <p:cNvSpPr>
              <a:spLocks noChangeShapeType="1"/>
            </p:cNvSpPr>
            <p:nvPr/>
          </p:nvSpPr>
          <p:spPr bwMode="auto">
            <a:xfrm>
              <a:off x="2496" y="768"/>
              <a:ext cx="336" cy="288"/>
            </a:xfrm>
            <a:prstGeom prst="line">
              <a:avLst/>
            </a:prstGeom>
            <a:noFill/>
            <a:ln w="9525">
              <a:solidFill>
                <a:schemeClr val="tx1"/>
              </a:solidFill>
              <a:round/>
              <a:headEnd/>
              <a:tailEnd/>
            </a:ln>
            <a:effectLst/>
          </p:spPr>
          <p:txBody>
            <a:bodyPr/>
            <a:lstStyle/>
            <a:p>
              <a:endParaRPr lang="en-NZ"/>
            </a:p>
          </p:txBody>
        </p:sp>
        <p:sp>
          <p:nvSpPr>
            <p:cNvPr id="14364" name="Oval 28"/>
            <p:cNvSpPr>
              <a:spLocks noChangeArrowheads="1"/>
            </p:cNvSpPr>
            <p:nvPr/>
          </p:nvSpPr>
          <p:spPr bwMode="auto">
            <a:xfrm>
              <a:off x="3408" y="1776"/>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MV Man</a:t>
              </a:r>
            </a:p>
            <a:p>
              <a:pPr algn="ctr"/>
              <a:r>
                <a:rPr lang="en-US" sz="1200">
                  <a:latin typeface="Tahoma" pitchFamily="34" charset="0"/>
                </a:rPr>
                <a:t>Chu Yi</a:t>
              </a:r>
            </a:p>
          </p:txBody>
        </p:sp>
        <p:sp>
          <p:nvSpPr>
            <p:cNvPr id="14365" name="Line 29"/>
            <p:cNvSpPr>
              <a:spLocks noChangeShapeType="1"/>
            </p:cNvSpPr>
            <p:nvPr/>
          </p:nvSpPr>
          <p:spPr bwMode="auto">
            <a:xfrm>
              <a:off x="3168" y="1632"/>
              <a:ext cx="288" cy="240"/>
            </a:xfrm>
            <a:prstGeom prst="line">
              <a:avLst/>
            </a:prstGeom>
            <a:noFill/>
            <a:ln w="9525">
              <a:solidFill>
                <a:schemeClr val="tx1"/>
              </a:solidFill>
              <a:round/>
              <a:headEnd/>
              <a:tailEnd/>
            </a:ln>
            <a:effectLst/>
          </p:spPr>
          <p:txBody>
            <a:bodyPr/>
            <a:lstStyle/>
            <a:p>
              <a:endParaRPr lang="en-NZ"/>
            </a:p>
          </p:txBody>
        </p:sp>
        <p:sp>
          <p:nvSpPr>
            <p:cNvPr id="14366" name="Text Box 30"/>
            <p:cNvSpPr txBox="1">
              <a:spLocks noChangeArrowheads="1"/>
            </p:cNvSpPr>
            <p:nvPr/>
          </p:nvSpPr>
          <p:spPr bwMode="auto">
            <a:xfrm>
              <a:off x="2833" y="831"/>
              <a:ext cx="709" cy="206"/>
            </a:xfrm>
            <a:prstGeom prst="rect">
              <a:avLst/>
            </a:prstGeom>
            <a:noFill/>
            <a:ln w="9525">
              <a:noFill/>
              <a:miter lim="800000"/>
              <a:headEnd/>
              <a:tailEnd/>
            </a:ln>
            <a:effectLst/>
          </p:spPr>
          <p:txBody>
            <a:bodyPr wrap="none">
              <a:spAutoFit/>
            </a:bodyPr>
            <a:lstStyle/>
            <a:p>
              <a:r>
                <a:rPr lang="en-US" sz="1200">
                  <a:latin typeface="Tahoma" pitchFamily="34" charset="0"/>
                </a:rPr>
                <a:t>perpetrator</a:t>
              </a:r>
            </a:p>
          </p:txBody>
        </p:sp>
        <p:sp>
          <p:nvSpPr>
            <p:cNvPr id="14367" name="Text Box 31"/>
            <p:cNvSpPr txBox="1">
              <a:spLocks noChangeArrowheads="1"/>
            </p:cNvSpPr>
            <p:nvPr/>
          </p:nvSpPr>
          <p:spPr bwMode="auto">
            <a:xfrm>
              <a:off x="2112" y="831"/>
              <a:ext cx="763" cy="206"/>
            </a:xfrm>
            <a:prstGeom prst="rect">
              <a:avLst/>
            </a:prstGeom>
            <a:noFill/>
            <a:ln w="9525">
              <a:noFill/>
              <a:miter lim="800000"/>
              <a:headEnd/>
              <a:tailEnd/>
            </a:ln>
            <a:effectLst/>
          </p:spPr>
          <p:txBody>
            <a:bodyPr wrap="none">
              <a:spAutoFit/>
            </a:bodyPr>
            <a:lstStyle/>
            <a:p>
              <a:r>
                <a:rPr lang="en-US" sz="1200">
                  <a:latin typeface="Tahoma" pitchFamily="34" charset="0"/>
                </a:rPr>
                <a:t>dateOfEvent</a:t>
              </a:r>
            </a:p>
          </p:txBody>
        </p:sp>
        <p:sp>
          <p:nvSpPr>
            <p:cNvPr id="14368" name="Text Box 32"/>
            <p:cNvSpPr txBox="1">
              <a:spLocks noChangeArrowheads="1"/>
            </p:cNvSpPr>
            <p:nvPr/>
          </p:nvSpPr>
          <p:spPr bwMode="auto">
            <a:xfrm>
              <a:off x="1968" y="1695"/>
              <a:ext cx="1002" cy="207"/>
            </a:xfrm>
            <a:prstGeom prst="rect">
              <a:avLst/>
            </a:prstGeom>
            <a:noFill/>
            <a:ln w="9525">
              <a:noFill/>
              <a:miter lim="800000"/>
              <a:headEnd/>
              <a:tailEnd/>
            </a:ln>
            <a:effectLst/>
          </p:spPr>
          <p:txBody>
            <a:bodyPr wrap="none">
              <a:spAutoFit/>
            </a:bodyPr>
            <a:lstStyle/>
            <a:p>
              <a:r>
                <a:rPr lang="en-US" sz="1200">
                  <a:latin typeface="Tahoma" pitchFamily="34" charset="0"/>
                </a:rPr>
                <a:t>eventOccursNear</a:t>
              </a:r>
            </a:p>
          </p:txBody>
        </p:sp>
      </p:grpSp>
      <p:grpSp>
        <p:nvGrpSpPr>
          <p:cNvPr id="4" name="Group 33"/>
          <p:cNvGrpSpPr>
            <a:grpSpLocks/>
          </p:cNvGrpSpPr>
          <p:nvPr/>
        </p:nvGrpSpPr>
        <p:grpSpPr bwMode="auto">
          <a:xfrm>
            <a:off x="5791200" y="1009650"/>
            <a:ext cx="2682875" cy="2557463"/>
            <a:chOff x="3648" y="240"/>
            <a:chExt cx="2016" cy="1920"/>
          </a:xfrm>
        </p:grpSpPr>
        <p:sp>
          <p:nvSpPr>
            <p:cNvPr id="14370" name="Oval 34"/>
            <p:cNvSpPr>
              <a:spLocks noChangeArrowheads="1"/>
            </p:cNvSpPr>
            <p:nvPr/>
          </p:nvSpPr>
          <p:spPr bwMode="auto">
            <a:xfrm>
              <a:off x="4848" y="672"/>
              <a:ext cx="816" cy="67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sz="1800" dirty="0">
                  <a:latin typeface="Tahoma" pitchFamily="34" charset="0"/>
                </a:rPr>
                <a:t>Piracy</a:t>
              </a:r>
            </a:p>
            <a:p>
              <a:pPr algn="ctr"/>
              <a:r>
                <a:rPr lang="en-US" sz="1800" dirty="0">
                  <a:latin typeface="Tahoma" pitchFamily="34" charset="0"/>
                </a:rPr>
                <a:t>Event 3</a:t>
              </a:r>
            </a:p>
          </p:txBody>
        </p:sp>
        <p:sp>
          <p:nvSpPr>
            <p:cNvPr id="14371" name="Line 35"/>
            <p:cNvSpPr>
              <a:spLocks noChangeShapeType="1"/>
            </p:cNvSpPr>
            <p:nvPr/>
          </p:nvSpPr>
          <p:spPr bwMode="auto">
            <a:xfrm flipH="1" flipV="1">
              <a:off x="4848" y="528"/>
              <a:ext cx="96" cy="240"/>
            </a:xfrm>
            <a:prstGeom prst="line">
              <a:avLst/>
            </a:prstGeom>
            <a:noFill/>
            <a:ln w="9525">
              <a:solidFill>
                <a:schemeClr val="tx1"/>
              </a:solidFill>
              <a:round/>
              <a:headEnd/>
              <a:tailEnd/>
            </a:ln>
            <a:effectLst/>
          </p:spPr>
          <p:txBody>
            <a:bodyPr/>
            <a:lstStyle/>
            <a:p>
              <a:endParaRPr lang="en-NZ"/>
            </a:p>
          </p:txBody>
        </p:sp>
        <p:sp>
          <p:nvSpPr>
            <p:cNvPr id="14372" name="Oval 36"/>
            <p:cNvSpPr>
              <a:spLocks noChangeArrowheads="1"/>
            </p:cNvSpPr>
            <p:nvPr/>
          </p:nvSpPr>
          <p:spPr bwMode="auto">
            <a:xfrm>
              <a:off x="4320" y="240"/>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Group of</a:t>
              </a:r>
            </a:p>
            <a:p>
              <a:pPr algn="ctr"/>
              <a:r>
                <a:rPr lang="en-US" sz="1200">
                  <a:latin typeface="Tahoma" pitchFamily="34" charset="0"/>
                </a:rPr>
                <a:t>Pirates 3</a:t>
              </a:r>
            </a:p>
          </p:txBody>
        </p:sp>
        <p:sp>
          <p:nvSpPr>
            <p:cNvPr id="14373" name="Oval 37"/>
            <p:cNvSpPr>
              <a:spLocks noChangeArrowheads="1"/>
            </p:cNvSpPr>
            <p:nvPr/>
          </p:nvSpPr>
          <p:spPr bwMode="auto">
            <a:xfrm>
              <a:off x="4272" y="1344"/>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Nigeria</a:t>
              </a:r>
            </a:p>
          </p:txBody>
        </p:sp>
        <p:sp>
          <p:nvSpPr>
            <p:cNvPr id="14374" name="Line 38"/>
            <p:cNvSpPr>
              <a:spLocks noChangeShapeType="1"/>
            </p:cNvSpPr>
            <p:nvPr/>
          </p:nvSpPr>
          <p:spPr bwMode="auto">
            <a:xfrm flipH="1">
              <a:off x="4608" y="1104"/>
              <a:ext cx="240" cy="240"/>
            </a:xfrm>
            <a:prstGeom prst="line">
              <a:avLst/>
            </a:prstGeom>
            <a:noFill/>
            <a:ln w="9525">
              <a:solidFill>
                <a:schemeClr val="tx1"/>
              </a:solidFill>
              <a:round/>
              <a:headEnd/>
              <a:tailEnd/>
            </a:ln>
            <a:effectLst/>
          </p:spPr>
          <p:txBody>
            <a:bodyPr/>
            <a:lstStyle/>
            <a:p>
              <a:endParaRPr lang="en-NZ"/>
            </a:p>
          </p:txBody>
        </p:sp>
        <p:sp>
          <p:nvSpPr>
            <p:cNvPr id="14375" name="Oval 39"/>
            <p:cNvSpPr>
              <a:spLocks noChangeArrowheads="1"/>
            </p:cNvSpPr>
            <p:nvPr/>
          </p:nvSpPr>
          <p:spPr bwMode="auto">
            <a:xfrm>
              <a:off x="3648" y="576"/>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dirty="0">
                  <a:latin typeface="Tahoma" pitchFamily="34" charset="0"/>
                </a:rPr>
                <a:t>February</a:t>
              </a:r>
            </a:p>
            <a:p>
              <a:pPr algn="ctr"/>
              <a:r>
                <a:rPr lang="en-US" sz="1200" dirty="0">
                  <a:latin typeface="Tahoma" pitchFamily="34" charset="0"/>
                </a:rPr>
                <a:t>18, 2006</a:t>
              </a:r>
            </a:p>
          </p:txBody>
        </p:sp>
        <p:sp>
          <p:nvSpPr>
            <p:cNvPr id="14376" name="Line 40"/>
            <p:cNvSpPr>
              <a:spLocks noChangeShapeType="1"/>
            </p:cNvSpPr>
            <p:nvPr/>
          </p:nvSpPr>
          <p:spPr bwMode="auto">
            <a:xfrm>
              <a:off x="4176" y="912"/>
              <a:ext cx="672" cy="48"/>
            </a:xfrm>
            <a:prstGeom prst="line">
              <a:avLst/>
            </a:prstGeom>
            <a:noFill/>
            <a:ln w="9525">
              <a:solidFill>
                <a:schemeClr val="tx1"/>
              </a:solidFill>
              <a:round/>
              <a:headEnd/>
              <a:tailEnd/>
            </a:ln>
            <a:effectLst/>
          </p:spPr>
          <p:txBody>
            <a:bodyPr/>
            <a:lstStyle/>
            <a:p>
              <a:endParaRPr lang="en-NZ"/>
            </a:p>
          </p:txBody>
        </p:sp>
        <p:sp>
          <p:nvSpPr>
            <p:cNvPr id="14377" name="Text Box 41"/>
            <p:cNvSpPr txBox="1">
              <a:spLocks noChangeArrowheads="1"/>
            </p:cNvSpPr>
            <p:nvPr/>
          </p:nvSpPr>
          <p:spPr bwMode="auto">
            <a:xfrm>
              <a:off x="4848" y="481"/>
              <a:ext cx="802" cy="229"/>
            </a:xfrm>
            <a:prstGeom prst="rect">
              <a:avLst/>
            </a:prstGeom>
            <a:noFill/>
            <a:ln w="9525">
              <a:noFill/>
              <a:miter lim="800000"/>
              <a:headEnd/>
              <a:tailEnd/>
            </a:ln>
            <a:effectLst/>
          </p:spPr>
          <p:txBody>
            <a:bodyPr wrap="none">
              <a:spAutoFit/>
            </a:bodyPr>
            <a:lstStyle/>
            <a:p>
              <a:r>
                <a:rPr lang="en-US" sz="1400">
                  <a:latin typeface="Tahoma" pitchFamily="34" charset="0"/>
                </a:rPr>
                <a:t>perpetrator</a:t>
              </a:r>
            </a:p>
          </p:txBody>
        </p:sp>
        <p:sp>
          <p:nvSpPr>
            <p:cNvPr id="14378" name="Text Box 42"/>
            <p:cNvSpPr txBox="1">
              <a:spLocks noChangeArrowheads="1"/>
            </p:cNvSpPr>
            <p:nvPr/>
          </p:nvSpPr>
          <p:spPr bwMode="auto">
            <a:xfrm>
              <a:off x="4176" y="783"/>
              <a:ext cx="764" cy="207"/>
            </a:xfrm>
            <a:prstGeom prst="rect">
              <a:avLst/>
            </a:prstGeom>
            <a:noFill/>
            <a:ln w="9525">
              <a:noFill/>
              <a:miter lim="800000"/>
              <a:headEnd/>
              <a:tailEnd/>
            </a:ln>
            <a:effectLst/>
          </p:spPr>
          <p:txBody>
            <a:bodyPr wrap="none">
              <a:spAutoFit/>
            </a:bodyPr>
            <a:lstStyle/>
            <a:p>
              <a:r>
                <a:rPr lang="en-US" sz="1200">
                  <a:latin typeface="Tahoma" pitchFamily="34" charset="0"/>
                </a:rPr>
                <a:t>dateOfEvent</a:t>
              </a:r>
            </a:p>
          </p:txBody>
        </p:sp>
        <p:sp>
          <p:nvSpPr>
            <p:cNvPr id="14379" name="Text Box 43"/>
            <p:cNvSpPr txBox="1">
              <a:spLocks noChangeArrowheads="1"/>
            </p:cNvSpPr>
            <p:nvPr/>
          </p:nvSpPr>
          <p:spPr bwMode="auto">
            <a:xfrm>
              <a:off x="3935" y="1120"/>
              <a:ext cx="1003" cy="206"/>
            </a:xfrm>
            <a:prstGeom prst="rect">
              <a:avLst/>
            </a:prstGeom>
            <a:noFill/>
            <a:ln w="9525">
              <a:noFill/>
              <a:miter lim="800000"/>
              <a:headEnd/>
              <a:tailEnd/>
            </a:ln>
            <a:effectLst/>
          </p:spPr>
          <p:txBody>
            <a:bodyPr wrap="none">
              <a:spAutoFit/>
            </a:bodyPr>
            <a:lstStyle/>
            <a:p>
              <a:r>
                <a:rPr lang="en-US" sz="1200">
                  <a:latin typeface="Tahoma" pitchFamily="34" charset="0"/>
                </a:rPr>
                <a:t>eventOccursNear</a:t>
              </a:r>
            </a:p>
          </p:txBody>
        </p:sp>
        <p:sp>
          <p:nvSpPr>
            <p:cNvPr id="14380" name="Oval 44"/>
            <p:cNvSpPr>
              <a:spLocks noChangeArrowheads="1"/>
            </p:cNvSpPr>
            <p:nvPr/>
          </p:nvSpPr>
          <p:spPr bwMode="auto">
            <a:xfrm>
              <a:off x="4896" y="1632"/>
              <a:ext cx="528" cy="52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Speed</a:t>
              </a:r>
            </a:p>
            <a:p>
              <a:pPr algn="ctr"/>
              <a:r>
                <a:rPr lang="en-US" sz="1200">
                  <a:latin typeface="Tahoma" pitchFamily="34" charset="0"/>
                </a:rPr>
                <a:t>Boat 1</a:t>
              </a:r>
            </a:p>
          </p:txBody>
        </p:sp>
        <p:sp>
          <p:nvSpPr>
            <p:cNvPr id="14381" name="Text Box 45"/>
            <p:cNvSpPr txBox="1">
              <a:spLocks noChangeArrowheads="1"/>
            </p:cNvSpPr>
            <p:nvPr/>
          </p:nvSpPr>
          <p:spPr bwMode="auto">
            <a:xfrm>
              <a:off x="4803" y="1408"/>
              <a:ext cx="710" cy="206"/>
            </a:xfrm>
            <a:prstGeom prst="rect">
              <a:avLst/>
            </a:prstGeom>
            <a:noFill/>
            <a:ln w="9525">
              <a:noFill/>
              <a:miter lim="800000"/>
              <a:headEnd/>
              <a:tailEnd/>
            </a:ln>
            <a:effectLst/>
          </p:spPr>
          <p:txBody>
            <a:bodyPr wrap="none">
              <a:spAutoFit/>
            </a:bodyPr>
            <a:lstStyle/>
            <a:p>
              <a:r>
                <a:rPr lang="en-US" sz="1200">
                  <a:latin typeface="Tahoma" pitchFamily="34" charset="0"/>
                </a:rPr>
                <a:t>deviceUsed</a:t>
              </a:r>
            </a:p>
          </p:txBody>
        </p:sp>
        <p:sp>
          <p:nvSpPr>
            <p:cNvPr id="14382" name="Line 46"/>
            <p:cNvSpPr>
              <a:spLocks noChangeShapeType="1"/>
            </p:cNvSpPr>
            <p:nvPr/>
          </p:nvSpPr>
          <p:spPr bwMode="auto">
            <a:xfrm flipV="1">
              <a:off x="5232" y="1344"/>
              <a:ext cx="48" cy="288"/>
            </a:xfrm>
            <a:prstGeom prst="line">
              <a:avLst/>
            </a:prstGeom>
            <a:noFill/>
            <a:ln w="9525">
              <a:solidFill>
                <a:schemeClr val="tx1"/>
              </a:solidFill>
              <a:round/>
              <a:headEnd/>
              <a:tailEnd/>
            </a:ln>
            <a:effectLst/>
          </p:spPr>
          <p:txBody>
            <a:bodyPr/>
            <a:lstStyle/>
            <a:p>
              <a:endParaRPr lang="en-NZ"/>
            </a:p>
          </p:txBody>
        </p:sp>
      </p:grpSp>
      <p:sp>
        <p:nvSpPr>
          <p:cNvPr id="14383" name="Text Box 47"/>
          <p:cNvSpPr txBox="1">
            <a:spLocks noChangeArrowheads="1"/>
          </p:cNvSpPr>
          <p:nvPr/>
        </p:nvSpPr>
        <p:spPr bwMode="auto">
          <a:xfrm>
            <a:off x="381000" y="373063"/>
            <a:ext cx="6091924" cy="492443"/>
          </a:xfrm>
          <a:prstGeom prst="rect">
            <a:avLst/>
          </a:prstGeom>
          <a:noFill/>
          <a:ln w="9525">
            <a:noFill/>
            <a:miter lim="800000"/>
            <a:headEnd/>
            <a:tailEnd/>
          </a:ln>
          <a:effectLst/>
        </p:spPr>
        <p:txBody>
          <a:bodyPr wrap="none">
            <a:spAutoFit/>
          </a:bodyPr>
          <a:lstStyle/>
          <a:p>
            <a:r>
              <a:rPr lang="en-US" dirty="0" smtClean="0">
                <a:solidFill>
                  <a:schemeClr val="accent2">
                    <a:lumMod val="50000"/>
                  </a:schemeClr>
                </a:solidFill>
              </a:rPr>
              <a:t>…</a:t>
            </a:r>
            <a:r>
              <a:rPr lang="en-US" dirty="0" smtClean="0">
                <a:solidFill>
                  <a:schemeClr val="accent2">
                    <a:lumMod val="50000"/>
                  </a:schemeClr>
                </a:solidFill>
                <a:latin typeface="Tahoma" pitchFamily="34" charset="0"/>
              </a:rPr>
              <a:t>look </a:t>
            </a:r>
            <a:r>
              <a:rPr lang="en-US" dirty="0">
                <a:solidFill>
                  <a:schemeClr val="accent2">
                    <a:lumMod val="50000"/>
                  </a:schemeClr>
                </a:solidFill>
                <a:latin typeface="Tahoma" pitchFamily="34" charset="0"/>
              </a:rPr>
              <a:t>at </a:t>
            </a:r>
            <a:r>
              <a:rPr lang="en-US" dirty="0" smtClean="0">
                <a:solidFill>
                  <a:schemeClr val="accent2">
                    <a:lumMod val="50000"/>
                  </a:schemeClr>
                </a:solidFill>
                <a:latin typeface="Tahoma" pitchFamily="34" charset="0"/>
              </a:rPr>
              <a:t>role fillers for known </a:t>
            </a:r>
            <a:r>
              <a:rPr lang="en-US" dirty="0">
                <a:solidFill>
                  <a:schemeClr val="accent2">
                    <a:lumMod val="50000"/>
                  </a:schemeClr>
                </a:solidFill>
                <a:latin typeface="Tahoma" pitchFamily="34" charset="0"/>
              </a:rPr>
              <a:t>events…</a:t>
            </a:r>
          </a:p>
        </p:txBody>
      </p:sp>
      <p:sp>
        <p:nvSpPr>
          <p:cNvPr id="14384" name="Text Box 48"/>
          <p:cNvSpPr txBox="1">
            <a:spLocks noChangeArrowheads="1"/>
          </p:cNvSpPr>
          <p:nvPr/>
        </p:nvSpPr>
        <p:spPr bwMode="auto">
          <a:xfrm>
            <a:off x="374650" y="3886200"/>
            <a:ext cx="8603894" cy="492443"/>
          </a:xfrm>
          <a:prstGeom prst="rect">
            <a:avLst/>
          </a:prstGeom>
          <a:noFill/>
          <a:ln w="9525">
            <a:noFill/>
            <a:miter lim="800000"/>
            <a:headEnd/>
            <a:tailEnd/>
          </a:ln>
          <a:effectLst/>
        </p:spPr>
        <p:txBody>
          <a:bodyPr wrap="none">
            <a:spAutoFit/>
          </a:bodyPr>
          <a:lstStyle/>
          <a:p>
            <a:r>
              <a:rPr lang="en-US" dirty="0">
                <a:solidFill>
                  <a:schemeClr val="accent2">
                    <a:lumMod val="50000"/>
                  </a:schemeClr>
                </a:solidFill>
                <a:latin typeface="Tahoma" pitchFamily="34" charset="0"/>
              </a:rPr>
              <a:t>and </a:t>
            </a:r>
            <a:r>
              <a:rPr lang="en-US" dirty="0" smtClean="0">
                <a:solidFill>
                  <a:schemeClr val="accent2">
                    <a:lumMod val="50000"/>
                  </a:schemeClr>
                </a:solidFill>
                <a:latin typeface="Tahoma" pitchFamily="34" charset="0"/>
              </a:rPr>
              <a:t>find </a:t>
            </a:r>
            <a:r>
              <a:rPr lang="en-US" dirty="0">
                <a:solidFill>
                  <a:schemeClr val="accent2">
                    <a:lumMod val="50000"/>
                  </a:schemeClr>
                </a:solidFill>
                <a:latin typeface="Tahoma" pitchFamily="34" charset="0"/>
              </a:rPr>
              <a:t>similar types of concepts mentioned in the text. </a:t>
            </a:r>
          </a:p>
        </p:txBody>
      </p:sp>
      <p:sp>
        <p:nvSpPr>
          <p:cNvPr id="14386" name="Line 50"/>
          <p:cNvSpPr>
            <a:spLocks noChangeShapeType="1"/>
          </p:cNvSpPr>
          <p:nvPr/>
        </p:nvSpPr>
        <p:spPr bwMode="auto">
          <a:xfrm flipH="1" flipV="1">
            <a:off x="6781800" y="5562600"/>
            <a:ext cx="914400" cy="228600"/>
          </a:xfrm>
          <a:prstGeom prst="line">
            <a:avLst/>
          </a:prstGeom>
          <a:noFill/>
          <a:ln w="9525">
            <a:solidFill>
              <a:schemeClr val="tx1"/>
            </a:solidFill>
            <a:round/>
            <a:headEnd/>
            <a:tailEnd/>
          </a:ln>
          <a:effectLst/>
        </p:spPr>
        <p:txBody>
          <a:bodyPr/>
          <a:lstStyle/>
          <a:p>
            <a:endParaRPr lang="en-NZ"/>
          </a:p>
        </p:txBody>
      </p:sp>
      <p:sp>
        <p:nvSpPr>
          <p:cNvPr id="14387" name="Line 51"/>
          <p:cNvSpPr>
            <a:spLocks noChangeShapeType="1"/>
          </p:cNvSpPr>
          <p:nvPr/>
        </p:nvSpPr>
        <p:spPr bwMode="auto">
          <a:xfrm flipH="1">
            <a:off x="6477000" y="4572000"/>
            <a:ext cx="914400" cy="381000"/>
          </a:xfrm>
          <a:prstGeom prst="line">
            <a:avLst/>
          </a:prstGeom>
          <a:noFill/>
          <a:ln w="9525">
            <a:solidFill>
              <a:schemeClr val="tx1"/>
            </a:solidFill>
            <a:round/>
            <a:headEnd/>
            <a:tailEnd/>
          </a:ln>
          <a:effectLst/>
        </p:spPr>
        <p:txBody>
          <a:bodyPr/>
          <a:lstStyle/>
          <a:p>
            <a:endParaRPr lang="en-NZ"/>
          </a:p>
        </p:txBody>
      </p:sp>
      <p:sp>
        <p:nvSpPr>
          <p:cNvPr id="14388" name="Line 52"/>
          <p:cNvSpPr>
            <a:spLocks noChangeShapeType="1"/>
          </p:cNvSpPr>
          <p:nvPr/>
        </p:nvSpPr>
        <p:spPr bwMode="auto">
          <a:xfrm flipH="1" flipV="1">
            <a:off x="6553200" y="5791200"/>
            <a:ext cx="685800" cy="304800"/>
          </a:xfrm>
          <a:prstGeom prst="line">
            <a:avLst/>
          </a:prstGeom>
          <a:noFill/>
          <a:ln w="9525">
            <a:solidFill>
              <a:schemeClr val="tx1"/>
            </a:solidFill>
            <a:round/>
            <a:headEnd/>
            <a:tailEnd/>
          </a:ln>
          <a:effectLst/>
        </p:spPr>
        <p:txBody>
          <a:bodyPr/>
          <a:lstStyle/>
          <a:p>
            <a:endParaRPr lang="en-NZ"/>
          </a:p>
        </p:txBody>
      </p:sp>
      <p:sp>
        <p:nvSpPr>
          <p:cNvPr id="14389" name="Line 53"/>
          <p:cNvSpPr>
            <a:spLocks noChangeShapeType="1"/>
          </p:cNvSpPr>
          <p:nvPr/>
        </p:nvSpPr>
        <p:spPr bwMode="auto">
          <a:xfrm flipH="1">
            <a:off x="6781800" y="5181600"/>
            <a:ext cx="990600" cy="0"/>
          </a:xfrm>
          <a:prstGeom prst="line">
            <a:avLst/>
          </a:prstGeom>
          <a:noFill/>
          <a:ln w="9525">
            <a:solidFill>
              <a:schemeClr val="tx1"/>
            </a:solidFill>
            <a:round/>
            <a:headEnd/>
            <a:tailEnd/>
          </a:ln>
          <a:effectLst/>
        </p:spPr>
        <p:txBody>
          <a:bodyPr/>
          <a:lstStyle/>
          <a:p>
            <a:endParaRPr lang="en-NZ"/>
          </a:p>
        </p:txBody>
      </p:sp>
      <p:sp>
        <p:nvSpPr>
          <p:cNvPr id="14390" name="Text Box 54"/>
          <p:cNvSpPr txBox="1">
            <a:spLocks noChangeArrowheads="1"/>
          </p:cNvSpPr>
          <p:nvPr/>
        </p:nvSpPr>
        <p:spPr bwMode="auto">
          <a:xfrm>
            <a:off x="6705600" y="4953000"/>
            <a:ext cx="1066800" cy="304800"/>
          </a:xfrm>
          <a:prstGeom prst="rect">
            <a:avLst/>
          </a:prstGeom>
          <a:noFill/>
          <a:ln w="9525">
            <a:noFill/>
            <a:miter lim="800000"/>
            <a:headEnd/>
            <a:tailEnd/>
          </a:ln>
          <a:effectLst/>
        </p:spPr>
        <p:txBody>
          <a:bodyPr wrap="none">
            <a:spAutoFit/>
          </a:bodyPr>
          <a:lstStyle/>
          <a:p>
            <a:r>
              <a:rPr lang="en-US" sz="1400">
                <a:latin typeface="Tahoma" pitchFamily="34" charset="0"/>
              </a:rPr>
              <a:t>perpetrator</a:t>
            </a:r>
          </a:p>
        </p:txBody>
      </p:sp>
      <p:sp>
        <p:nvSpPr>
          <p:cNvPr id="14391" name="Text Box 55"/>
          <p:cNvSpPr txBox="1">
            <a:spLocks noChangeArrowheads="1"/>
          </p:cNvSpPr>
          <p:nvPr/>
        </p:nvSpPr>
        <p:spPr bwMode="auto">
          <a:xfrm>
            <a:off x="5410200" y="4419600"/>
            <a:ext cx="1944688" cy="304800"/>
          </a:xfrm>
          <a:prstGeom prst="rect">
            <a:avLst/>
          </a:prstGeom>
          <a:noFill/>
          <a:ln w="9525">
            <a:noFill/>
            <a:miter lim="800000"/>
            <a:headEnd/>
            <a:tailEnd/>
          </a:ln>
          <a:effectLst/>
        </p:spPr>
        <p:txBody>
          <a:bodyPr wrap="none">
            <a:spAutoFit/>
          </a:bodyPr>
          <a:lstStyle/>
          <a:p>
            <a:r>
              <a:rPr lang="en-US" sz="1400">
                <a:latin typeface="Tahoma" pitchFamily="34" charset="0"/>
              </a:rPr>
              <a:t>intendedAttackTargets</a:t>
            </a:r>
          </a:p>
        </p:txBody>
      </p:sp>
      <p:sp>
        <p:nvSpPr>
          <p:cNvPr id="14392" name="Text Box 56"/>
          <p:cNvSpPr txBox="1">
            <a:spLocks noChangeArrowheads="1"/>
          </p:cNvSpPr>
          <p:nvPr/>
        </p:nvSpPr>
        <p:spPr bwMode="auto">
          <a:xfrm>
            <a:off x="6781800" y="5410200"/>
            <a:ext cx="1150938" cy="304800"/>
          </a:xfrm>
          <a:prstGeom prst="rect">
            <a:avLst/>
          </a:prstGeom>
          <a:noFill/>
          <a:ln w="9525">
            <a:noFill/>
            <a:miter lim="800000"/>
            <a:headEnd/>
            <a:tailEnd/>
          </a:ln>
          <a:effectLst/>
        </p:spPr>
        <p:txBody>
          <a:bodyPr wrap="none">
            <a:spAutoFit/>
          </a:bodyPr>
          <a:lstStyle/>
          <a:p>
            <a:r>
              <a:rPr lang="en-US" sz="1400">
                <a:latin typeface="Tahoma" pitchFamily="34" charset="0"/>
              </a:rPr>
              <a:t>dateOfEvent</a:t>
            </a:r>
          </a:p>
        </p:txBody>
      </p:sp>
      <p:sp>
        <p:nvSpPr>
          <p:cNvPr id="14393" name="Text Box 57"/>
          <p:cNvSpPr txBox="1">
            <a:spLocks noChangeArrowheads="1"/>
          </p:cNvSpPr>
          <p:nvPr/>
        </p:nvSpPr>
        <p:spPr bwMode="auto">
          <a:xfrm>
            <a:off x="5638800" y="5943600"/>
            <a:ext cx="1519238" cy="304800"/>
          </a:xfrm>
          <a:prstGeom prst="rect">
            <a:avLst/>
          </a:prstGeom>
          <a:noFill/>
          <a:ln w="9525">
            <a:noFill/>
            <a:miter lim="800000"/>
            <a:headEnd/>
            <a:tailEnd/>
          </a:ln>
          <a:effectLst/>
        </p:spPr>
        <p:txBody>
          <a:bodyPr wrap="none">
            <a:spAutoFit/>
          </a:bodyPr>
          <a:lstStyle/>
          <a:p>
            <a:r>
              <a:rPr lang="en-US" sz="1400">
                <a:latin typeface="Tahoma" pitchFamily="34" charset="0"/>
              </a:rPr>
              <a:t>eventOccursNear</a:t>
            </a:r>
          </a:p>
        </p:txBody>
      </p:sp>
      <p:sp>
        <p:nvSpPr>
          <p:cNvPr id="14407" name="Oval 71"/>
          <p:cNvSpPr>
            <a:spLocks noChangeArrowheads="1"/>
          </p:cNvSpPr>
          <p:nvPr/>
        </p:nvSpPr>
        <p:spPr bwMode="auto">
          <a:xfrm>
            <a:off x="7391400" y="4251325"/>
            <a:ext cx="703263" cy="70167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a:t>
            </a:r>
          </a:p>
        </p:txBody>
      </p:sp>
      <p:sp>
        <p:nvSpPr>
          <p:cNvPr id="14408" name="Oval 72"/>
          <p:cNvSpPr>
            <a:spLocks noChangeArrowheads="1"/>
          </p:cNvSpPr>
          <p:nvPr/>
        </p:nvSpPr>
        <p:spPr bwMode="auto">
          <a:xfrm>
            <a:off x="7772400" y="4876800"/>
            <a:ext cx="703263" cy="70167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a:t>
            </a:r>
          </a:p>
        </p:txBody>
      </p:sp>
      <p:sp>
        <p:nvSpPr>
          <p:cNvPr id="14409" name="Oval 73"/>
          <p:cNvSpPr>
            <a:spLocks noChangeArrowheads="1"/>
          </p:cNvSpPr>
          <p:nvPr/>
        </p:nvSpPr>
        <p:spPr bwMode="auto">
          <a:xfrm>
            <a:off x="7696200" y="5562600"/>
            <a:ext cx="703263" cy="70167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a:t>
            </a:r>
          </a:p>
        </p:txBody>
      </p:sp>
      <p:sp>
        <p:nvSpPr>
          <p:cNvPr id="14410" name="Oval 74"/>
          <p:cNvSpPr>
            <a:spLocks noChangeArrowheads="1"/>
          </p:cNvSpPr>
          <p:nvPr/>
        </p:nvSpPr>
        <p:spPr bwMode="auto">
          <a:xfrm>
            <a:off x="7086600" y="6019800"/>
            <a:ext cx="703263" cy="70167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200">
                <a:latin typeface="Tahoma" pitchFamily="34" charset="0"/>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219200" y="4495800"/>
            <a:ext cx="4572000" cy="16541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pPr>
              <a:spcBef>
                <a:spcPct val="50000"/>
              </a:spcBef>
            </a:pPr>
            <a:r>
              <a:rPr lang="en-US" sz="1200" b="1" dirty="0">
                <a:latin typeface="Tahoma" pitchFamily="34" charset="0"/>
              </a:rPr>
              <a:t>Malacca Straits</a:t>
            </a:r>
            <a:r>
              <a:rPr lang="en-US" sz="1200" dirty="0">
                <a:latin typeface="Tahoma" pitchFamily="34" charset="0"/>
              </a:rPr>
              <a:t>:</a:t>
            </a:r>
          </a:p>
          <a:p>
            <a:pPr>
              <a:spcBef>
                <a:spcPct val="50000"/>
              </a:spcBef>
            </a:pPr>
            <a:r>
              <a:rPr lang="en-US" sz="1200" dirty="0">
                <a:latin typeface="Tahoma" pitchFamily="34" charset="0"/>
              </a:rPr>
              <a:t>On </a:t>
            </a:r>
            <a:r>
              <a:rPr lang="en-US" sz="1200" b="1" dirty="0">
                <a:latin typeface="Tahoma" pitchFamily="34" charset="0"/>
              </a:rPr>
              <a:t>17 April 2006</a:t>
            </a:r>
            <a:r>
              <a:rPr lang="en-US" sz="1200" dirty="0">
                <a:latin typeface="Tahoma" pitchFamily="34" charset="0"/>
              </a:rPr>
              <a:t>, a </a:t>
            </a:r>
            <a:r>
              <a:rPr lang="en-US" sz="1200" b="1" dirty="0">
                <a:latin typeface="Tahoma" pitchFamily="34" charset="0"/>
              </a:rPr>
              <a:t>Malaysian</a:t>
            </a:r>
            <a:r>
              <a:rPr lang="en-US" sz="1200" dirty="0">
                <a:latin typeface="Tahoma" pitchFamily="34" charset="0"/>
              </a:rPr>
              <a:t> fishing vessel was attacked by armed pirates at approximately nine nautical miles off </a:t>
            </a:r>
            <a:r>
              <a:rPr lang="en-US" sz="1200" b="1" dirty="0" err="1">
                <a:latin typeface="Tahoma" pitchFamily="34" charset="0"/>
              </a:rPr>
              <a:t>Parit</a:t>
            </a:r>
            <a:r>
              <a:rPr lang="en-US" sz="1200" b="1" dirty="0">
                <a:latin typeface="Tahoma" pitchFamily="34" charset="0"/>
              </a:rPr>
              <a:t> </a:t>
            </a:r>
            <a:r>
              <a:rPr lang="en-US" sz="1200" b="1" dirty="0" err="1">
                <a:latin typeface="Tahoma" pitchFamily="34" charset="0"/>
              </a:rPr>
              <a:t>Haji</a:t>
            </a:r>
            <a:r>
              <a:rPr lang="en-US" sz="1200" b="1" dirty="0">
                <a:latin typeface="Tahoma" pitchFamily="34" charset="0"/>
              </a:rPr>
              <a:t> </a:t>
            </a:r>
            <a:r>
              <a:rPr lang="en-US" sz="1200" b="1" dirty="0" err="1">
                <a:latin typeface="Tahoma" pitchFamily="34" charset="0"/>
              </a:rPr>
              <a:t>Baki</a:t>
            </a:r>
            <a:r>
              <a:rPr lang="en-US" sz="1200" b="1" dirty="0">
                <a:latin typeface="Tahoma" pitchFamily="34" charset="0"/>
              </a:rPr>
              <a:t> </a:t>
            </a:r>
            <a:r>
              <a:rPr lang="en-US" sz="1200" dirty="0">
                <a:latin typeface="Tahoma" pitchFamily="34" charset="0"/>
              </a:rPr>
              <a:t>coast in the </a:t>
            </a:r>
            <a:r>
              <a:rPr lang="en-US" sz="1200" b="1" dirty="0">
                <a:latin typeface="Tahoma" pitchFamily="34" charset="0"/>
              </a:rPr>
              <a:t>Malacca Straits </a:t>
            </a:r>
            <a:r>
              <a:rPr lang="en-US" sz="1200" dirty="0">
                <a:latin typeface="Tahoma" pitchFamily="34" charset="0"/>
              </a:rPr>
              <a:t>at about 0200 Hrs LT.  Six </a:t>
            </a:r>
            <a:r>
              <a:rPr lang="en-US" sz="1200" b="1" dirty="0">
                <a:latin typeface="Tahoma" pitchFamily="34" charset="0"/>
              </a:rPr>
              <a:t>pirates</a:t>
            </a:r>
            <a:r>
              <a:rPr lang="en-US" sz="1200" dirty="0">
                <a:latin typeface="Tahoma" pitchFamily="34" charset="0"/>
              </a:rPr>
              <a:t> armed with guns in a </a:t>
            </a:r>
            <a:r>
              <a:rPr lang="en-US" sz="1200" b="1" dirty="0">
                <a:latin typeface="Tahoma" pitchFamily="34" charset="0"/>
              </a:rPr>
              <a:t>speedboat </a:t>
            </a:r>
            <a:r>
              <a:rPr lang="en-US" sz="1200" dirty="0">
                <a:latin typeface="Tahoma" pitchFamily="34" charset="0"/>
              </a:rPr>
              <a:t>closed in rapidly and opened fire at the fishing vessel underway. Several shots hit the side of the vessel but the crew escaped injuries.  The fishing vessel crew lodged a </a:t>
            </a:r>
            <a:r>
              <a:rPr lang="en-US" sz="1200" b="1" dirty="0">
                <a:latin typeface="Tahoma" pitchFamily="34" charset="0"/>
              </a:rPr>
              <a:t>police </a:t>
            </a:r>
            <a:r>
              <a:rPr lang="en-US" sz="1200" dirty="0">
                <a:latin typeface="Tahoma" pitchFamily="34" charset="0"/>
              </a:rPr>
              <a:t>report.</a:t>
            </a:r>
          </a:p>
        </p:txBody>
      </p:sp>
      <p:grpSp>
        <p:nvGrpSpPr>
          <p:cNvPr id="2" name="Group 87"/>
          <p:cNvGrpSpPr>
            <a:grpSpLocks/>
          </p:cNvGrpSpPr>
          <p:nvPr/>
        </p:nvGrpSpPr>
        <p:grpSpPr bwMode="auto">
          <a:xfrm>
            <a:off x="762000" y="796925"/>
            <a:ext cx="7848600" cy="3546475"/>
            <a:chOff x="144" y="144"/>
            <a:chExt cx="5520" cy="2496"/>
          </a:xfrm>
        </p:grpSpPr>
        <p:sp>
          <p:nvSpPr>
            <p:cNvPr id="6147" name="Oval 3"/>
            <p:cNvSpPr>
              <a:spLocks noChangeArrowheads="1"/>
            </p:cNvSpPr>
            <p:nvPr/>
          </p:nvSpPr>
          <p:spPr bwMode="auto">
            <a:xfrm>
              <a:off x="480" y="1392"/>
              <a:ext cx="528" cy="528"/>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200" dirty="0">
                  <a:latin typeface="Tahoma" pitchFamily="34" charset="0"/>
                </a:rPr>
                <a:t>Malaysia</a:t>
              </a:r>
            </a:p>
          </p:txBody>
        </p:sp>
        <p:sp>
          <p:nvSpPr>
            <p:cNvPr id="6148" name="Oval 4"/>
            <p:cNvSpPr>
              <a:spLocks noChangeArrowheads="1"/>
            </p:cNvSpPr>
            <p:nvPr/>
          </p:nvSpPr>
          <p:spPr bwMode="auto">
            <a:xfrm>
              <a:off x="5088" y="1008"/>
              <a:ext cx="528" cy="528"/>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200">
                  <a:latin typeface="Tahoma" pitchFamily="34" charset="0"/>
                </a:rPr>
                <a:t>Pirates</a:t>
              </a:r>
            </a:p>
          </p:txBody>
        </p:sp>
        <p:sp>
          <p:nvSpPr>
            <p:cNvPr id="6149" name="Oval 5"/>
            <p:cNvSpPr>
              <a:spLocks noChangeArrowheads="1"/>
            </p:cNvSpPr>
            <p:nvPr/>
          </p:nvSpPr>
          <p:spPr bwMode="auto">
            <a:xfrm>
              <a:off x="5136" y="1632"/>
              <a:ext cx="528" cy="528"/>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200">
                  <a:latin typeface="Tahoma" pitchFamily="34" charset="0"/>
                </a:rPr>
                <a:t>Some</a:t>
              </a:r>
            </a:p>
            <a:p>
              <a:pPr algn="ctr"/>
              <a:r>
                <a:rPr lang="en-US" sz="1200">
                  <a:latin typeface="Tahoma" pitchFamily="34" charset="0"/>
                </a:rPr>
                <a:t>Pirate</a:t>
              </a:r>
            </a:p>
          </p:txBody>
        </p:sp>
        <p:sp>
          <p:nvSpPr>
            <p:cNvPr id="6150" name="Oval 6"/>
            <p:cNvSpPr>
              <a:spLocks noChangeArrowheads="1"/>
            </p:cNvSpPr>
            <p:nvPr/>
          </p:nvSpPr>
          <p:spPr bwMode="auto">
            <a:xfrm>
              <a:off x="1008" y="1584"/>
              <a:ext cx="528" cy="528"/>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200">
                  <a:latin typeface="Tahoma" pitchFamily="34" charset="0"/>
                </a:rPr>
                <a:t>Parit Haji</a:t>
              </a:r>
            </a:p>
            <a:p>
              <a:pPr algn="ctr"/>
              <a:r>
                <a:rPr lang="en-US" sz="1200">
                  <a:latin typeface="Tahoma" pitchFamily="34" charset="0"/>
                </a:rPr>
                <a:t>Baki</a:t>
              </a:r>
            </a:p>
          </p:txBody>
        </p:sp>
        <p:sp>
          <p:nvSpPr>
            <p:cNvPr id="6151" name="Oval 7"/>
            <p:cNvSpPr>
              <a:spLocks noChangeArrowheads="1"/>
            </p:cNvSpPr>
            <p:nvPr/>
          </p:nvSpPr>
          <p:spPr bwMode="auto">
            <a:xfrm>
              <a:off x="144" y="960"/>
              <a:ext cx="528" cy="528"/>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200" dirty="0">
                  <a:latin typeface="Tahoma" pitchFamily="34" charset="0"/>
                </a:rPr>
                <a:t>Malacca</a:t>
              </a:r>
            </a:p>
            <a:p>
              <a:pPr algn="ctr"/>
              <a:r>
                <a:rPr lang="en-US" sz="1200" dirty="0">
                  <a:latin typeface="Tahoma" pitchFamily="34" charset="0"/>
                </a:rPr>
                <a:t>Straits</a:t>
              </a:r>
            </a:p>
          </p:txBody>
        </p:sp>
        <p:sp>
          <p:nvSpPr>
            <p:cNvPr id="6152" name="Oval 8"/>
            <p:cNvSpPr>
              <a:spLocks noChangeArrowheads="1"/>
            </p:cNvSpPr>
            <p:nvPr/>
          </p:nvSpPr>
          <p:spPr bwMode="auto">
            <a:xfrm>
              <a:off x="3264" y="1488"/>
              <a:ext cx="528" cy="528"/>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200">
                  <a:latin typeface="Tahoma" pitchFamily="34" charset="0"/>
                </a:rPr>
                <a:t>Speed</a:t>
              </a:r>
            </a:p>
            <a:p>
              <a:pPr algn="ctr"/>
              <a:r>
                <a:rPr lang="en-US" sz="1200">
                  <a:latin typeface="Tahoma" pitchFamily="34" charset="0"/>
                </a:rPr>
                <a:t>Boats</a:t>
              </a:r>
            </a:p>
          </p:txBody>
        </p:sp>
        <p:sp>
          <p:nvSpPr>
            <p:cNvPr id="6153" name="Oval 9"/>
            <p:cNvSpPr>
              <a:spLocks noChangeArrowheads="1"/>
            </p:cNvSpPr>
            <p:nvPr/>
          </p:nvSpPr>
          <p:spPr bwMode="auto">
            <a:xfrm>
              <a:off x="3552" y="2112"/>
              <a:ext cx="528" cy="528"/>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200">
                  <a:latin typeface="Tahoma" pitchFamily="34" charset="0"/>
                </a:rPr>
                <a:t>Some</a:t>
              </a:r>
            </a:p>
            <a:p>
              <a:pPr algn="ctr"/>
              <a:r>
                <a:rPr lang="en-US" sz="1200">
                  <a:latin typeface="Tahoma" pitchFamily="34" charset="0"/>
                </a:rPr>
                <a:t>Speed</a:t>
              </a:r>
            </a:p>
            <a:p>
              <a:pPr algn="ctr"/>
              <a:r>
                <a:rPr lang="en-US" sz="1200">
                  <a:latin typeface="Tahoma" pitchFamily="34" charset="0"/>
                </a:rPr>
                <a:t>Boat</a:t>
              </a:r>
            </a:p>
          </p:txBody>
        </p:sp>
        <p:sp>
          <p:nvSpPr>
            <p:cNvPr id="6154" name="Oval 10"/>
            <p:cNvSpPr>
              <a:spLocks noChangeArrowheads="1"/>
            </p:cNvSpPr>
            <p:nvPr/>
          </p:nvSpPr>
          <p:spPr bwMode="auto">
            <a:xfrm>
              <a:off x="4560" y="1488"/>
              <a:ext cx="528" cy="528"/>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200">
                  <a:latin typeface="Tahoma" pitchFamily="34" charset="0"/>
                </a:rPr>
                <a:t>Police</a:t>
              </a:r>
            </a:p>
          </p:txBody>
        </p:sp>
        <p:sp>
          <p:nvSpPr>
            <p:cNvPr id="6155" name="Oval 11"/>
            <p:cNvSpPr>
              <a:spLocks noChangeArrowheads="1"/>
            </p:cNvSpPr>
            <p:nvPr/>
          </p:nvSpPr>
          <p:spPr bwMode="auto">
            <a:xfrm>
              <a:off x="4752" y="2112"/>
              <a:ext cx="528" cy="528"/>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200">
                  <a:latin typeface="Tahoma" pitchFamily="34" charset="0"/>
                </a:rPr>
                <a:t>Some</a:t>
              </a:r>
            </a:p>
            <a:p>
              <a:pPr algn="ctr"/>
              <a:r>
                <a:rPr lang="en-US" sz="1200">
                  <a:latin typeface="Tahoma" pitchFamily="34" charset="0"/>
                </a:rPr>
                <a:t>Police</a:t>
              </a:r>
            </a:p>
            <a:p>
              <a:pPr algn="ctr"/>
              <a:r>
                <a:rPr lang="en-US" sz="1200">
                  <a:latin typeface="Tahoma" pitchFamily="34" charset="0"/>
                </a:rPr>
                <a:t>Officer</a:t>
              </a:r>
            </a:p>
          </p:txBody>
        </p:sp>
        <p:sp>
          <p:nvSpPr>
            <p:cNvPr id="6157" name="Oval 13"/>
            <p:cNvSpPr>
              <a:spLocks noChangeArrowheads="1"/>
            </p:cNvSpPr>
            <p:nvPr/>
          </p:nvSpPr>
          <p:spPr bwMode="auto">
            <a:xfrm>
              <a:off x="1968" y="960"/>
              <a:ext cx="528" cy="52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r>
                <a:rPr lang="en-US" sz="1400">
                  <a:latin typeface="Tahoma" pitchFamily="34" charset="0"/>
                </a:rPr>
                <a:t>Dates</a:t>
              </a:r>
            </a:p>
          </p:txBody>
        </p:sp>
        <p:sp>
          <p:nvSpPr>
            <p:cNvPr id="6158" name="Oval 14"/>
            <p:cNvSpPr>
              <a:spLocks noChangeArrowheads="1"/>
            </p:cNvSpPr>
            <p:nvPr/>
          </p:nvSpPr>
          <p:spPr bwMode="auto">
            <a:xfrm>
              <a:off x="2928" y="912"/>
              <a:ext cx="528" cy="52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r>
                <a:rPr lang="en-US" sz="1400">
                  <a:latin typeface="Tahoma" pitchFamily="34" charset="0"/>
                </a:rPr>
                <a:t>Vehicles</a:t>
              </a:r>
            </a:p>
          </p:txBody>
        </p:sp>
        <p:sp>
          <p:nvSpPr>
            <p:cNvPr id="6159" name="Oval 15"/>
            <p:cNvSpPr>
              <a:spLocks noChangeArrowheads="1"/>
            </p:cNvSpPr>
            <p:nvPr/>
          </p:nvSpPr>
          <p:spPr bwMode="auto">
            <a:xfrm>
              <a:off x="4416" y="864"/>
              <a:ext cx="528" cy="52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r>
                <a:rPr lang="en-US" sz="1400">
                  <a:latin typeface="Tahoma" pitchFamily="34" charset="0"/>
                </a:rPr>
                <a:t>People</a:t>
              </a:r>
            </a:p>
          </p:txBody>
        </p:sp>
        <p:sp>
          <p:nvSpPr>
            <p:cNvPr id="6160" name="Oval 16"/>
            <p:cNvSpPr>
              <a:spLocks noChangeArrowheads="1"/>
            </p:cNvSpPr>
            <p:nvPr/>
          </p:nvSpPr>
          <p:spPr bwMode="auto">
            <a:xfrm>
              <a:off x="2496" y="144"/>
              <a:ext cx="528" cy="52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r>
                <a:rPr lang="en-US" sz="1400">
                  <a:latin typeface="Tahoma" pitchFamily="34" charset="0"/>
                </a:rPr>
                <a:t>Things</a:t>
              </a:r>
            </a:p>
          </p:txBody>
        </p:sp>
        <p:sp>
          <p:nvSpPr>
            <p:cNvPr id="6161" name="Line 17"/>
            <p:cNvSpPr>
              <a:spLocks noChangeShapeType="1"/>
            </p:cNvSpPr>
            <p:nvPr/>
          </p:nvSpPr>
          <p:spPr bwMode="auto">
            <a:xfrm flipH="1">
              <a:off x="1344" y="384"/>
              <a:ext cx="1152" cy="336"/>
            </a:xfrm>
            <a:prstGeom prst="line">
              <a:avLst/>
            </a:prstGeom>
            <a:noFill/>
            <a:ln w="9525">
              <a:solidFill>
                <a:schemeClr val="tx1"/>
              </a:solidFill>
              <a:round/>
              <a:headEnd/>
              <a:tailEnd type="triangle" w="med" len="med"/>
            </a:ln>
            <a:effectLst/>
          </p:spPr>
          <p:txBody>
            <a:bodyPr/>
            <a:lstStyle/>
            <a:p>
              <a:endParaRPr lang="en-NZ"/>
            </a:p>
          </p:txBody>
        </p:sp>
        <p:sp>
          <p:nvSpPr>
            <p:cNvPr id="6162" name="Oval 18"/>
            <p:cNvSpPr>
              <a:spLocks noChangeArrowheads="1"/>
            </p:cNvSpPr>
            <p:nvPr/>
          </p:nvSpPr>
          <p:spPr bwMode="auto">
            <a:xfrm>
              <a:off x="960" y="672"/>
              <a:ext cx="528" cy="52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r>
                <a:rPr lang="en-US" sz="1400">
                  <a:latin typeface="Tahoma" pitchFamily="34" charset="0"/>
                </a:rPr>
                <a:t>Places</a:t>
              </a:r>
            </a:p>
          </p:txBody>
        </p:sp>
        <p:sp>
          <p:nvSpPr>
            <p:cNvPr id="6163" name="Line 19"/>
            <p:cNvSpPr>
              <a:spLocks noChangeShapeType="1"/>
            </p:cNvSpPr>
            <p:nvPr/>
          </p:nvSpPr>
          <p:spPr bwMode="auto">
            <a:xfrm flipH="1">
              <a:off x="2304" y="624"/>
              <a:ext cx="336" cy="336"/>
            </a:xfrm>
            <a:prstGeom prst="line">
              <a:avLst/>
            </a:prstGeom>
            <a:noFill/>
            <a:ln w="9525">
              <a:solidFill>
                <a:schemeClr val="tx1"/>
              </a:solidFill>
              <a:round/>
              <a:headEnd/>
              <a:tailEnd type="triangle" w="med" len="med"/>
            </a:ln>
            <a:effectLst/>
          </p:spPr>
          <p:txBody>
            <a:bodyPr/>
            <a:lstStyle/>
            <a:p>
              <a:endParaRPr lang="en-NZ"/>
            </a:p>
          </p:txBody>
        </p:sp>
        <p:sp>
          <p:nvSpPr>
            <p:cNvPr id="6164" name="Line 20"/>
            <p:cNvSpPr>
              <a:spLocks noChangeShapeType="1"/>
            </p:cNvSpPr>
            <p:nvPr/>
          </p:nvSpPr>
          <p:spPr bwMode="auto">
            <a:xfrm>
              <a:off x="2880" y="624"/>
              <a:ext cx="144" cy="336"/>
            </a:xfrm>
            <a:prstGeom prst="line">
              <a:avLst/>
            </a:prstGeom>
            <a:noFill/>
            <a:ln w="9525">
              <a:solidFill>
                <a:schemeClr val="tx1"/>
              </a:solidFill>
              <a:round/>
              <a:headEnd/>
              <a:tailEnd type="triangle" w="med" len="med"/>
            </a:ln>
            <a:effectLst/>
          </p:spPr>
          <p:txBody>
            <a:bodyPr/>
            <a:lstStyle/>
            <a:p>
              <a:endParaRPr lang="en-NZ"/>
            </a:p>
          </p:txBody>
        </p:sp>
        <p:sp>
          <p:nvSpPr>
            <p:cNvPr id="6165" name="Line 21"/>
            <p:cNvSpPr>
              <a:spLocks noChangeShapeType="1"/>
            </p:cNvSpPr>
            <p:nvPr/>
          </p:nvSpPr>
          <p:spPr bwMode="auto">
            <a:xfrm>
              <a:off x="3024" y="432"/>
              <a:ext cx="768" cy="240"/>
            </a:xfrm>
            <a:prstGeom prst="line">
              <a:avLst/>
            </a:prstGeom>
            <a:noFill/>
            <a:ln w="9525">
              <a:solidFill>
                <a:schemeClr val="tx1"/>
              </a:solidFill>
              <a:round/>
              <a:headEnd/>
              <a:tailEnd type="triangle" w="med" len="med"/>
            </a:ln>
            <a:effectLst/>
          </p:spPr>
          <p:txBody>
            <a:bodyPr/>
            <a:lstStyle/>
            <a:p>
              <a:endParaRPr lang="en-NZ"/>
            </a:p>
          </p:txBody>
        </p:sp>
        <p:sp>
          <p:nvSpPr>
            <p:cNvPr id="6166" name="Line 22"/>
            <p:cNvSpPr>
              <a:spLocks noChangeShapeType="1"/>
            </p:cNvSpPr>
            <p:nvPr/>
          </p:nvSpPr>
          <p:spPr bwMode="auto">
            <a:xfrm>
              <a:off x="4944" y="1152"/>
              <a:ext cx="144" cy="48"/>
            </a:xfrm>
            <a:prstGeom prst="line">
              <a:avLst/>
            </a:prstGeom>
            <a:noFill/>
            <a:ln w="9525">
              <a:solidFill>
                <a:schemeClr val="tx1"/>
              </a:solidFill>
              <a:round/>
              <a:headEnd/>
              <a:tailEnd type="triangle" w="med" len="med"/>
            </a:ln>
            <a:effectLst/>
          </p:spPr>
          <p:txBody>
            <a:bodyPr/>
            <a:lstStyle/>
            <a:p>
              <a:endParaRPr lang="en-NZ"/>
            </a:p>
          </p:txBody>
        </p:sp>
        <p:sp>
          <p:nvSpPr>
            <p:cNvPr id="6167" name="Line 23"/>
            <p:cNvSpPr>
              <a:spLocks noChangeShapeType="1"/>
            </p:cNvSpPr>
            <p:nvPr/>
          </p:nvSpPr>
          <p:spPr bwMode="auto">
            <a:xfrm>
              <a:off x="5376" y="1536"/>
              <a:ext cx="0" cy="96"/>
            </a:xfrm>
            <a:prstGeom prst="line">
              <a:avLst/>
            </a:prstGeom>
            <a:noFill/>
            <a:ln w="9525">
              <a:solidFill>
                <a:schemeClr val="tx1"/>
              </a:solidFill>
              <a:round/>
              <a:headEnd/>
              <a:tailEnd type="triangle" w="med" len="med"/>
            </a:ln>
            <a:effectLst/>
          </p:spPr>
          <p:txBody>
            <a:bodyPr/>
            <a:lstStyle/>
            <a:p>
              <a:endParaRPr lang="en-NZ"/>
            </a:p>
          </p:txBody>
        </p:sp>
        <p:sp>
          <p:nvSpPr>
            <p:cNvPr id="6168" name="Line 24"/>
            <p:cNvSpPr>
              <a:spLocks noChangeShapeType="1"/>
            </p:cNvSpPr>
            <p:nvPr/>
          </p:nvSpPr>
          <p:spPr bwMode="auto">
            <a:xfrm>
              <a:off x="4752" y="1392"/>
              <a:ext cx="48" cy="96"/>
            </a:xfrm>
            <a:prstGeom prst="line">
              <a:avLst/>
            </a:prstGeom>
            <a:noFill/>
            <a:ln w="9525">
              <a:solidFill>
                <a:schemeClr val="tx1"/>
              </a:solidFill>
              <a:round/>
              <a:headEnd/>
              <a:tailEnd type="triangle" w="med" len="med"/>
            </a:ln>
            <a:effectLst/>
          </p:spPr>
          <p:txBody>
            <a:bodyPr/>
            <a:lstStyle/>
            <a:p>
              <a:endParaRPr lang="en-NZ"/>
            </a:p>
          </p:txBody>
        </p:sp>
        <p:sp>
          <p:nvSpPr>
            <p:cNvPr id="6169" name="Line 25"/>
            <p:cNvSpPr>
              <a:spLocks noChangeShapeType="1"/>
            </p:cNvSpPr>
            <p:nvPr/>
          </p:nvSpPr>
          <p:spPr bwMode="auto">
            <a:xfrm>
              <a:off x="4896" y="2016"/>
              <a:ext cx="48" cy="96"/>
            </a:xfrm>
            <a:prstGeom prst="line">
              <a:avLst/>
            </a:prstGeom>
            <a:noFill/>
            <a:ln w="9525">
              <a:solidFill>
                <a:schemeClr val="tx1"/>
              </a:solidFill>
              <a:round/>
              <a:headEnd/>
              <a:tailEnd type="triangle" w="med" len="med"/>
            </a:ln>
            <a:effectLst/>
          </p:spPr>
          <p:txBody>
            <a:bodyPr/>
            <a:lstStyle/>
            <a:p>
              <a:endParaRPr lang="en-NZ"/>
            </a:p>
          </p:txBody>
        </p:sp>
        <p:sp>
          <p:nvSpPr>
            <p:cNvPr id="6170" name="Line 26"/>
            <p:cNvSpPr>
              <a:spLocks noChangeShapeType="1"/>
            </p:cNvSpPr>
            <p:nvPr/>
          </p:nvSpPr>
          <p:spPr bwMode="auto">
            <a:xfrm flipH="1">
              <a:off x="624" y="960"/>
              <a:ext cx="336" cy="144"/>
            </a:xfrm>
            <a:prstGeom prst="line">
              <a:avLst/>
            </a:prstGeom>
            <a:noFill/>
            <a:ln w="9525">
              <a:solidFill>
                <a:schemeClr val="tx1"/>
              </a:solidFill>
              <a:round/>
              <a:headEnd/>
              <a:tailEnd type="triangle" w="med" len="med"/>
            </a:ln>
            <a:effectLst/>
          </p:spPr>
          <p:txBody>
            <a:bodyPr/>
            <a:lstStyle/>
            <a:p>
              <a:endParaRPr lang="en-NZ"/>
            </a:p>
          </p:txBody>
        </p:sp>
        <p:sp>
          <p:nvSpPr>
            <p:cNvPr id="6171" name="Line 27"/>
            <p:cNvSpPr>
              <a:spLocks noChangeShapeType="1"/>
            </p:cNvSpPr>
            <p:nvPr/>
          </p:nvSpPr>
          <p:spPr bwMode="auto">
            <a:xfrm flipH="1">
              <a:off x="816" y="1104"/>
              <a:ext cx="240" cy="288"/>
            </a:xfrm>
            <a:prstGeom prst="line">
              <a:avLst/>
            </a:prstGeom>
            <a:noFill/>
            <a:ln w="9525">
              <a:solidFill>
                <a:schemeClr val="tx1"/>
              </a:solidFill>
              <a:round/>
              <a:headEnd/>
              <a:tailEnd type="triangle" w="med" len="med"/>
            </a:ln>
            <a:effectLst/>
          </p:spPr>
          <p:txBody>
            <a:bodyPr/>
            <a:lstStyle/>
            <a:p>
              <a:endParaRPr lang="en-NZ"/>
            </a:p>
          </p:txBody>
        </p:sp>
        <p:sp>
          <p:nvSpPr>
            <p:cNvPr id="6172" name="Line 28"/>
            <p:cNvSpPr>
              <a:spLocks noChangeShapeType="1"/>
            </p:cNvSpPr>
            <p:nvPr/>
          </p:nvSpPr>
          <p:spPr bwMode="auto">
            <a:xfrm flipH="1">
              <a:off x="1200" y="1200"/>
              <a:ext cx="0" cy="384"/>
            </a:xfrm>
            <a:prstGeom prst="line">
              <a:avLst/>
            </a:prstGeom>
            <a:noFill/>
            <a:ln w="9525">
              <a:solidFill>
                <a:schemeClr val="tx1"/>
              </a:solidFill>
              <a:round/>
              <a:headEnd/>
              <a:tailEnd type="triangle" w="med" len="med"/>
            </a:ln>
            <a:effectLst/>
          </p:spPr>
          <p:txBody>
            <a:bodyPr/>
            <a:lstStyle/>
            <a:p>
              <a:endParaRPr lang="en-NZ"/>
            </a:p>
          </p:txBody>
        </p:sp>
        <p:sp>
          <p:nvSpPr>
            <p:cNvPr id="6173" name="Oval 29"/>
            <p:cNvSpPr>
              <a:spLocks noChangeArrowheads="1"/>
            </p:cNvSpPr>
            <p:nvPr/>
          </p:nvSpPr>
          <p:spPr bwMode="auto">
            <a:xfrm>
              <a:off x="1680" y="1632"/>
              <a:ext cx="528" cy="528"/>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200" dirty="0">
                  <a:latin typeface="Tahoma" pitchFamily="34" charset="0"/>
                </a:rPr>
                <a:t>April 17,</a:t>
              </a:r>
            </a:p>
            <a:p>
              <a:pPr algn="ctr"/>
              <a:r>
                <a:rPr lang="en-US" sz="1200" dirty="0">
                  <a:latin typeface="Tahoma" pitchFamily="34" charset="0"/>
                </a:rPr>
                <a:t>2006</a:t>
              </a:r>
            </a:p>
          </p:txBody>
        </p:sp>
        <p:sp>
          <p:nvSpPr>
            <p:cNvPr id="6175" name="Line 31"/>
            <p:cNvSpPr>
              <a:spLocks noChangeShapeType="1"/>
            </p:cNvSpPr>
            <p:nvPr/>
          </p:nvSpPr>
          <p:spPr bwMode="auto">
            <a:xfrm>
              <a:off x="3648" y="2016"/>
              <a:ext cx="48" cy="144"/>
            </a:xfrm>
            <a:prstGeom prst="line">
              <a:avLst/>
            </a:prstGeom>
            <a:noFill/>
            <a:ln w="9525">
              <a:solidFill>
                <a:schemeClr val="tx1"/>
              </a:solidFill>
              <a:round/>
              <a:headEnd/>
              <a:tailEnd type="triangle" w="med" len="med"/>
            </a:ln>
            <a:effectLst/>
          </p:spPr>
          <p:txBody>
            <a:bodyPr/>
            <a:lstStyle/>
            <a:p>
              <a:endParaRPr lang="en-NZ"/>
            </a:p>
          </p:txBody>
        </p:sp>
        <p:sp>
          <p:nvSpPr>
            <p:cNvPr id="6177" name="Oval 33"/>
            <p:cNvSpPr>
              <a:spLocks noChangeArrowheads="1"/>
            </p:cNvSpPr>
            <p:nvPr/>
          </p:nvSpPr>
          <p:spPr bwMode="auto">
            <a:xfrm>
              <a:off x="3792" y="528"/>
              <a:ext cx="528" cy="52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r>
                <a:rPr lang="en-US" sz="1400">
                  <a:latin typeface="Tahoma" pitchFamily="34" charset="0"/>
                </a:rPr>
                <a:t>People</a:t>
              </a:r>
            </a:p>
            <a:p>
              <a:pPr algn="ctr"/>
              <a:r>
                <a:rPr lang="en-US" sz="1400">
                  <a:latin typeface="Tahoma" pitchFamily="34" charset="0"/>
                </a:rPr>
                <a:t>&amp; Org.s</a:t>
              </a:r>
            </a:p>
          </p:txBody>
        </p:sp>
        <p:sp>
          <p:nvSpPr>
            <p:cNvPr id="6179" name="Line 35"/>
            <p:cNvSpPr>
              <a:spLocks noChangeShapeType="1"/>
            </p:cNvSpPr>
            <p:nvPr/>
          </p:nvSpPr>
          <p:spPr bwMode="auto">
            <a:xfrm>
              <a:off x="4320" y="864"/>
              <a:ext cx="144" cy="96"/>
            </a:xfrm>
            <a:prstGeom prst="line">
              <a:avLst/>
            </a:prstGeom>
            <a:noFill/>
            <a:ln w="9525">
              <a:solidFill>
                <a:schemeClr val="tx1"/>
              </a:solidFill>
              <a:round/>
              <a:headEnd/>
              <a:tailEnd type="triangle" w="med" len="med"/>
            </a:ln>
            <a:effectLst/>
          </p:spPr>
          <p:txBody>
            <a:bodyPr/>
            <a:lstStyle/>
            <a:p>
              <a:endParaRPr lang="en-NZ"/>
            </a:p>
          </p:txBody>
        </p:sp>
        <p:sp>
          <p:nvSpPr>
            <p:cNvPr id="6180" name="Line 36"/>
            <p:cNvSpPr>
              <a:spLocks noChangeShapeType="1"/>
            </p:cNvSpPr>
            <p:nvPr/>
          </p:nvSpPr>
          <p:spPr bwMode="auto">
            <a:xfrm>
              <a:off x="3264" y="1440"/>
              <a:ext cx="48" cy="144"/>
            </a:xfrm>
            <a:prstGeom prst="line">
              <a:avLst/>
            </a:prstGeom>
            <a:noFill/>
            <a:ln w="9525">
              <a:solidFill>
                <a:schemeClr val="tx1"/>
              </a:solidFill>
              <a:round/>
              <a:headEnd/>
              <a:tailEnd type="triangle" w="med" len="med"/>
            </a:ln>
            <a:effectLst/>
          </p:spPr>
          <p:txBody>
            <a:bodyPr/>
            <a:lstStyle/>
            <a:p>
              <a:endParaRPr lang="en-NZ"/>
            </a:p>
          </p:txBody>
        </p:sp>
        <p:sp>
          <p:nvSpPr>
            <p:cNvPr id="6220" name="Line 76"/>
            <p:cNvSpPr>
              <a:spLocks noChangeShapeType="1"/>
            </p:cNvSpPr>
            <p:nvPr/>
          </p:nvSpPr>
          <p:spPr bwMode="auto">
            <a:xfrm flipH="1">
              <a:off x="2016" y="1488"/>
              <a:ext cx="96" cy="144"/>
            </a:xfrm>
            <a:prstGeom prst="line">
              <a:avLst/>
            </a:prstGeom>
            <a:noFill/>
            <a:ln w="9525">
              <a:solidFill>
                <a:schemeClr val="tx1"/>
              </a:solidFill>
              <a:round/>
              <a:headEnd/>
              <a:tailEnd type="triangle" w="med" len="med"/>
            </a:ln>
            <a:effectLst/>
          </p:spPr>
          <p:txBody>
            <a:bodyPr/>
            <a:lstStyle/>
            <a:p>
              <a:endParaRPr lang="en-NZ"/>
            </a:p>
          </p:txBody>
        </p:sp>
      </p:grpSp>
      <p:sp>
        <p:nvSpPr>
          <p:cNvPr id="6232" name="Text Box 88"/>
          <p:cNvSpPr txBox="1">
            <a:spLocks noChangeArrowheads="1"/>
          </p:cNvSpPr>
          <p:nvPr/>
        </p:nvSpPr>
        <p:spPr bwMode="auto">
          <a:xfrm>
            <a:off x="381000" y="373063"/>
            <a:ext cx="8446008" cy="492443"/>
          </a:xfrm>
          <a:prstGeom prst="rect">
            <a:avLst/>
          </a:prstGeom>
          <a:noFill/>
          <a:ln w="9525">
            <a:noFill/>
            <a:miter lim="800000"/>
            <a:headEnd/>
            <a:tailEnd/>
          </a:ln>
          <a:effectLst/>
        </p:spPr>
        <p:txBody>
          <a:bodyPr wrap="square">
            <a:spAutoFit/>
          </a:bodyPr>
          <a:lstStyle/>
          <a:p>
            <a:r>
              <a:rPr lang="en-US" dirty="0">
                <a:solidFill>
                  <a:schemeClr val="accent2">
                    <a:lumMod val="50000"/>
                  </a:schemeClr>
                </a:solidFill>
                <a:latin typeface="Tahoma" pitchFamily="34" charset="0"/>
              </a:rPr>
              <a:t>Concepts in Cyc’s ontology are found in the </a:t>
            </a:r>
            <a:r>
              <a:rPr lang="en-US" dirty="0" smtClean="0">
                <a:solidFill>
                  <a:schemeClr val="accent2">
                    <a:lumMod val="50000"/>
                  </a:schemeClr>
                </a:solidFill>
                <a:latin typeface="Tahoma" pitchFamily="34" charset="0"/>
              </a:rPr>
              <a:t>text</a:t>
            </a:r>
            <a:endParaRPr lang="en-US" dirty="0">
              <a:solidFill>
                <a:schemeClr val="accent2">
                  <a:lumMod val="50000"/>
                </a:schemeClr>
              </a:solidFill>
              <a:latin typeface="Tahoma" pitchFamily="34" charset="0"/>
            </a:endParaRPr>
          </a:p>
        </p:txBody>
      </p:sp>
      <p:sp>
        <p:nvSpPr>
          <p:cNvPr id="37" name="Down Arrow 36"/>
          <p:cNvSpPr/>
          <p:nvPr/>
        </p:nvSpPr>
        <p:spPr>
          <a:xfrm flipV="1">
            <a:off x="3511295" y="3657600"/>
            <a:ext cx="1784287" cy="1085088"/>
          </a:xfrm>
          <a:prstGeom prst="downArrow">
            <a:avLst/>
          </a:prstGeom>
          <a:gradFill flip="none" rotWithShape="1">
            <a:gsLst>
              <a:gs pos="0">
                <a:schemeClr val="accent2">
                  <a:shade val="45000"/>
                  <a:satMod val="155000"/>
                </a:schemeClr>
              </a:gs>
              <a:gs pos="60000">
                <a:schemeClr val="accent2">
                  <a:shade val="95000"/>
                  <a:satMod val="150000"/>
                </a:schemeClr>
              </a:gs>
              <a:gs pos="100000">
                <a:schemeClr val="accent2">
                  <a:tint val="87000"/>
                  <a:satMod val="250000"/>
                </a:schemeClr>
              </a:gs>
            </a:gsLst>
            <a:lin ang="1350000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Oval 3"/>
          <p:cNvSpPr>
            <a:spLocks noChangeArrowheads="1"/>
          </p:cNvSpPr>
          <p:nvPr/>
        </p:nvSpPr>
        <p:spPr bwMode="auto">
          <a:xfrm>
            <a:off x="1274763" y="2492375"/>
            <a:ext cx="731837" cy="7318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200">
                <a:solidFill>
                  <a:schemeClr val="bg1"/>
                </a:solidFill>
                <a:latin typeface="Tahoma" pitchFamily="34" charset="0"/>
              </a:rPr>
              <a:t>Malaysia</a:t>
            </a:r>
          </a:p>
        </p:txBody>
      </p:sp>
      <p:sp>
        <p:nvSpPr>
          <p:cNvPr id="16388" name="Oval 4"/>
          <p:cNvSpPr>
            <a:spLocks noChangeArrowheads="1"/>
          </p:cNvSpPr>
          <p:nvPr/>
        </p:nvSpPr>
        <p:spPr bwMode="auto">
          <a:xfrm>
            <a:off x="7659688" y="1960563"/>
            <a:ext cx="731837" cy="73183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200">
                <a:solidFill>
                  <a:schemeClr val="bg1"/>
                </a:solidFill>
                <a:latin typeface="Tahoma" pitchFamily="34" charset="0"/>
              </a:rPr>
              <a:t>Pirates</a:t>
            </a:r>
          </a:p>
        </p:txBody>
      </p:sp>
      <p:sp>
        <p:nvSpPr>
          <p:cNvPr id="16389" name="Oval 5"/>
          <p:cNvSpPr>
            <a:spLocks noChangeArrowheads="1"/>
          </p:cNvSpPr>
          <p:nvPr/>
        </p:nvSpPr>
        <p:spPr bwMode="auto">
          <a:xfrm>
            <a:off x="7726363" y="2825750"/>
            <a:ext cx="731837" cy="7318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200">
                <a:solidFill>
                  <a:schemeClr val="bg1"/>
                </a:solidFill>
                <a:latin typeface="Tahoma" pitchFamily="34" charset="0"/>
              </a:rPr>
              <a:t>Some</a:t>
            </a:r>
          </a:p>
          <a:p>
            <a:pPr algn="ctr"/>
            <a:r>
              <a:rPr lang="en-US" sz="1200">
                <a:solidFill>
                  <a:schemeClr val="bg1"/>
                </a:solidFill>
                <a:latin typeface="Tahoma" pitchFamily="34" charset="0"/>
              </a:rPr>
              <a:t>Pirate</a:t>
            </a:r>
          </a:p>
        </p:txBody>
      </p:sp>
      <p:sp>
        <p:nvSpPr>
          <p:cNvPr id="16390" name="Oval 6"/>
          <p:cNvSpPr>
            <a:spLocks noChangeArrowheads="1"/>
          </p:cNvSpPr>
          <p:nvPr/>
        </p:nvSpPr>
        <p:spPr bwMode="auto">
          <a:xfrm>
            <a:off x="2006600" y="2759075"/>
            <a:ext cx="731838" cy="7318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200">
                <a:solidFill>
                  <a:schemeClr val="bg1"/>
                </a:solidFill>
                <a:latin typeface="Tahoma" pitchFamily="34" charset="0"/>
              </a:rPr>
              <a:t>Parit Haji</a:t>
            </a:r>
          </a:p>
          <a:p>
            <a:pPr algn="ctr"/>
            <a:r>
              <a:rPr lang="en-US" sz="1200">
                <a:solidFill>
                  <a:schemeClr val="bg1"/>
                </a:solidFill>
                <a:latin typeface="Tahoma" pitchFamily="34" charset="0"/>
              </a:rPr>
              <a:t>Baki</a:t>
            </a:r>
          </a:p>
        </p:txBody>
      </p:sp>
      <p:sp>
        <p:nvSpPr>
          <p:cNvPr id="16391" name="Oval 7"/>
          <p:cNvSpPr>
            <a:spLocks noChangeArrowheads="1"/>
          </p:cNvSpPr>
          <p:nvPr/>
        </p:nvSpPr>
        <p:spPr bwMode="auto">
          <a:xfrm>
            <a:off x="809625" y="1893888"/>
            <a:ext cx="731838" cy="73183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200">
                <a:solidFill>
                  <a:schemeClr val="bg1"/>
                </a:solidFill>
                <a:latin typeface="Tahoma" pitchFamily="34" charset="0"/>
              </a:rPr>
              <a:t>Malacca</a:t>
            </a:r>
          </a:p>
          <a:p>
            <a:pPr algn="ctr"/>
            <a:r>
              <a:rPr lang="en-US" sz="1200">
                <a:solidFill>
                  <a:schemeClr val="bg1"/>
                </a:solidFill>
                <a:latin typeface="Tahoma" pitchFamily="34" charset="0"/>
              </a:rPr>
              <a:t>Straits</a:t>
            </a:r>
          </a:p>
        </p:txBody>
      </p:sp>
      <p:sp>
        <p:nvSpPr>
          <p:cNvPr id="16392" name="Oval 8"/>
          <p:cNvSpPr>
            <a:spLocks noChangeArrowheads="1"/>
          </p:cNvSpPr>
          <p:nvPr/>
        </p:nvSpPr>
        <p:spPr bwMode="auto">
          <a:xfrm>
            <a:off x="5132388" y="2625725"/>
            <a:ext cx="731837" cy="7318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200">
                <a:solidFill>
                  <a:schemeClr val="bg1"/>
                </a:solidFill>
                <a:latin typeface="Tahoma" pitchFamily="34" charset="0"/>
              </a:rPr>
              <a:t>Speed</a:t>
            </a:r>
          </a:p>
          <a:p>
            <a:pPr algn="ctr"/>
            <a:r>
              <a:rPr lang="en-US" sz="1200">
                <a:solidFill>
                  <a:schemeClr val="bg1"/>
                </a:solidFill>
                <a:latin typeface="Tahoma" pitchFamily="34" charset="0"/>
              </a:rPr>
              <a:t>Boats</a:t>
            </a:r>
          </a:p>
        </p:txBody>
      </p:sp>
      <p:sp>
        <p:nvSpPr>
          <p:cNvPr id="16393" name="Oval 9"/>
          <p:cNvSpPr>
            <a:spLocks noChangeArrowheads="1"/>
          </p:cNvSpPr>
          <p:nvPr/>
        </p:nvSpPr>
        <p:spPr bwMode="auto">
          <a:xfrm>
            <a:off x="5530850" y="3490913"/>
            <a:ext cx="731838" cy="73183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200">
                <a:solidFill>
                  <a:schemeClr val="bg1"/>
                </a:solidFill>
                <a:latin typeface="Tahoma" pitchFamily="34" charset="0"/>
              </a:rPr>
              <a:t>Some</a:t>
            </a:r>
          </a:p>
          <a:p>
            <a:pPr algn="ctr"/>
            <a:r>
              <a:rPr lang="en-US" sz="1200">
                <a:solidFill>
                  <a:schemeClr val="bg1"/>
                </a:solidFill>
                <a:latin typeface="Tahoma" pitchFamily="34" charset="0"/>
              </a:rPr>
              <a:t>Speed</a:t>
            </a:r>
          </a:p>
          <a:p>
            <a:pPr algn="ctr"/>
            <a:r>
              <a:rPr lang="en-US" sz="1200">
                <a:solidFill>
                  <a:schemeClr val="bg1"/>
                </a:solidFill>
                <a:latin typeface="Tahoma" pitchFamily="34" charset="0"/>
              </a:rPr>
              <a:t>Boat</a:t>
            </a:r>
          </a:p>
        </p:txBody>
      </p:sp>
      <p:sp>
        <p:nvSpPr>
          <p:cNvPr id="16394" name="Oval 10"/>
          <p:cNvSpPr>
            <a:spLocks noChangeArrowheads="1"/>
          </p:cNvSpPr>
          <p:nvPr/>
        </p:nvSpPr>
        <p:spPr bwMode="auto">
          <a:xfrm>
            <a:off x="6927850" y="2625725"/>
            <a:ext cx="731838" cy="7318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200">
                <a:solidFill>
                  <a:schemeClr val="bg1"/>
                </a:solidFill>
                <a:latin typeface="Tahoma" pitchFamily="34" charset="0"/>
              </a:rPr>
              <a:t>Police</a:t>
            </a:r>
          </a:p>
        </p:txBody>
      </p:sp>
      <p:sp>
        <p:nvSpPr>
          <p:cNvPr id="16395" name="Oval 11"/>
          <p:cNvSpPr>
            <a:spLocks noChangeArrowheads="1"/>
          </p:cNvSpPr>
          <p:nvPr/>
        </p:nvSpPr>
        <p:spPr bwMode="auto">
          <a:xfrm>
            <a:off x="7194550" y="3490913"/>
            <a:ext cx="731838" cy="73183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200">
                <a:solidFill>
                  <a:schemeClr val="bg1"/>
                </a:solidFill>
                <a:latin typeface="Tahoma" pitchFamily="34" charset="0"/>
              </a:rPr>
              <a:t>Some</a:t>
            </a:r>
          </a:p>
          <a:p>
            <a:pPr algn="ctr"/>
            <a:r>
              <a:rPr lang="en-US" sz="1200">
                <a:solidFill>
                  <a:schemeClr val="bg1"/>
                </a:solidFill>
                <a:latin typeface="Tahoma" pitchFamily="34" charset="0"/>
              </a:rPr>
              <a:t>Police</a:t>
            </a:r>
          </a:p>
          <a:p>
            <a:pPr algn="ctr"/>
            <a:r>
              <a:rPr lang="en-US" sz="1200">
                <a:solidFill>
                  <a:schemeClr val="bg1"/>
                </a:solidFill>
                <a:latin typeface="Tahoma" pitchFamily="34" charset="0"/>
              </a:rPr>
              <a:t>Officer</a:t>
            </a:r>
          </a:p>
        </p:txBody>
      </p:sp>
      <p:sp>
        <p:nvSpPr>
          <p:cNvPr id="16396" name="Oval 12"/>
          <p:cNvSpPr>
            <a:spLocks noChangeArrowheads="1"/>
          </p:cNvSpPr>
          <p:nvPr/>
        </p:nvSpPr>
        <p:spPr bwMode="auto">
          <a:xfrm>
            <a:off x="3336925" y="1893888"/>
            <a:ext cx="731838" cy="731837"/>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1400">
                <a:solidFill>
                  <a:schemeClr val="bg1"/>
                </a:solidFill>
                <a:latin typeface="Tahoma" pitchFamily="34" charset="0"/>
              </a:rPr>
              <a:t>Dates</a:t>
            </a:r>
          </a:p>
        </p:txBody>
      </p:sp>
      <p:sp>
        <p:nvSpPr>
          <p:cNvPr id="16397" name="Oval 13"/>
          <p:cNvSpPr>
            <a:spLocks noChangeArrowheads="1"/>
          </p:cNvSpPr>
          <p:nvPr/>
        </p:nvSpPr>
        <p:spPr bwMode="auto">
          <a:xfrm>
            <a:off x="4667250" y="1827213"/>
            <a:ext cx="731838" cy="731837"/>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1400">
                <a:solidFill>
                  <a:schemeClr val="bg1"/>
                </a:solidFill>
                <a:latin typeface="Tahoma" pitchFamily="34" charset="0"/>
              </a:rPr>
              <a:t>Vehicles</a:t>
            </a:r>
          </a:p>
        </p:txBody>
      </p:sp>
      <p:sp>
        <p:nvSpPr>
          <p:cNvPr id="16398" name="Oval 14"/>
          <p:cNvSpPr>
            <a:spLocks noChangeArrowheads="1"/>
          </p:cNvSpPr>
          <p:nvPr/>
        </p:nvSpPr>
        <p:spPr bwMode="auto">
          <a:xfrm>
            <a:off x="6729413" y="1762125"/>
            <a:ext cx="731837" cy="730250"/>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1400">
                <a:solidFill>
                  <a:schemeClr val="bg1"/>
                </a:solidFill>
                <a:latin typeface="Tahoma" pitchFamily="34" charset="0"/>
              </a:rPr>
              <a:t>People</a:t>
            </a:r>
          </a:p>
        </p:txBody>
      </p:sp>
      <p:sp>
        <p:nvSpPr>
          <p:cNvPr id="16399" name="Oval 15"/>
          <p:cNvSpPr>
            <a:spLocks noChangeArrowheads="1"/>
          </p:cNvSpPr>
          <p:nvPr/>
        </p:nvSpPr>
        <p:spPr bwMode="auto">
          <a:xfrm>
            <a:off x="4068763" y="763588"/>
            <a:ext cx="731837" cy="731837"/>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1400">
                <a:solidFill>
                  <a:schemeClr val="bg1"/>
                </a:solidFill>
                <a:latin typeface="Tahoma" pitchFamily="34" charset="0"/>
              </a:rPr>
              <a:t>Things</a:t>
            </a:r>
          </a:p>
        </p:txBody>
      </p:sp>
      <p:sp>
        <p:nvSpPr>
          <p:cNvPr id="16400" name="Line 16"/>
          <p:cNvSpPr>
            <a:spLocks noChangeShapeType="1"/>
          </p:cNvSpPr>
          <p:nvPr/>
        </p:nvSpPr>
        <p:spPr bwMode="auto">
          <a:xfrm flipH="1">
            <a:off x="2471738" y="1096963"/>
            <a:ext cx="1597025" cy="465137"/>
          </a:xfrm>
          <a:prstGeom prst="line">
            <a:avLst/>
          </a:prstGeom>
          <a:noFill/>
          <a:ln w="9525">
            <a:solidFill>
              <a:schemeClr val="folHlink"/>
            </a:solidFill>
            <a:round/>
            <a:headEnd/>
            <a:tailEnd type="triangle" w="med" len="med"/>
          </a:ln>
          <a:effectLst/>
        </p:spPr>
        <p:txBody>
          <a:bodyPr/>
          <a:lstStyle/>
          <a:p>
            <a:endParaRPr lang="en-NZ"/>
          </a:p>
        </p:txBody>
      </p:sp>
      <p:sp>
        <p:nvSpPr>
          <p:cNvPr id="16401" name="Oval 17"/>
          <p:cNvSpPr>
            <a:spLocks noChangeArrowheads="1"/>
          </p:cNvSpPr>
          <p:nvPr/>
        </p:nvSpPr>
        <p:spPr bwMode="auto">
          <a:xfrm>
            <a:off x="1939925" y="1495425"/>
            <a:ext cx="731838" cy="731838"/>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1400">
                <a:solidFill>
                  <a:schemeClr val="bg1"/>
                </a:solidFill>
                <a:latin typeface="Tahoma" pitchFamily="34" charset="0"/>
              </a:rPr>
              <a:t>Places</a:t>
            </a:r>
          </a:p>
        </p:txBody>
      </p:sp>
      <p:sp>
        <p:nvSpPr>
          <p:cNvPr id="16402" name="Line 18"/>
          <p:cNvSpPr>
            <a:spLocks noChangeShapeType="1"/>
          </p:cNvSpPr>
          <p:nvPr/>
        </p:nvSpPr>
        <p:spPr bwMode="auto">
          <a:xfrm flipH="1">
            <a:off x="3802063" y="1428750"/>
            <a:ext cx="465137" cy="465138"/>
          </a:xfrm>
          <a:prstGeom prst="line">
            <a:avLst/>
          </a:prstGeom>
          <a:noFill/>
          <a:ln w="9525">
            <a:solidFill>
              <a:schemeClr val="folHlink"/>
            </a:solidFill>
            <a:round/>
            <a:headEnd/>
            <a:tailEnd type="triangle" w="med" len="med"/>
          </a:ln>
          <a:effectLst/>
        </p:spPr>
        <p:txBody>
          <a:bodyPr/>
          <a:lstStyle/>
          <a:p>
            <a:endParaRPr lang="en-NZ"/>
          </a:p>
        </p:txBody>
      </p:sp>
      <p:sp>
        <p:nvSpPr>
          <p:cNvPr id="16403" name="Line 19"/>
          <p:cNvSpPr>
            <a:spLocks noChangeShapeType="1"/>
          </p:cNvSpPr>
          <p:nvPr/>
        </p:nvSpPr>
        <p:spPr bwMode="auto">
          <a:xfrm>
            <a:off x="4600575" y="1428750"/>
            <a:ext cx="200025" cy="465138"/>
          </a:xfrm>
          <a:prstGeom prst="line">
            <a:avLst/>
          </a:prstGeom>
          <a:noFill/>
          <a:ln w="9525">
            <a:solidFill>
              <a:schemeClr val="folHlink"/>
            </a:solidFill>
            <a:round/>
            <a:headEnd/>
            <a:tailEnd type="triangle" w="med" len="med"/>
          </a:ln>
          <a:effectLst/>
        </p:spPr>
        <p:txBody>
          <a:bodyPr/>
          <a:lstStyle/>
          <a:p>
            <a:endParaRPr lang="en-NZ"/>
          </a:p>
        </p:txBody>
      </p:sp>
      <p:sp>
        <p:nvSpPr>
          <p:cNvPr id="16404" name="Line 20"/>
          <p:cNvSpPr>
            <a:spLocks noChangeShapeType="1"/>
          </p:cNvSpPr>
          <p:nvPr/>
        </p:nvSpPr>
        <p:spPr bwMode="auto">
          <a:xfrm>
            <a:off x="4800600" y="1162050"/>
            <a:ext cx="1063625" cy="333375"/>
          </a:xfrm>
          <a:prstGeom prst="line">
            <a:avLst/>
          </a:prstGeom>
          <a:noFill/>
          <a:ln w="9525">
            <a:solidFill>
              <a:schemeClr val="folHlink"/>
            </a:solidFill>
            <a:round/>
            <a:headEnd/>
            <a:tailEnd type="triangle" w="med" len="med"/>
          </a:ln>
          <a:effectLst/>
        </p:spPr>
        <p:txBody>
          <a:bodyPr/>
          <a:lstStyle/>
          <a:p>
            <a:endParaRPr lang="en-NZ"/>
          </a:p>
        </p:txBody>
      </p:sp>
      <p:sp>
        <p:nvSpPr>
          <p:cNvPr id="16405" name="Line 21"/>
          <p:cNvSpPr>
            <a:spLocks noChangeShapeType="1"/>
          </p:cNvSpPr>
          <p:nvPr/>
        </p:nvSpPr>
        <p:spPr bwMode="auto">
          <a:xfrm>
            <a:off x="7461250" y="2160588"/>
            <a:ext cx="198438" cy="66675"/>
          </a:xfrm>
          <a:prstGeom prst="line">
            <a:avLst/>
          </a:prstGeom>
          <a:noFill/>
          <a:ln w="9525">
            <a:solidFill>
              <a:schemeClr val="folHlink"/>
            </a:solidFill>
            <a:round/>
            <a:headEnd/>
            <a:tailEnd type="triangle" w="med" len="med"/>
          </a:ln>
          <a:effectLst/>
        </p:spPr>
        <p:txBody>
          <a:bodyPr/>
          <a:lstStyle/>
          <a:p>
            <a:endParaRPr lang="en-NZ"/>
          </a:p>
        </p:txBody>
      </p:sp>
      <p:sp>
        <p:nvSpPr>
          <p:cNvPr id="16406" name="Line 22"/>
          <p:cNvSpPr>
            <a:spLocks noChangeShapeType="1"/>
          </p:cNvSpPr>
          <p:nvPr/>
        </p:nvSpPr>
        <p:spPr bwMode="auto">
          <a:xfrm>
            <a:off x="8059738" y="2692400"/>
            <a:ext cx="0" cy="133350"/>
          </a:xfrm>
          <a:prstGeom prst="line">
            <a:avLst/>
          </a:prstGeom>
          <a:noFill/>
          <a:ln w="9525">
            <a:solidFill>
              <a:schemeClr val="folHlink"/>
            </a:solidFill>
            <a:round/>
            <a:headEnd/>
            <a:tailEnd type="triangle" w="med" len="med"/>
          </a:ln>
          <a:effectLst/>
        </p:spPr>
        <p:txBody>
          <a:bodyPr/>
          <a:lstStyle/>
          <a:p>
            <a:endParaRPr lang="en-NZ"/>
          </a:p>
        </p:txBody>
      </p:sp>
      <p:sp>
        <p:nvSpPr>
          <p:cNvPr id="16407" name="Line 23"/>
          <p:cNvSpPr>
            <a:spLocks noChangeShapeType="1"/>
          </p:cNvSpPr>
          <p:nvPr/>
        </p:nvSpPr>
        <p:spPr bwMode="auto">
          <a:xfrm>
            <a:off x="7194550" y="2492375"/>
            <a:ext cx="66675" cy="133350"/>
          </a:xfrm>
          <a:prstGeom prst="line">
            <a:avLst/>
          </a:prstGeom>
          <a:noFill/>
          <a:ln w="9525">
            <a:solidFill>
              <a:schemeClr val="folHlink"/>
            </a:solidFill>
            <a:round/>
            <a:headEnd/>
            <a:tailEnd type="triangle" w="med" len="med"/>
          </a:ln>
          <a:effectLst/>
        </p:spPr>
        <p:txBody>
          <a:bodyPr/>
          <a:lstStyle/>
          <a:p>
            <a:endParaRPr lang="en-NZ"/>
          </a:p>
        </p:txBody>
      </p:sp>
      <p:sp>
        <p:nvSpPr>
          <p:cNvPr id="16408" name="Line 24"/>
          <p:cNvSpPr>
            <a:spLocks noChangeShapeType="1"/>
          </p:cNvSpPr>
          <p:nvPr/>
        </p:nvSpPr>
        <p:spPr bwMode="auto">
          <a:xfrm>
            <a:off x="7394575" y="3357563"/>
            <a:ext cx="66675" cy="133350"/>
          </a:xfrm>
          <a:prstGeom prst="line">
            <a:avLst/>
          </a:prstGeom>
          <a:noFill/>
          <a:ln w="9525">
            <a:solidFill>
              <a:schemeClr val="folHlink"/>
            </a:solidFill>
            <a:round/>
            <a:headEnd/>
            <a:tailEnd type="triangle" w="med" len="med"/>
          </a:ln>
          <a:effectLst/>
        </p:spPr>
        <p:txBody>
          <a:bodyPr/>
          <a:lstStyle/>
          <a:p>
            <a:endParaRPr lang="en-NZ"/>
          </a:p>
        </p:txBody>
      </p:sp>
      <p:sp>
        <p:nvSpPr>
          <p:cNvPr id="16409" name="Line 25"/>
          <p:cNvSpPr>
            <a:spLocks noChangeShapeType="1"/>
          </p:cNvSpPr>
          <p:nvPr/>
        </p:nvSpPr>
        <p:spPr bwMode="auto">
          <a:xfrm flipH="1">
            <a:off x="1474788" y="1893888"/>
            <a:ext cx="465137" cy="200025"/>
          </a:xfrm>
          <a:prstGeom prst="line">
            <a:avLst/>
          </a:prstGeom>
          <a:noFill/>
          <a:ln w="9525">
            <a:solidFill>
              <a:schemeClr val="tx1"/>
            </a:solidFill>
            <a:round/>
            <a:headEnd/>
            <a:tailEnd type="triangle" w="med" len="med"/>
          </a:ln>
          <a:effectLst/>
        </p:spPr>
        <p:txBody>
          <a:bodyPr/>
          <a:lstStyle/>
          <a:p>
            <a:endParaRPr lang="en-NZ"/>
          </a:p>
        </p:txBody>
      </p:sp>
      <p:sp>
        <p:nvSpPr>
          <p:cNvPr id="16410" name="Line 26"/>
          <p:cNvSpPr>
            <a:spLocks noChangeShapeType="1"/>
          </p:cNvSpPr>
          <p:nvPr/>
        </p:nvSpPr>
        <p:spPr bwMode="auto">
          <a:xfrm flipH="1">
            <a:off x="1739900" y="2093913"/>
            <a:ext cx="333375" cy="398462"/>
          </a:xfrm>
          <a:prstGeom prst="line">
            <a:avLst/>
          </a:prstGeom>
          <a:noFill/>
          <a:ln w="9525">
            <a:solidFill>
              <a:schemeClr val="tx1"/>
            </a:solidFill>
            <a:round/>
            <a:headEnd/>
            <a:tailEnd type="triangle" w="med" len="med"/>
          </a:ln>
          <a:effectLst/>
        </p:spPr>
        <p:txBody>
          <a:bodyPr/>
          <a:lstStyle/>
          <a:p>
            <a:endParaRPr lang="en-NZ"/>
          </a:p>
        </p:txBody>
      </p:sp>
      <p:sp>
        <p:nvSpPr>
          <p:cNvPr id="16411" name="Line 27"/>
          <p:cNvSpPr>
            <a:spLocks noChangeShapeType="1"/>
          </p:cNvSpPr>
          <p:nvPr/>
        </p:nvSpPr>
        <p:spPr bwMode="auto">
          <a:xfrm flipH="1">
            <a:off x="2271713" y="2227263"/>
            <a:ext cx="0" cy="531812"/>
          </a:xfrm>
          <a:prstGeom prst="line">
            <a:avLst/>
          </a:prstGeom>
          <a:noFill/>
          <a:ln w="9525">
            <a:solidFill>
              <a:schemeClr val="tx1"/>
            </a:solidFill>
            <a:round/>
            <a:headEnd/>
            <a:tailEnd type="triangle" w="med" len="med"/>
          </a:ln>
          <a:effectLst/>
        </p:spPr>
        <p:txBody>
          <a:bodyPr/>
          <a:lstStyle/>
          <a:p>
            <a:endParaRPr lang="en-NZ"/>
          </a:p>
        </p:txBody>
      </p:sp>
      <p:sp>
        <p:nvSpPr>
          <p:cNvPr id="16412" name="Oval 28"/>
          <p:cNvSpPr>
            <a:spLocks noChangeArrowheads="1"/>
          </p:cNvSpPr>
          <p:nvPr/>
        </p:nvSpPr>
        <p:spPr bwMode="auto">
          <a:xfrm>
            <a:off x="2936875" y="2825750"/>
            <a:ext cx="731838" cy="7318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200" dirty="0">
                <a:solidFill>
                  <a:schemeClr val="bg1"/>
                </a:solidFill>
                <a:latin typeface="Tahoma" pitchFamily="34" charset="0"/>
              </a:rPr>
              <a:t>April 17,</a:t>
            </a:r>
          </a:p>
          <a:p>
            <a:pPr algn="ctr"/>
            <a:r>
              <a:rPr lang="en-US" sz="1200" dirty="0">
                <a:solidFill>
                  <a:schemeClr val="bg1"/>
                </a:solidFill>
                <a:latin typeface="Tahoma" pitchFamily="34" charset="0"/>
              </a:rPr>
              <a:t>2006</a:t>
            </a:r>
          </a:p>
        </p:txBody>
      </p:sp>
      <p:sp>
        <p:nvSpPr>
          <p:cNvPr id="16414" name="Line 30"/>
          <p:cNvSpPr>
            <a:spLocks noChangeShapeType="1"/>
          </p:cNvSpPr>
          <p:nvPr/>
        </p:nvSpPr>
        <p:spPr bwMode="auto">
          <a:xfrm>
            <a:off x="5664200" y="3357563"/>
            <a:ext cx="66675" cy="200025"/>
          </a:xfrm>
          <a:prstGeom prst="line">
            <a:avLst/>
          </a:prstGeom>
          <a:noFill/>
          <a:ln w="9525">
            <a:solidFill>
              <a:schemeClr val="folHlink"/>
            </a:solidFill>
            <a:round/>
            <a:headEnd/>
            <a:tailEnd type="triangle" w="med" len="med"/>
          </a:ln>
          <a:effectLst/>
        </p:spPr>
        <p:txBody>
          <a:bodyPr/>
          <a:lstStyle/>
          <a:p>
            <a:endParaRPr lang="en-NZ"/>
          </a:p>
        </p:txBody>
      </p:sp>
      <p:sp>
        <p:nvSpPr>
          <p:cNvPr id="16415" name="Oval 31"/>
          <p:cNvSpPr>
            <a:spLocks noChangeArrowheads="1"/>
          </p:cNvSpPr>
          <p:nvPr/>
        </p:nvSpPr>
        <p:spPr bwMode="auto">
          <a:xfrm>
            <a:off x="5997575" y="2293938"/>
            <a:ext cx="731838" cy="731837"/>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1400">
                <a:solidFill>
                  <a:schemeClr val="bg1"/>
                </a:solidFill>
                <a:latin typeface="Tahoma" pitchFamily="34" charset="0"/>
              </a:rPr>
              <a:t>Org.s</a:t>
            </a:r>
          </a:p>
        </p:txBody>
      </p:sp>
      <p:sp>
        <p:nvSpPr>
          <p:cNvPr id="16416" name="Oval 32"/>
          <p:cNvSpPr>
            <a:spLocks noChangeArrowheads="1"/>
          </p:cNvSpPr>
          <p:nvPr/>
        </p:nvSpPr>
        <p:spPr bwMode="auto">
          <a:xfrm>
            <a:off x="5864225" y="1295400"/>
            <a:ext cx="731838" cy="731838"/>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1400">
                <a:solidFill>
                  <a:schemeClr val="bg1"/>
                </a:solidFill>
                <a:latin typeface="Tahoma" pitchFamily="34" charset="0"/>
              </a:rPr>
              <a:t>People</a:t>
            </a:r>
          </a:p>
          <a:p>
            <a:pPr algn="ctr"/>
            <a:r>
              <a:rPr lang="en-US" sz="1400">
                <a:solidFill>
                  <a:schemeClr val="bg1"/>
                </a:solidFill>
                <a:latin typeface="Tahoma" pitchFamily="34" charset="0"/>
              </a:rPr>
              <a:t>&amp; Org.s</a:t>
            </a:r>
          </a:p>
        </p:txBody>
      </p:sp>
      <p:sp>
        <p:nvSpPr>
          <p:cNvPr id="16417" name="Line 33"/>
          <p:cNvSpPr>
            <a:spLocks noChangeShapeType="1"/>
          </p:cNvSpPr>
          <p:nvPr/>
        </p:nvSpPr>
        <p:spPr bwMode="auto">
          <a:xfrm>
            <a:off x="6196013" y="2027238"/>
            <a:ext cx="66675" cy="266700"/>
          </a:xfrm>
          <a:prstGeom prst="line">
            <a:avLst/>
          </a:prstGeom>
          <a:noFill/>
          <a:ln w="9525">
            <a:solidFill>
              <a:schemeClr val="folHlink"/>
            </a:solidFill>
            <a:round/>
            <a:headEnd/>
            <a:tailEnd type="triangle" w="med" len="med"/>
          </a:ln>
          <a:effectLst/>
        </p:spPr>
        <p:txBody>
          <a:bodyPr/>
          <a:lstStyle/>
          <a:p>
            <a:endParaRPr lang="en-NZ"/>
          </a:p>
        </p:txBody>
      </p:sp>
      <p:sp>
        <p:nvSpPr>
          <p:cNvPr id="16418" name="Line 34"/>
          <p:cNvSpPr>
            <a:spLocks noChangeShapeType="1"/>
          </p:cNvSpPr>
          <p:nvPr/>
        </p:nvSpPr>
        <p:spPr bwMode="auto">
          <a:xfrm>
            <a:off x="6596063" y="1762125"/>
            <a:ext cx="200025" cy="131763"/>
          </a:xfrm>
          <a:prstGeom prst="line">
            <a:avLst/>
          </a:prstGeom>
          <a:noFill/>
          <a:ln w="9525">
            <a:solidFill>
              <a:schemeClr val="folHlink"/>
            </a:solidFill>
            <a:round/>
            <a:headEnd/>
            <a:tailEnd type="triangle" w="med" len="med"/>
          </a:ln>
          <a:effectLst/>
        </p:spPr>
        <p:txBody>
          <a:bodyPr/>
          <a:lstStyle/>
          <a:p>
            <a:endParaRPr lang="en-NZ"/>
          </a:p>
        </p:txBody>
      </p:sp>
      <p:sp>
        <p:nvSpPr>
          <p:cNvPr id="16419" name="Line 35"/>
          <p:cNvSpPr>
            <a:spLocks noChangeShapeType="1"/>
          </p:cNvSpPr>
          <p:nvPr/>
        </p:nvSpPr>
        <p:spPr bwMode="auto">
          <a:xfrm>
            <a:off x="5132388" y="2559050"/>
            <a:ext cx="66675" cy="200025"/>
          </a:xfrm>
          <a:prstGeom prst="line">
            <a:avLst/>
          </a:prstGeom>
          <a:noFill/>
          <a:ln w="9525">
            <a:solidFill>
              <a:schemeClr val="folHlink"/>
            </a:solidFill>
            <a:round/>
            <a:headEnd/>
            <a:tailEnd type="triangle" w="med" len="med"/>
          </a:ln>
          <a:effectLst/>
        </p:spPr>
        <p:txBody>
          <a:bodyPr/>
          <a:lstStyle/>
          <a:p>
            <a:endParaRPr lang="en-NZ"/>
          </a:p>
        </p:txBody>
      </p:sp>
      <p:sp>
        <p:nvSpPr>
          <p:cNvPr id="16433" name="Line 49"/>
          <p:cNvSpPr>
            <a:spLocks noChangeShapeType="1"/>
          </p:cNvSpPr>
          <p:nvPr/>
        </p:nvSpPr>
        <p:spPr bwMode="auto">
          <a:xfrm flipH="1">
            <a:off x="3403600" y="2625725"/>
            <a:ext cx="133350" cy="200025"/>
          </a:xfrm>
          <a:prstGeom prst="line">
            <a:avLst/>
          </a:prstGeom>
          <a:noFill/>
          <a:ln w="9525">
            <a:solidFill>
              <a:schemeClr val="folHlink"/>
            </a:solidFill>
            <a:round/>
            <a:headEnd/>
            <a:tailEnd type="triangle" w="med" len="med"/>
          </a:ln>
          <a:effectLst/>
        </p:spPr>
        <p:txBody>
          <a:bodyPr/>
          <a:lstStyle/>
          <a:p>
            <a:endParaRPr lang="en-NZ"/>
          </a:p>
        </p:txBody>
      </p:sp>
      <p:sp>
        <p:nvSpPr>
          <p:cNvPr id="16439" name="Line 55"/>
          <p:cNvSpPr>
            <a:spLocks noChangeShapeType="1"/>
          </p:cNvSpPr>
          <p:nvPr/>
        </p:nvSpPr>
        <p:spPr bwMode="auto">
          <a:xfrm>
            <a:off x="6462713" y="3025775"/>
            <a:ext cx="66675" cy="265113"/>
          </a:xfrm>
          <a:prstGeom prst="line">
            <a:avLst/>
          </a:prstGeom>
          <a:noFill/>
          <a:ln w="9525">
            <a:solidFill>
              <a:schemeClr val="folHlink"/>
            </a:solidFill>
            <a:round/>
            <a:headEnd/>
            <a:tailEnd type="triangle" w="med" len="med"/>
          </a:ln>
          <a:effectLst/>
        </p:spPr>
        <p:txBody>
          <a:bodyPr/>
          <a:lstStyle/>
          <a:p>
            <a:endParaRPr lang="en-NZ"/>
          </a:p>
        </p:txBody>
      </p:sp>
      <p:sp>
        <p:nvSpPr>
          <p:cNvPr id="16440" name="Oval 56"/>
          <p:cNvSpPr>
            <a:spLocks noChangeArrowheads="1"/>
          </p:cNvSpPr>
          <p:nvPr/>
        </p:nvSpPr>
        <p:spPr bwMode="auto">
          <a:xfrm>
            <a:off x="6329363" y="3224213"/>
            <a:ext cx="731837" cy="731837"/>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1400">
                <a:solidFill>
                  <a:schemeClr val="bg1"/>
                </a:solidFill>
                <a:latin typeface="Tahoma" pitchFamily="34" charset="0"/>
              </a:rPr>
              <a:t>Groups</a:t>
            </a:r>
          </a:p>
          <a:p>
            <a:pPr algn="ctr"/>
            <a:r>
              <a:rPr lang="en-US" sz="1400">
                <a:solidFill>
                  <a:schemeClr val="bg1"/>
                </a:solidFill>
                <a:latin typeface="Tahoma" pitchFamily="34" charset="0"/>
              </a:rPr>
              <a:t>of</a:t>
            </a:r>
          </a:p>
          <a:p>
            <a:pPr algn="ctr"/>
            <a:r>
              <a:rPr lang="en-US" sz="1400">
                <a:solidFill>
                  <a:schemeClr val="bg1"/>
                </a:solidFill>
                <a:latin typeface="Tahoma" pitchFamily="34" charset="0"/>
              </a:rPr>
              <a:t>Pirates</a:t>
            </a:r>
          </a:p>
        </p:txBody>
      </p:sp>
      <p:sp>
        <p:nvSpPr>
          <p:cNvPr id="16485" name="Text Box 101"/>
          <p:cNvSpPr txBox="1">
            <a:spLocks noChangeArrowheads="1"/>
          </p:cNvSpPr>
          <p:nvPr/>
        </p:nvSpPr>
        <p:spPr bwMode="auto">
          <a:xfrm>
            <a:off x="381000" y="373063"/>
            <a:ext cx="8382744" cy="492443"/>
          </a:xfrm>
          <a:prstGeom prst="rect">
            <a:avLst/>
          </a:prstGeom>
          <a:noFill/>
          <a:ln w="9525">
            <a:noFill/>
            <a:miter lim="800000"/>
            <a:headEnd/>
            <a:tailEnd/>
          </a:ln>
          <a:effectLst/>
        </p:spPr>
        <p:txBody>
          <a:bodyPr wrap="none">
            <a:spAutoFit/>
          </a:bodyPr>
          <a:lstStyle/>
          <a:p>
            <a:r>
              <a:rPr lang="en-US" dirty="0">
                <a:solidFill>
                  <a:schemeClr val="accent2">
                    <a:lumMod val="50000"/>
                  </a:schemeClr>
                </a:solidFill>
                <a:latin typeface="Tahoma" pitchFamily="34" charset="0"/>
              </a:rPr>
              <a:t>Probabilities can </a:t>
            </a:r>
            <a:r>
              <a:rPr lang="en-US" dirty="0" smtClean="0">
                <a:solidFill>
                  <a:schemeClr val="accent2">
                    <a:lumMod val="50000"/>
                  </a:schemeClr>
                </a:solidFill>
                <a:latin typeface="Tahoma" pitchFamily="34" charset="0"/>
              </a:rPr>
              <a:t>be </a:t>
            </a:r>
            <a:r>
              <a:rPr lang="en-US" dirty="0">
                <a:solidFill>
                  <a:schemeClr val="accent2">
                    <a:lumMod val="50000"/>
                  </a:schemeClr>
                </a:solidFill>
                <a:latin typeface="Tahoma" pitchFamily="34" charset="0"/>
              </a:rPr>
              <a:t>estimated for </a:t>
            </a:r>
            <a:r>
              <a:rPr lang="en-US" dirty="0" smtClean="0">
                <a:solidFill>
                  <a:schemeClr val="accent2">
                    <a:lumMod val="50000"/>
                  </a:schemeClr>
                </a:solidFill>
              </a:rPr>
              <a:t>extracted</a:t>
            </a:r>
            <a:r>
              <a:rPr lang="en-US" dirty="0" smtClean="0">
                <a:solidFill>
                  <a:schemeClr val="accent2">
                    <a:lumMod val="50000"/>
                  </a:schemeClr>
                </a:solidFill>
                <a:latin typeface="Tahoma" pitchFamily="34" charset="0"/>
              </a:rPr>
              <a:t> concepts…</a:t>
            </a:r>
            <a:endParaRPr lang="en-US" dirty="0">
              <a:solidFill>
                <a:schemeClr val="accent2">
                  <a:lumMod val="50000"/>
                </a:schemeClr>
              </a:solidFill>
              <a:latin typeface="Tahoma" pitchFamily="34" charset="0"/>
            </a:endParaRPr>
          </a:p>
        </p:txBody>
      </p:sp>
      <p:sp>
        <p:nvSpPr>
          <p:cNvPr id="16486" name="Text Box 102"/>
          <p:cNvSpPr txBox="1">
            <a:spLocks noChangeArrowheads="1"/>
          </p:cNvSpPr>
          <p:nvPr/>
        </p:nvSpPr>
        <p:spPr bwMode="auto">
          <a:xfrm>
            <a:off x="411226" y="4178808"/>
            <a:ext cx="6415539" cy="492443"/>
          </a:xfrm>
          <a:prstGeom prst="rect">
            <a:avLst/>
          </a:prstGeom>
          <a:noFill/>
          <a:ln w="9525">
            <a:noFill/>
            <a:miter lim="800000"/>
            <a:headEnd/>
            <a:tailEnd/>
          </a:ln>
          <a:effectLst/>
        </p:spPr>
        <p:txBody>
          <a:bodyPr wrap="none">
            <a:spAutoFit/>
          </a:bodyPr>
          <a:lstStyle/>
          <a:p>
            <a:r>
              <a:rPr lang="en-US" dirty="0">
                <a:solidFill>
                  <a:schemeClr val="accent2">
                    <a:lumMod val="50000"/>
                  </a:schemeClr>
                </a:solidFill>
                <a:latin typeface="Tahoma" pitchFamily="34" charset="0"/>
              </a:rPr>
              <a:t>to measure how </a:t>
            </a:r>
            <a:r>
              <a:rPr lang="en-US" dirty="0" smtClean="0">
                <a:solidFill>
                  <a:schemeClr val="accent2">
                    <a:lumMod val="50000"/>
                  </a:schemeClr>
                </a:solidFill>
                <a:latin typeface="Tahoma" pitchFamily="34" charset="0"/>
              </a:rPr>
              <a:t>well they fit </a:t>
            </a:r>
            <a:r>
              <a:rPr lang="en-US" dirty="0">
                <a:solidFill>
                  <a:schemeClr val="accent2">
                    <a:lumMod val="50000"/>
                  </a:schemeClr>
                </a:solidFill>
                <a:latin typeface="Tahoma" pitchFamily="34" charset="0"/>
              </a:rPr>
              <a:t>the relation.</a:t>
            </a:r>
          </a:p>
        </p:txBody>
      </p:sp>
      <p:sp>
        <p:nvSpPr>
          <p:cNvPr id="16488" name="Oval 104"/>
          <p:cNvSpPr>
            <a:spLocks noChangeArrowheads="1"/>
          </p:cNvSpPr>
          <p:nvPr/>
        </p:nvSpPr>
        <p:spPr bwMode="auto">
          <a:xfrm>
            <a:off x="5337048" y="4876800"/>
            <a:ext cx="1066800" cy="1011238"/>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sz="1800" dirty="0">
                <a:latin typeface="Tahoma" pitchFamily="34" charset="0"/>
              </a:rPr>
              <a:t>New</a:t>
            </a:r>
          </a:p>
          <a:p>
            <a:pPr algn="ctr"/>
            <a:r>
              <a:rPr lang="en-US" sz="1800" dirty="0">
                <a:latin typeface="Tahoma" pitchFamily="34" charset="0"/>
              </a:rPr>
              <a:t>Piracy</a:t>
            </a:r>
          </a:p>
          <a:p>
            <a:pPr algn="ctr"/>
            <a:r>
              <a:rPr lang="en-US" sz="1800" dirty="0">
                <a:latin typeface="Tahoma" pitchFamily="34" charset="0"/>
              </a:rPr>
              <a:t>Event</a:t>
            </a:r>
          </a:p>
        </p:txBody>
      </p:sp>
      <p:sp>
        <p:nvSpPr>
          <p:cNvPr id="16490" name="Text Box 106"/>
          <p:cNvSpPr txBox="1">
            <a:spLocks noChangeArrowheads="1"/>
          </p:cNvSpPr>
          <p:nvPr/>
        </p:nvSpPr>
        <p:spPr bwMode="auto">
          <a:xfrm>
            <a:off x="6498336" y="5099304"/>
            <a:ext cx="1519238" cy="304800"/>
          </a:xfrm>
          <a:prstGeom prst="rect">
            <a:avLst/>
          </a:prstGeom>
          <a:noFill/>
          <a:ln w="9525">
            <a:noFill/>
            <a:miter lim="800000"/>
            <a:headEnd/>
            <a:tailEnd/>
          </a:ln>
          <a:effectLst/>
        </p:spPr>
        <p:txBody>
          <a:bodyPr wrap="none">
            <a:spAutoFit/>
          </a:bodyPr>
          <a:lstStyle/>
          <a:p>
            <a:r>
              <a:rPr lang="en-US" sz="1400" dirty="0" err="1">
                <a:latin typeface="Tahoma" pitchFamily="34" charset="0"/>
              </a:rPr>
              <a:t>eventOccursNear</a:t>
            </a:r>
            <a:endParaRPr lang="en-US" sz="1400" dirty="0">
              <a:latin typeface="Tahoma" pitchFamily="34" charset="0"/>
            </a:endParaRPr>
          </a:p>
        </p:txBody>
      </p:sp>
      <p:sp>
        <p:nvSpPr>
          <p:cNvPr id="16492" name="Rectangle 108"/>
          <p:cNvSpPr>
            <a:spLocks noChangeArrowheads="1"/>
          </p:cNvSpPr>
          <p:nvPr/>
        </p:nvSpPr>
        <p:spPr bwMode="auto">
          <a:xfrm>
            <a:off x="548640" y="4752721"/>
            <a:ext cx="4572000" cy="1379538"/>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r>
              <a:rPr lang="en-US" sz="1200" dirty="0">
                <a:latin typeface="Tahoma" pitchFamily="34" charset="0"/>
              </a:rPr>
              <a:t>p(Malacca Straits) = 1</a:t>
            </a:r>
          </a:p>
          <a:p>
            <a:r>
              <a:rPr lang="en-US" sz="1200" dirty="0">
                <a:latin typeface="Tahoma" pitchFamily="34" charset="0"/>
              </a:rPr>
              <a:t>p(Malaysia) = 1</a:t>
            </a:r>
          </a:p>
          <a:p>
            <a:r>
              <a:rPr lang="en-US" sz="1200" dirty="0">
                <a:latin typeface="Tahoma" pitchFamily="34" charset="0"/>
              </a:rPr>
              <a:t>p(</a:t>
            </a:r>
            <a:r>
              <a:rPr lang="en-US" sz="1200" dirty="0" err="1">
                <a:latin typeface="Tahoma" pitchFamily="34" charset="0"/>
              </a:rPr>
              <a:t>Parit</a:t>
            </a:r>
            <a:r>
              <a:rPr lang="en-US" sz="1200" dirty="0">
                <a:latin typeface="Tahoma" pitchFamily="34" charset="0"/>
              </a:rPr>
              <a:t> </a:t>
            </a:r>
            <a:r>
              <a:rPr lang="en-US" sz="1200" dirty="0" err="1">
                <a:latin typeface="Tahoma" pitchFamily="34" charset="0"/>
              </a:rPr>
              <a:t>Haji</a:t>
            </a:r>
            <a:r>
              <a:rPr lang="en-US" sz="1200" dirty="0">
                <a:latin typeface="Tahoma" pitchFamily="34" charset="0"/>
              </a:rPr>
              <a:t> </a:t>
            </a:r>
            <a:r>
              <a:rPr lang="en-US" sz="1200" dirty="0" err="1">
                <a:latin typeface="Tahoma" pitchFamily="34" charset="0"/>
              </a:rPr>
              <a:t>Baki</a:t>
            </a:r>
            <a:r>
              <a:rPr lang="en-US" sz="1200" dirty="0">
                <a:latin typeface="Tahoma" pitchFamily="34" charset="0"/>
              </a:rPr>
              <a:t>) = 1</a:t>
            </a:r>
          </a:p>
          <a:p>
            <a:r>
              <a:rPr lang="en-US" sz="1200" dirty="0">
                <a:latin typeface="Tahoma" pitchFamily="34" charset="0"/>
              </a:rPr>
              <a:t>p(April 17, 2006) = 0</a:t>
            </a:r>
          </a:p>
          <a:p>
            <a:r>
              <a:rPr lang="en-US" sz="1200" dirty="0">
                <a:latin typeface="Tahoma" pitchFamily="34" charset="0"/>
              </a:rPr>
              <a:t>p(Speed Boats) = 0</a:t>
            </a:r>
          </a:p>
          <a:p>
            <a:r>
              <a:rPr lang="en-US" sz="1200" dirty="0">
                <a:latin typeface="Tahoma" pitchFamily="34" charset="0"/>
              </a:rPr>
              <a:t>P(Some Speed Boat) = 0</a:t>
            </a:r>
          </a:p>
          <a:p>
            <a:r>
              <a:rPr lang="en-US" sz="1200" dirty="0">
                <a:latin typeface="Tahoma" pitchFamily="34" charset="0"/>
              </a:rPr>
              <a:t>…</a:t>
            </a:r>
          </a:p>
        </p:txBody>
      </p:sp>
      <p:sp>
        <p:nvSpPr>
          <p:cNvPr id="16499" name="Oval 115"/>
          <p:cNvSpPr>
            <a:spLocks noChangeArrowheads="1"/>
          </p:cNvSpPr>
          <p:nvPr/>
        </p:nvSpPr>
        <p:spPr bwMode="auto">
          <a:xfrm>
            <a:off x="6888480" y="5809488"/>
            <a:ext cx="731838" cy="73183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a:latin typeface="Tahoma" pitchFamily="34" charset="0"/>
              </a:rPr>
              <a:t>Malaysia</a:t>
            </a:r>
          </a:p>
        </p:txBody>
      </p:sp>
      <p:sp>
        <p:nvSpPr>
          <p:cNvPr id="16500" name="Oval 116"/>
          <p:cNvSpPr>
            <a:spLocks noChangeArrowheads="1"/>
          </p:cNvSpPr>
          <p:nvPr/>
        </p:nvSpPr>
        <p:spPr bwMode="auto">
          <a:xfrm>
            <a:off x="7760208" y="4346448"/>
            <a:ext cx="838200" cy="73183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dirty="0" err="1">
                <a:latin typeface="Tahoma" pitchFamily="34" charset="0"/>
              </a:rPr>
              <a:t>Parit</a:t>
            </a:r>
            <a:r>
              <a:rPr lang="en-US" sz="1400" dirty="0">
                <a:latin typeface="Tahoma" pitchFamily="34" charset="0"/>
              </a:rPr>
              <a:t> </a:t>
            </a:r>
            <a:r>
              <a:rPr lang="en-US" sz="1400" dirty="0" err="1">
                <a:latin typeface="Tahoma" pitchFamily="34" charset="0"/>
              </a:rPr>
              <a:t>Haji</a:t>
            </a:r>
            <a:endParaRPr lang="en-US" sz="1400" dirty="0">
              <a:latin typeface="Tahoma" pitchFamily="34" charset="0"/>
            </a:endParaRPr>
          </a:p>
          <a:p>
            <a:pPr algn="ctr"/>
            <a:r>
              <a:rPr lang="en-US" sz="1400" dirty="0" err="1">
                <a:latin typeface="Tahoma" pitchFamily="34" charset="0"/>
              </a:rPr>
              <a:t>Baki</a:t>
            </a:r>
            <a:endParaRPr lang="en-US" sz="1400" dirty="0">
              <a:latin typeface="Tahoma" pitchFamily="34" charset="0"/>
            </a:endParaRPr>
          </a:p>
        </p:txBody>
      </p:sp>
      <p:sp>
        <p:nvSpPr>
          <p:cNvPr id="16501" name="Oval 117"/>
          <p:cNvSpPr>
            <a:spLocks noChangeArrowheads="1"/>
          </p:cNvSpPr>
          <p:nvPr/>
        </p:nvSpPr>
        <p:spPr bwMode="auto">
          <a:xfrm>
            <a:off x="7848600" y="5410200"/>
            <a:ext cx="731838" cy="73183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dirty="0">
                <a:latin typeface="Tahoma" pitchFamily="34" charset="0"/>
              </a:rPr>
              <a:t>Malacca</a:t>
            </a:r>
          </a:p>
          <a:p>
            <a:pPr algn="ctr"/>
            <a:r>
              <a:rPr lang="en-US" sz="1400" dirty="0">
                <a:latin typeface="Tahoma" pitchFamily="34" charset="0"/>
              </a:rPr>
              <a:t>Straits</a:t>
            </a:r>
          </a:p>
        </p:txBody>
      </p:sp>
      <p:sp>
        <p:nvSpPr>
          <p:cNvPr id="16502" name="Line 118"/>
          <p:cNvSpPr>
            <a:spLocks noChangeShapeType="1"/>
          </p:cNvSpPr>
          <p:nvPr/>
        </p:nvSpPr>
        <p:spPr bwMode="auto">
          <a:xfrm>
            <a:off x="6416040" y="5462016"/>
            <a:ext cx="1435608" cy="207264"/>
          </a:xfrm>
          <a:prstGeom prst="line">
            <a:avLst/>
          </a:prstGeom>
          <a:noFill/>
          <a:ln w="9525">
            <a:solidFill>
              <a:schemeClr val="tx1"/>
            </a:solidFill>
            <a:round/>
            <a:headEnd/>
            <a:tailEnd type="triangle" w="med" len="med"/>
          </a:ln>
          <a:effectLst/>
        </p:spPr>
        <p:txBody>
          <a:bodyPr/>
          <a:lstStyle/>
          <a:p>
            <a:endParaRPr lang="en-NZ"/>
          </a:p>
        </p:txBody>
      </p:sp>
      <p:sp>
        <p:nvSpPr>
          <p:cNvPr id="16503" name="Line 119"/>
          <p:cNvSpPr>
            <a:spLocks noChangeShapeType="1"/>
          </p:cNvSpPr>
          <p:nvPr/>
        </p:nvSpPr>
        <p:spPr bwMode="auto">
          <a:xfrm>
            <a:off x="6313551" y="5657088"/>
            <a:ext cx="611505" cy="341376"/>
          </a:xfrm>
          <a:prstGeom prst="line">
            <a:avLst/>
          </a:prstGeom>
          <a:noFill/>
          <a:ln w="9525">
            <a:solidFill>
              <a:schemeClr val="tx1"/>
            </a:solidFill>
            <a:round/>
            <a:headEnd/>
            <a:tailEnd type="triangle" w="med" len="med"/>
          </a:ln>
          <a:effectLst/>
        </p:spPr>
        <p:txBody>
          <a:bodyPr/>
          <a:lstStyle/>
          <a:p>
            <a:endParaRPr lang="en-NZ"/>
          </a:p>
        </p:txBody>
      </p:sp>
      <p:sp>
        <p:nvSpPr>
          <p:cNvPr id="16504" name="Line 120"/>
          <p:cNvSpPr>
            <a:spLocks noChangeShapeType="1"/>
          </p:cNvSpPr>
          <p:nvPr/>
        </p:nvSpPr>
        <p:spPr bwMode="auto">
          <a:xfrm flipV="1">
            <a:off x="6291072" y="4815840"/>
            <a:ext cx="1475232" cy="292608"/>
          </a:xfrm>
          <a:prstGeom prst="line">
            <a:avLst/>
          </a:prstGeom>
          <a:noFill/>
          <a:ln w="9525">
            <a:solidFill>
              <a:schemeClr val="tx1"/>
            </a:solidFill>
            <a:round/>
            <a:headEnd/>
            <a:tailEnd type="triangle" w="med" len="med"/>
          </a:ln>
          <a:effectLst/>
        </p:spPr>
        <p:txBody>
          <a:bodyPr/>
          <a:lstStyle/>
          <a:p>
            <a:endParaRPr lang="en-NZ"/>
          </a:p>
        </p:txBody>
      </p:sp>
      <p:sp>
        <p:nvSpPr>
          <p:cNvPr id="50" name="Text Box 106"/>
          <p:cNvSpPr txBox="1">
            <a:spLocks noChangeArrowheads="1"/>
          </p:cNvSpPr>
          <p:nvPr/>
        </p:nvSpPr>
        <p:spPr bwMode="auto">
          <a:xfrm>
            <a:off x="3371088" y="4727448"/>
            <a:ext cx="1739579" cy="307777"/>
          </a:xfrm>
          <a:prstGeom prst="rect">
            <a:avLst/>
          </a:prstGeom>
          <a:noFill/>
          <a:ln w="9525">
            <a:noFill/>
            <a:miter lim="800000"/>
            <a:headEnd/>
            <a:tailEnd/>
          </a:ln>
          <a:effectLst/>
        </p:spPr>
        <p:txBody>
          <a:bodyPr wrap="none">
            <a:spAutoFit/>
          </a:bodyPr>
          <a:lstStyle/>
          <a:p>
            <a:r>
              <a:rPr lang="en-US" sz="1400" b="1" dirty="0" err="1">
                <a:solidFill>
                  <a:schemeClr val="bg1"/>
                </a:solidFill>
                <a:latin typeface="Tahoma" pitchFamily="34" charset="0"/>
              </a:rPr>
              <a:t>eventOccursNear</a:t>
            </a:r>
            <a:endParaRPr lang="en-US" sz="1400" b="1" dirty="0">
              <a:solidFill>
                <a:schemeClr val="bg1"/>
              </a:solidFill>
              <a:latin typeface="Tahom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wn Arrow 18"/>
          <p:cNvSpPr/>
          <p:nvPr/>
        </p:nvSpPr>
        <p:spPr>
          <a:xfrm rot="1853466" flipV="1">
            <a:off x="2069198" y="2476911"/>
            <a:ext cx="3822043" cy="280441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NZ"/>
          </a:p>
        </p:txBody>
      </p:sp>
      <p:sp>
        <p:nvSpPr>
          <p:cNvPr id="17410" name="Text Box 2"/>
          <p:cNvSpPr txBox="1">
            <a:spLocks noChangeArrowheads="1"/>
          </p:cNvSpPr>
          <p:nvPr/>
        </p:nvSpPr>
        <p:spPr bwMode="auto">
          <a:xfrm>
            <a:off x="381000" y="373063"/>
            <a:ext cx="8354082" cy="1292662"/>
          </a:xfrm>
          <a:prstGeom prst="rect">
            <a:avLst/>
          </a:prstGeom>
          <a:noFill/>
          <a:ln w="9525">
            <a:noFill/>
            <a:miter lim="800000"/>
            <a:headEnd/>
            <a:tailEnd/>
          </a:ln>
          <a:effectLst/>
        </p:spPr>
        <p:txBody>
          <a:bodyPr wrap="none">
            <a:spAutoFit/>
          </a:bodyPr>
          <a:lstStyle/>
          <a:p>
            <a:r>
              <a:rPr lang="en-US" dirty="0">
                <a:solidFill>
                  <a:schemeClr val="accent2">
                    <a:lumMod val="50000"/>
                  </a:schemeClr>
                </a:solidFill>
                <a:latin typeface="Tahoma" pitchFamily="34" charset="0"/>
              </a:rPr>
              <a:t>After repeating this process for every relation, </a:t>
            </a:r>
            <a:r>
              <a:rPr lang="en-US" dirty="0" smtClean="0">
                <a:solidFill>
                  <a:schemeClr val="accent2">
                    <a:lumMod val="50000"/>
                  </a:schemeClr>
                </a:solidFill>
                <a:latin typeface="Tahoma" pitchFamily="34" charset="0"/>
              </a:rPr>
              <a:t>choosing</a:t>
            </a:r>
            <a:endParaRPr lang="en-US" dirty="0">
              <a:solidFill>
                <a:schemeClr val="accent2">
                  <a:lumMod val="50000"/>
                </a:schemeClr>
              </a:solidFill>
              <a:latin typeface="Tahoma" pitchFamily="34" charset="0"/>
            </a:endParaRPr>
          </a:p>
          <a:p>
            <a:r>
              <a:rPr lang="en-US" dirty="0">
                <a:solidFill>
                  <a:schemeClr val="accent2">
                    <a:lumMod val="50000"/>
                  </a:schemeClr>
                </a:solidFill>
                <a:latin typeface="Tahoma" pitchFamily="34" charset="0"/>
              </a:rPr>
              <a:t>relation/concept </a:t>
            </a:r>
            <a:r>
              <a:rPr lang="en-US" dirty="0" smtClean="0">
                <a:solidFill>
                  <a:schemeClr val="accent2">
                    <a:lumMod val="50000"/>
                  </a:schemeClr>
                </a:solidFill>
                <a:latin typeface="Tahoma" pitchFamily="34" charset="0"/>
              </a:rPr>
              <a:t>pairs with &gt;0.5 </a:t>
            </a:r>
            <a:r>
              <a:rPr lang="en-US" dirty="0">
                <a:solidFill>
                  <a:schemeClr val="accent2">
                    <a:lumMod val="50000"/>
                  </a:schemeClr>
                </a:solidFill>
                <a:latin typeface="Tahoma" pitchFamily="34" charset="0"/>
              </a:rPr>
              <a:t>probability, a potential</a:t>
            </a:r>
          </a:p>
          <a:p>
            <a:r>
              <a:rPr lang="en-US" dirty="0">
                <a:solidFill>
                  <a:schemeClr val="accent2">
                    <a:lumMod val="50000"/>
                  </a:schemeClr>
                </a:solidFill>
                <a:latin typeface="Tahoma" pitchFamily="34" charset="0"/>
              </a:rPr>
              <a:t>event has been extracted from the text.</a:t>
            </a:r>
          </a:p>
        </p:txBody>
      </p:sp>
      <p:grpSp>
        <p:nvGrpSpPr>
          <p:cNvPr id="2" name="Group 19"/>
          <p:cNvGrpSpPr/>
          <p:nvPr/>
        </p:nvGrpSpPr>
        <p:grpSpPr>
          <a:xfrm>
            <a:off x="2205094" y="1834896"/>
            <a:ext cx="4999038" cy="2484438"/>
            <a:chOff x="2371344" y="1834896"/>
            <a:chExt cx="4999038" cy="2484438"/>
          </a:xfrm>
        </p:grpSpPr>
        <p:sp>
          <p:nvSpPr>
            <p:cNvPr id="17411" name="Oval 3"/>
            <p:cNvSpPr>
              <a:spLocks noChangeArrowheads="1"/>
            </p:cNvSpPr>
            <p:nvPr/>
          </p:nvSpPr>
          <p:spPr bwMode="auto">
            <a:xfrm>
              <a:off x="4352544" y="2444496"/>
              <a:ext cx="1066800" cy="1011238"/>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n-US" sz="1800">
                  <a:latin typeface="Tahoma" pitchFamily="34" charset="0"/>
                </a:rPr>
                <a:t>New</a:t>
              </a:r>
            </a:p>
            <a:p>
              <a:pPr algn="ctr"/>
              <a:r>
                <a:rPr lang="en-US" sz="1800">
                  <a:latin typeface="Tahoma" pitchFamily="34" charset="0"/>
                </a:rPr>
                <a:t>Piracy</a:t>
              </a:r>
            </a:p>
            <a:p>
              <a:pPr algn="ctr"/>
              <a:r>
                <a:rPr lang="en-US" sz="1800">
                  <a:latin typeface="Tahoma" pitchFamily="34" charset="0"/>
                </a:rPr>
                <a:t>Event</a:t>
              </a:r>
            </a:p>
          </p:txBody>
        </p:sp>
        <p:sp>
          <p:nvSpPr>
            <p:cNvPr id="17418" name="Oval 10"/>
            <p:cNvSpPr>
              <a:spLocks noChangeArrowheads="1"/>
            </p:cNvSpPr>
            <p:nvPr/>
          </p:nvSpPr>
          <p:spPr bwMode="auto">
            <a:xfrm>
              <a:off x="3438144" y="1834896"/>
              <a:ext cx="731838" cy="73183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a:latin typeface="Tahoma" pitchFamily="34" charset="0"/>
                </a:rPr>
                <a:t>Some</a:t>
              </a:r>
            </a:p>
            <a:p>
              <a:pPr algn="ctr"/>
              <a:r>
                <a:rPr lang="en-US" sz="1400">
                  <a:latin typeface="Tahoma" pitchFamily="34" charset="0"/>
                </a:rPr>
                <a:t>Speed</a:t>
              </a:r>
            </a:p>
            <a:p>
              <a:pPr algn="ctr"/>
              <a:r>
                <a:rPr lang="en-US" sz="1400">
                  <a:latin typeface="Tahoma" pitchFamily="34" charset="0"/>
                </a:rPr>
                <a:t>Boat</a:t>
              </a:r>
            </a:p>
          </p:txBody>
        </p:sp>
        <p:sp>
          <p:nvSpPr>
            <p:cNvPr id="17431" name="Oval 23"/>
            <p:cNvSpPr>
              <a:spLocks noChangeArrowheads="1"/>
            </p:cNvSpPr>
            <p:nvPr/>
          </p:nvSpPr>
          <p:spPr bwMode="auto">
            <a:xfrm>
              <a:off x="3590544" y="3587496"/>
              <a:ext cx="731838" cy="73183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dirty="0">
                  <a:latin typeface="Tahoma" pitchFamily="34" charset="0"/>
                </a:rPr>
                <a:t>April 17,</a:t>
              </a:r>
            </a:p>
            <a:p>
              <a:pPr algn="ctr"/>
              <a:r>
                <a:rPr lang="en-US" sz="1400" dirty="0">
                  <a:latin typeface="Tahoma" pitchFamily="34" charset="0"/>
                </a:rPr>
                <a:t>2006</a:t>
              </a:r>
            </a:p>
          </p:txBody>
        </p:sp>
        <p:sp>
          <p:nvSpPr>
            <p:cNvPr id="17440" name="Text Box 32"/>
            <p:cNvSpPr txBox="1">
              <a:spLocks noChangeArrowheads="1"/>
            </p:cNvSpPr>
            <p:nvPr/>
          </p:nvSpPr>
          <p:spPr bwMode="auto">
            <a:xfrm>
              <a:off x="5343144" y="2749296"/>
              <a:ext cx="1519238" cy="304800"/>
            </a:xfrm>
            <a:prstGeom prst="rect">
              <a:avLst/>
            </a:prstGeom>
            <a:noFill/>
            <a:ln w="9525">
              <a:noFill/>
              <a:miter lim="800000"/>
              <a:headEnd/>
              <a:tailEnd/>
            </a:ln>
            <a:effectLst/>
          </p:spPr>
          <p:txBody>
            <a:bodyPr wrap="none">
              <a:spAutoFit/>
            </a:bodyPr>
            <a:lstStyle/>
            <a:p>
              <a:r>
                <a:rPr lang="en-US" sz="1400">
                  <a:latin typeface="Tahoma" pitchFamily="34" charset="0"/>
                </a:rPr>
                <a:t>eventOccursNear</a:t>
              </a:r>
            </a:p>
          </p:txBody>
        </p:sp>
        <p:sp>
          <p:nvSpPr>
            <p:cNvPr id="17441" name="Oval 33"/>
            <p:cNvSpPr>
              <a:spLocks noChangeArrowheads="1"/>
            </p:cNvSpPr>
            <p:nvPr/>
          </p:nvSpPr>
          <p:spPr bwMode="auto">
            <a:xfrm>
              <a:off x="5724144" y="3358896"/>
              <a:ext cx="731838" cy="73183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a:latin typeface="Tahoma" pitchFamily="34" charset="0"/>
                </a:rPr>
                <a:t>Malaysia</a:t>
              </a:r>
            </a:p>
          </p:txBody>
        </p:sp>
        <p:sp>
          <p:nvSpPr>
            <p:cNvPr id="17442" name="Oval 34"/>
            <p:cNvSpPr>
              <a:spLocks noChangeArrowheads="1"/>
            </p:cNvSpPr>
            <p:nvPr/>
          </p:nvSpPr>
          <p:spPr bwMode="auto">
            <a:xfrm>
              <a:off x="6105144" y="1911096"/>
              <a:ext cx="838200" cy="73183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dirty="0" err="1">
                  <a:latin typeface="Tahoma" pitchFamily="34" charset="0"/>
                </a:rPr>
                <a:t>Parit</a:t>
              </a:r>
              <a:r>
                <a:rPr lang="en-US" sz="1400" dirty="0">
                  <a:latin typeface="Tahoma" pitchFamily="34" charset="0"/>
                </a:rPr>
                <a:t> </a:t>
              </a:r>
              <a:r>
                <a:rPr lang="en-US" sz="1400" dirty="0" err="1">
                  <a:latin typeface="Tahoma" pitchFamily="34" charset="0"/>
                </a:rPr>
                <a:t>Haji</a:t>
              </a:r>
              <a:endParaRPr lang="en-US" sz="1400" dirty="0">
                <a:latin typeface="Tahoma" pitchFamily="34" charset="0"/>
              </a:endParaRPr>
            </a:p>
            <a:p>
              <a:pPr algn="ctr"/>
              <a:r>
                <a:rPr lang="en-US" sz="1400" dirty="0" err="1">
                  <a:latin typeface="Tahoma" pitchFamily="34" charset="0"/>
                </a:rPr>
                <a:t>Baki</a:t>
              </a:r>
              <a:endParaRPr lang="en-US" sz="1400" dirty="0">
                <a:latin typeface="Tahoma" pitchFamily="34" charset="0"/>
              </a:endParaRPr>
            </a:p>
          </p:txBody>
        </p:sp>
        <p:sp>
          <p:nvSpPr>
            <p:cNvPr id="17443" name="Oval 35"/>
            <p:cNvSpPr>
              <a:spLocks noChangeArrowheads="1"/>
            </p:cNvSpPr>
            <p:nvPr/>
          </p:nvSpPr>
          <p:spPr bwMode="auto">
            <a:xfrm>
              <a:off x="6638544" y="2901696"/>
              <a:ext cx="731838" cy="73183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dirty="0">
                  <a:latin typeface="Tahoma" pitchFamily="34" charset="0"/>
                </a:rPr>
                <a:t>Malacca</a:t>
              </a:r>
            </a:p>
            <a:p>
              <a:pPr algn="ctr"/>
              <a:r>
                <a:rPr lang="en-US" sz="1400" dirty="0">
                  <a:latin typeface="Tahoma" pitchFamily="34" charset="0"/>
                </a:rPr>
                <a:t>Straits</a:t>
              </a:r>
            </a:p>
          </p:txBody>
        </p:sp>
        <p:sp>
          <p:nvSpPr>
            <p:cNvPr id="17444" name="Line 36"/>
            <p:cNvSpPr>
              <a:spLocks noChangeShapeType="1"/>
            </p:cNvSpPr>
            <p:nvPr/>
          </p:nvSpPr>
          <p:spPr bwMode="auto">
            <a:xfrm>
              <a:off x="5419344" y="2977896"/>
              <a:ext cx="1219200" cy="152400"/>
            </a:xfrm>
            <a:prstGeom prst="line">
              <a:avLst/>
            </a:prstGeom>
            <a:noFill/>
            <a:ln w="9525">
              <a:solidFill>
                <a:schemeClr val="tx1"/>
              </a:solidFill>
              <a:round/>
              <a:headEnd/>
              <a:tailEnd type="triangle" w="med" len="med"/>
            </a:ln>
            <a:effectLst/>
          </p:spPr>
          <p:txBody>
            <a:bodyPr/>
            <a:lstStyle/>
            <a:p>
              <a:endParaRPr lang="en-NZ"/>
            </a:p>
          </p:txBody>
        </p:sp>
        <p:sp>
          <p:nvSpPr>
            <p:cNvPr id="17445" name="Line 37"/>
            <p:cNvSpPr>
              <a:spLocks noChangeShapeType="1"/>
            </p:cNvSpPr>
            <p:nvPr/>
          </p:nvSpPr>
          <p:spPr bwMode="auto">
            <a:xfrm>
              <a:off x="5419344" y="3054096"/>
              <a:ext cx="504825" cy="304800"/>
            </a:xfrm>
            <a:prstGeom prst="line">
              <a:avLst/>
            </a:prstGeom>
            <a:noFill/>
            <a:ln w="9525">
              <a:solidFill>
                <a:schemeClr val="tx1"/>
              </a:solidFill>
              <a:round/>
              <a:headEnd/>
              <a:tailEnd type="triangle" w="med" len="med"/>
            </a:ln>
            <a:effectLst/>
          </p:spPr>
          <p:txBody>
            <a:bodyPr/>
            <a:lstStyle/>
            <a:p>
              <a:endParaRPr lang="en-NZ"/>
            </a:p>
          </p:txBody>
        </p:sp>
        <p:sp>
          <p:nvSpPr>
            <p:cNvPr id="17446" name="Line 38"/>
            <p:cNvSpPr>
              <a:spLocks noChangeShapeType="1"/>
            </p:cNvSpPr>
            <p:nvPr/>
          </p:nvSpPr>
          <p:spPr bwMode="auto">
            <a:xfrm flipV="1">
              <a:off x="5419344" y="2444496"/>
              <a:ext cx="685800" cy="381000"/>
            </a:xfrm>
            <a:prstGeom prst="line">
              <a:avLst/>
            </a:prstGeom>
            <a:noFill/>
            <a:ln w="9525">
              <a:solidFill>
                <a:schemeClr val="tx1"/>
              </a:solidFill>
              <a:round/>
              <a:headEnd/>
              <a:tailEnd type="triangle" w="med" len="med"/>
            </a:ln>
            <a:effectLst/>
          </p:spPr>
          <p:txBody>
            <a:bodyPr/>
            <a:lstStyle/>
            <a:p>
              <a:endParaRPr lang="en-NZ"/>
            </a:p>
          </p:txBody>
        </p:sp>
        <p:sp>
          <p:nvSpPr>
            <p:cNvPr id="17447" name="Line 39"/>
            <p:cNvSpPr>
              <a:spLocks noChangeShapeType="1"/>
            </p:cNvSpPr>
            <p:nvPr/>
          </p:nvSpPr>
          <p:spPr bwMode="auto">
            <a:xfrm flipH="1">
              <a:off x="4123944" y="3282696"/>
              <a:ext cx="381000" cy="381000"/>
            </a:xfrm>
            <a:prstGeom prst="line">
              <a:avLst/>
            </a:prstGeom>
            <a:noFill/>
            <a:ln w="9525">
              <a:solidFill>
                <a:schemeClr val="tx1"/>
              </a:solidFill>
              <a:round/>
              <a:headEnd/>
              <a:tailEnd type="triangle" w="med" len="med"/>
            </a:ln>
            <a:effectLst/>
          </p:spPr>
          <p:txBody>
            <a:bodyPr/>
            <a:lstStyle/>
            <a:p>
              <a:endParaRPr lang="en-NZ"/>
            </a:p>
          </p:txBody>
        </p:sp>
        <p:sp>
          <p:nvSpPr>
            <p:cNvPr id="17448" name="Line 40"/>
            <p:cNvSpPr>
              <a:spLocks noChangeShapeType="1"/>
            </p:cNvSpPr>
            <p:nvPr/>
          </p:nvSpPr>
          <p:spPr bwMode="auto">
            <a:xfrm flipH="1" flipV="1">
              <a:off x="4123944" y="2368296"/>
              <a:ext cx="304800" cy="304800"/>
            </a:xfrm>
            <a:prstGeom prst="line">
              <a:avLst/>
            </a:prstGeom>
            <a:noFill/>
            <a:ln w="9525">
              <a:solidFill>
                <a:schemeClr val="tx1"/>
              </a:solidFill>
              <a:round/>
              <a:headEnd/>
              <a:tailEnd type="triangle" w="med" len="med"/>
            </a:ln>
            <a:effectLst/>
          </p:spPr>
          <p:txBody>
            <a:bodyPr/>
            <a:lstStyle/>
            <a:p>
              <a:endParaRPr lang="en-NZ"/>
            </a:p>
          </p:txBody>
        </p:sp>
        <p:sp>
          <p:nvSpPr>
            <p:cNvPr id="17449" name="Text Box 41"/>
            <p:cNvSpPr txBox="1">
              <a:spLocks noChangeArrowheads="1"/>
            </p:cNvSpPr>
            <p:nvPr/>
          </p:nvSpPr>
          <p:spPr bwMode="auto">
            <a:xfrm>
              <a:off x="2371344" y="2596896"/>
              <a:ext cx="1944688" cy="304800"/>
            </a:xfrm>
            <a:prstGeom prst="rect">
              <a:avLst/>
            </a:prstGeom>
            <a:noFill/>
            <a:ln w="9525">
              <a:noFill/>
              <a:miter lim="800000"/>
              <a:headEnd/>
              <a:tailEnd/>
            </a:ln>
            <a:effectLst/>
          </p:spPr>
          <p:txBody>
            <a:bodyPr wrap="none">
              <a:spAutoFit/>
            </a:bodyPr>
            <a:lstStyle/>
            <a:p>
              <a:r>
                <a:rPr lang="en-US" sz="1400">
                  <a:latin typeface="Tahoma" pitchFamily="34" charset="0"/>
                </a:rPr>
                <a:t>intendedAttackTargets</a:t>
              </a:r>
            </a:p>
          </p:txBody>
        </p:sp>
        <p:sp>
          <p:nvSpPr>
            <p:cNvPr id="17450" name="Text Box 42"/>
            <p:cNvSpPr txBox="1">
              <a:spLocks noChangeArrowheads="1"/>
            </p:cNvSpPr>
            <p:nvPr/>
          </p:nvSpPr>
          <p:spPr bwMode="auto">
            <a:xfrm>
              <a:off x="3133344" y="3282696"/>
              <a:ext cx="1150938" cy="304800"/>
            </a:xfrm>
            <a:prstGeom prst="rect">
              <a:avLst/>
            </a:prstGeom>
            <a:noFill/>
            <a:ln w="9525">
              <a:noFill/>
              <a:miter lim="800000"/>
              <a:headEnd/>
              <a:tailEnd/>
            </a:ln>
            <a:effectLst/>
          </p:spPr>
          <p:txBody>
            <a:bodyPr wrap="none">
              <a:spAutoFit/>
            </a:bodyPr>
            <a:lstStyle/>
            <a:p>
              <a:r>
                <a:rPr lang="en-US" sz="1400">
                  <a:latin typeface="Tahoma" pitchFamily="34" charset="0"/>
                </a:rPr>
                <a:t>dateOfEvent</a:t>
              </a:r>
            </a:p>
          </p:txBody>
        </p:sp>
      </p:grpSp>
      <p:sp>
        <p:nvSpPr>
          <p:cNvPr id="17451" name="Rectangle 43"/>
          <p:cNvSpPr>
            <a:spLocks noChangeArrowheads="1"/>
          </p:cNvSpPr>
          <p:nvPr/>
        </p:nvSpPr>
        <p:spPr bwMode="auto">
          <a:xfrm>
            <a:off x="609600" y="4594225"/>
            <a:ext cx="4572000" cy="16541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pPr>
              <a:spcBef>
                <a:spcPct val="50000"/>
              </a:spcBef>
            </a:pPr>
            <a:r>
              <a:rPr lang="en-US" sz="1200" dirty="0">
                <a:latin typeface="Tahoma" pitchFamily="34" charset="0"/>
              </a:rPr>
              <a:t>Malacca Straits:</a:t>
            </a:r>
          </a:p>
          <a:p>
            <a:pPr>
              <a:spcBef>
                <a:spcPct val="50000"/>
              </a:spcBef>
            </a:pPr>
            <a:r>
              <a:rPr lang="en-US" sz="1200" dirty="0">
                <a:latin typeface="Tahoma" pitchFamily="34" charset="0"/>
              </a:rPr>
              <a:t>On 17 April 2006, a Malaysian fishing vessel was attacked by armed pirates at approximately nine nautical miles off </a:t>
            </a:r>
            <a:r>
              <a:rPr lang="en-US" sz="1200" dirty="0" err="1">
                <a:latin typeface="Tahoma" pitchFamily="34" charset="0"/>
              </a:rPr>
              <a:t>Parit</a:t>
            </a:r>
            <a:r>
              <a:rPr lang="en-US" sz="1200" dirty="0">
                <a:latin typeface="Tahoma" pitchFamily="34" charset="0"/>
              </a:rPr>
              <a:t> </a:t>
            </a:r>
            <a:r>
              <a:rPr lang="en-US" sz="1200" dirty="0" err="1">
                <a:latin typeface="Tahoma" pitchFamily="34" charset="0"/>
              </a:rPr>
              <a:t>Haji</a:t>
            </a:r>
            <a:r>
              <a:rPr lang="en-US" sz="1200" dirty="0">
                <a:latin typeface="Tahoma" pitchFamily="34" charset="0"/>
              </a:rPr>
              <a:t> </a:t>
            </a:r>
            <a:r>
              <a:rPr lang="en-US" sz="1200" dirty="0" err="1">
                <a:latin typeface="Tahoma" pitchFamily="34" charset="0"/>
              </a:rPr>
              <a:t>Baki</a:t>
            </a:r>
            <a:r>
              <a:rPr lang="en-US" sz="1200" dirty="0">
                <a:latin typeface="Tahoma" pitchFamily="34" charset="0"/>
              </a:rPr>
              <a:t> coast in the Malacca Straits at about 0200 Hrs LT.  Six pirates armed with guns in a speedboat closed in rapidly and opened fire at the fishing vessel underway. Several shots hit the side of the vessel but the crew escaped injuries.  The fishing vessel crew lodged a police report.</a:t>
            </a:r>
          </a:p>
        </p:txBody>
      </p:sp>
      <p:sp>
        <p:nvSpPr>
          <p:cNvPr id="22" name="TextBox 21"/>
          <p:cNvSpPr txBox="1"/>
          <p:nvPr/>
        </p:nvSpPr>
        <p:spPr>
          <a:xfrm>
            <a:off x="5973288" y="5142016"/>
            <a:ext cx="2707574"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NZ" sz="1100" b="1" dirty="0" smtClean="0"/>
              <a:t>Human Feedback:</a:t>
            </a:r>
          </a:p>
          <a:p>
            <a:r>
              <a:rPr lang="en-NZ" sz="1100" dirty="0" smtClean="0"/>
              <a:t>In initial experiments, giving feedback on the 27 piracy paragraphs raised precision from .39 to .61 using 2-fold cross-validation</a:t>
            </a:r>
            <a:endParaRPr lang="en-NZ" sz="11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Markov Logic</a:t>
            </a:r>
            <a:endParaRPr lang="en-NZ" dirty="0"/>
          </a:p>
        </p:txBody>
      </p:sp>
      <p:sp>
        <p:nvSpPr>
          <p:cNvPr id="4" name="Text Placeholder 3"/>
          <p:cNvSpPr>
            <a:spLocks noGrp="1"/>
          </p:cNvSpPr>
          <p:nvPr>
            <p:ph type="body" idx="1"/>
          </p:nvPr>
        </p:nvSpPr>
        <p:spPr/>
        <p:txBody>
          <a:bodyPr>
            <a:normAutofit fontScale="92500"/>
          </a:bodyPr>
          <a:lstStyle/>
          <a:p>
            <a:r>
              <a:rPr lang="en-US" dirty="0" smtClean="0"/>
              <a:t>Undirected Graphical Models </a:t>
            </a:r>
          </a:p>
          <a:p>
            <a:r>
              <a:rPr lang="en-US" dirty="0" smtClean="0"/>
              <a:t>Formed from weighted first order logic statements</a:t>
            </a:r>
          </a:p>
          <a:p>
            <a:r>
              <a:rPr lang="en-US" dirty="0" err="1" smtClean="0"/>
              <a:t>Tractible</a:t>
            </a:r>
            <a:r>
              <a:rPr lang="en-US" dirty="0" smtClean="0"/>
              <a:t> (if not fast) algorithms for learning the weights from ground cases</a:t>
            </a:r>
          </a:p>
          <a:p>
            <a:r>
              <a:rPr lang="en-US" dirty="0" err="1" smtClean="0"/>
              <a:t>Tractible</a:t>
            </a:r>
            <a:r>
              <a:rPr lang="en-US" dirty="0" smtClean="0"/>
              <a:t> (if not fast) algorithms for computing the probabilities of various ways in which a formula might be satisfied</a:t>
            </a:r>
          </a:p>
          <a:p>
            <a:r>
              <a:rPr lang="en-NZ" sz="1900" dirty="0" smtClean="0"/>
              <a:t>Matthew Richardson and Pedro </a:t>
            </a:r>
            <a:r>
              <a:rPr lang="en-NZ" sz="1900" dirty="0" err="1" smtClean="0"/>
              <a:t>Domingos</a:t>
            </a:r>
            <a:r>
              <a:rPr lang="en-NZ" sz="1900" dirty="0" smtClean="0"/>
              <a:t>, Markov Logic Networks, Machine Learning, 62, 107-136, 2006.</a:t>
            </a:r>
            <a:endParaRPr lang="en-NZ" sz="1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86400"/>
            <a:ext cx="8183880" cy="550750"/>
          </a:xfrm>
        </p:spPr>
        <p:txBody>
          <a:bodyPr>
            <a:normAutofit fontScale="90000"/>
          </a:bodyPr>
          <a:lstStyle/>
          <a:p>
            <a:r>
              <a:rPr lang="en-US" dirty="0" smtClean="0"/>
              <a:t>Syntactic Power</a:t>
            </a:r>
            <a:endParaRPr lang="en-NZ" dirty="0"/>
          </a:p>
        </p:txBody>
      </p:sp>
      <p:graphicFrame>
        <p:nvGraphicFramePr>
          <p:cNvPr id="5" name="Diagram 4"/>
          <p:cNvGraphicFramePr/>
          <p:nvPr/>
        </p:nvGraphicFramePr>
        <p:xfrm>
          <a:off x="712381" y="308344"/>
          <a:ext cx="7708605" cy="5284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Markov Logic</a:t>
            </a:r>
            <a:endParaRPr lang="en-NZ" dirty="0"/>
          </a:p>
        </p:txBody>
      </p:sp>
      <p:sp>
        <p:nvSpPr>
          <p:cNvPr id="3" name="Footer Placeholder 2"/>
          <p:cNvSpPr>
            <a:spLocks noGrp="1"/>
          </p:cNvSpPr>
          <p:nvPr>
            <p:ph type="ftr" sz="quarter" idx="11"/>
          </p:nvPr>
        </p:nvSpPr>
        <p:spPr/>
        <p:txBody>
          <a:bodyPr/>
          <a:lstStyle/>
          <a:p>
            <a:r>
              <a:rPr lang="en-US" dirty="0" smtClean="0"/>
              <a:t>© </a:t>
            </a:r>
            <a:r>
              <a:rPr lang="en-US" dirty="0" err="1" smtClean="0"/>
              <a:t>Cycorp</a:t>
            </a:r>
            <a:r>
              <a:rPr lang="en-US" dirty="0" smtClean="0"/>
              <a:t> 2007 </a:t>
            </a:r>
            <a:endParaRPr lang="en-US" dirty="0"/>
          </a:p>
        </p:txBody>
      </p:sp>
      <p:sp>
        <p:nvSpPr>
          <p:cNvPr id="6" name="TextBox 5"/>
          <p:cNvSpPr txBox="1"/>
          <p:nvPr/>
        </p:nvSpPr>
        <p:spPr>
          <a:xfrm>
            <a:off x="866899" y="771895"/>
            <a:ext cx="6367384" cy="35394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NZ" sz="1600" dirty="0" err="1" smtClean="0"/>
              <a:t>sentenceWeight</a:t>
            </a:r>
            <a:r>
              <a:rPr lang="en-NZ" sz="1600" dirty="0" smtClean="0"/>
              <a:t> </a:t>
            </a:r>
            <a:br>
              <a:rPr lang="en-NZ" sz="1600" dirty="0" smtClean="0"/>
            </a:br>
            <a:r>
              <a:rPr lang="en-NZ" sz="1600" dirty="0" err="1" smtClean="0"/>
              <a:t>assertionWeight</a:t>
            </a:r>
            <a:r>
              <a:rPr lang="en-NZ" sz="1600" dirty="0" smtClean="0"/>
              <a:t> </a:t>
            </a:r>
            <a:br>
              <a:rPr lang="en-NZ" sz="1600" dirty="0" smtClean="0"/>
            </a:br>
            <a:r>
              <a:rPr lang="en-NZ" sz="1600" dirty="0" err="1" smtClean="0"/>
              <a:t>MarkovLogicNetwork</a:t>
            </a:r>
            <a:r>
              <a:rPr lang="en-NZ" sz="1600" dirty="0" smtClean="0"/>
              <a:t> </a:t>
            </a:r>
            <a:br>
              <a:rPr lang="en-NZ" sz="1600" dirty="0" smtClean="0"/>
            </a:br>
            <a:r>
              <a:rPr lang="en-NZ" sz="1600" dirty="0" err="1" smtClean="0"/>
              <a:t>MarkovNetwork</a:t>
            </a:r>
            <a:r>
              <a:rPr lang="en-NZ" sz="1600" dirty="0" smtClean="0"/>
              <a:t> </a:t>
            </a:r>
            <a:br>
              <a:rPr lang="en-NZ" sz="1600" dirty="0" smtClean="0"/>
            </a:br>
            <a:r>
              <a:rPr lang="en-NZ" sz="1600" dirty="0" err="1" smtClean="0"/>
              <a:t>ContentOfMarkovLogicNetworkFn</a:t>
            </a:r>
            <a:r>
              <a:rPr lang="en-NZ" sz="1600" dirty="0" smtClean="0"/>
              <a:t> </a:t>
            </a:r>
            <a:br>
              <a:rPr lang="en-NZ" sz="1600" dirty="0" smtClean="0"/>
            </a:br>
            <a:r>
              <a:rPr lang="en-NZ" sz="1600" dirty="0" err="1" smtClean="0"/>
              <a:t>DiscriminativeWeightLearning</a:t>
            </a:r>
            <a:r>
              <a:rPr lang="en-NZ" sz="1600" dirty="0" smtClean="0"/>
              <a:t> </a:t>
            </a:r>
            <a:br>
              <a:rPr lang="en-NZ" sz="1600" dirty="0" smtClean="0"/>
            </a:br>
            <a:r>
              <a:rPr lang="en-NZ" sz="1600" dirty="0" err="1" smtClean="0"/>
              <a:t>GenerativeWeightLearning</a:t>
            </a:r>
            <a:r>
              <a:rPr lang="en-NZ" sz="1600" dirty="0" smtClean="0"/>
              <a:t> </a:t>
            </a:r>
            <a:br>
              <a:rPr lang="en-NZ" sz="1600" dirty="0" smtClean="0"/>
            </a:br>
            <a:r>
              <a:rPr lang="en-NZ" sz="1600" dirty="0" err="1" smtClean="0"/>
              <a:t>markovLogicNetworkDataFilePathname</a:t>
            </a:r>
            <a:r>
              <a:rPr lang="en-NZ" sz="1600" dirty="0" smtClean="0"/>
              <a:t> </a:t>
            </a:r>
            <a:br>
              <a:rPr lang="en-NZ" sz="1600" dirty="0" smtClean="0"/>
            </a:br>
            <a:r>
              <a:rPr lang="en-NZ" sz="1600" dirty="0" err="1" smtClean="0"/>
              <a:t>markovLogicNetworkFilePathname</a:t>
            </a:r>
            <a:r>
              <a:rPr lang="en-NZ" sz="1600" dirty="0" smtClean="0"/>
              <a:t> </a:t>
            </a:r>
            <a:br>
              <a:rPr lang="en-NZ" sz="1600" dirty="0" smtClean="0"/>
            </a:br>
            <a:r>
              <a:rPr lang="en-NZ" sz="1600" dirty="0" err="1" smtClean="0"/>
              <a:t>markovLogicNetworkGeneratedUsingCommandString</a:t>
            </a:r>
            <a:r>
              <a:rPr lang="en-NZ" sz="1600" dirty="0" smtClean="0"/>
              <a:t> </a:t>
            </a:r>
            <a:br>
              <a:rPr lang="en-NZ" sz="1600" dirty="0" smtClean="0"/>
            </a:br>
            <a:r>
              <a:rPr lang="en-NZ" sz="1600" dirty="0" err="1" smtClean="0"/>
              <a:t>markovLogicNetworkGeneratedUsingLearningType</a:t>
            </a:r>
            <a:r>
              <a:rPr lang="en-NZ" sz="1600" dirty="0" smtClean="0"/>
              <a:t> </a:t>
            </a:r>
            <a:br>
              <a:rPr lang="en-NZ" sz="1600" dirty="0" smtClean="0"/>
            </a:br>
            <a:r>
              <a:rPr lang="en-NZ" sz="1600" dirty="0" err="1" smtClean="0"/>
              <a:t>markovLogicNetworkRepresentedByMicrotheory</a:t>
            </a:r>
            <a:r>
              <a:rPr lang="en-NZ" sz="1600" dirty="0" smtClean="0"/>
              <a:t> </a:t>
            </a:r>
            <a:br>
              <a:rPr lang="en-NZ" sz="1600" dirty="0" smtClean="0"/>
            </a:br>
            <a:r>
              <a:rPr lang="en-NZ" sz="1600" dirty="0" err="1" smtClean="0"/>
              <a:t>markovLogicNetworkRuleFilePathname</a:t>
            </a:r>
            <a:r>
              <a:rPr lang="en-NZ" sz="1600" dirty="0" smtClean="0"/>
              <a:t> </a:t>
            </a:r>
            <a:br>
              <a:rPr lang="en-NZ" sz="1600" dirty="0" smtClean="0"/>
            </a:br>
            <a:r>
              <a:rPr lang="en-NZ" sz="1600" dirty="0" err="1" smtClean="0"/>
              <a:t>markovLogicNetworkTypeConstantDeclarationFilePathname</a:t>
            </a:r>
            <a:r>
              <a:rPr lang="en-NZ" sz="1600" dirty="0" smtClean="0"/>
              <a:t> </a:t>
            </a:r>
            <a:endParaRPr lang="en-NZ" sz="1600" dirty="0"/>
          </a:p>
        </p:txBody>
      </p:sp>
      <p:sp>
        <p:nvSpPr>
          <p:cNvPr id="4" name="TextBox 3"/>
          <p:cNvSpPr txBox="1"/>
          <p:nvPr/>
        </p:nvSpPr>
        <p:spPr>
          <a:xfrm>
            <a:off x="760021" y="593767"/>
            <a:ext cx="6851556" cy="4708981"/>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NZ" sz="2000" dirty="0" smtClean="0"/>
              <a:t>('suggests' (</a:t>
            </a:r>
            <a:r>
              <a:rPr lang="en-NZ" sz="2000" dirty="0" err="1" smtClean="0"/>
              <a:t>eventOccursAt</a:t>
            </a:r>
            <a:r>
              <a:rPr lang="en-NZ" sz="2000" dirty="0" smtClean="0"/>
              <a:t> ?ACT :LOCATION)</a:t>
            </a:r>
          </a:p>
          <a:p>
            <a:r>
              <a:rPr lang="en-NZ" sz="2000" dirty="0" smtClean="0"/>
              <a:t>                 (perpetrator ?ACT :GROUP))</a:t>
            </a:r>
          </a:p>
          <a:p>
            <a:r>
              <a:rPr lang="en-NZ" sz="2000" dirty="0" smtClean="0"/>
              <a:t> </a:t>
            </a:r>
          </a:p>
          <a:p>
            <a:r>
              <a:rPr lang="en-NZ" sz="2000" dirty="0" smtClean="0"/>
              <a:t>('suggests' (damages ?ACT ?TARGET) </a:t>
            </a:r>
          </a:p>
          <a:p>
            <a:r>
              <a:rPr lang="en-NZ" sz="2000" dirty="0" smtClean="0"/>
              <a:t>                 (perpetrator ?ACT :GROUP))</a:t>
            </a:r>
          </a:p>
          <a:p>
            <a:endParaRPr lang="en-NZ" sz="2000" dirty="0" smtClean="0"/>
          </a:p>
          <a:p>
            <a:r>
              <a:rPr lang="en-NZ" sz="2000" dirty="0" smtClean="0"/>
              <a:t>('suggests' (</a:t>
            </a:r>
            <a:r>
              <a:rPr lang="en-NZ" sz="2000" dirty="0" err="1" smtClean="0"/>
              <a:t>intendedAttackTargets</a:t>
            </a:r>
            <a:r>
              <a:rPr lang="en-NZ" sz="2000" dirty="0" smtClean="0"/>
              <a:t> ?ACT ?TARGET)</a:t>
            </a:r>
          </a:p>
          <a:p>
            <a:r>
              <a:rPr lang="en-NZ" sz="2000" dirty="0" smtClean="0"/>
              <a:t> 		 (perpetrator ?ACT :GROUP)) </a:t>
            </a:r>
          </a:p>
          <a:p>
            <a:endParaRPr lang="en-NZ" sz="2000" dirty="0" smtClean="0"/>
          </a:p>
          <a:p>
            <a:r>
              <a:rPr lang="en-NZ" sz="2000" dirty="0" smtClean="0"/>
              <a:t>('suggests' (perpetrator ?ACT :GROUP) </a:t>
            </a:r>
          </a:p>
          <a:p>
            <a:r>
              <a:rPr lang="en-NZ" sz="2000" dirty="0" smtClean="0"/>
              <a:t>		 (</a:t>
            </a:r>
            <a:r>
              <a:rPr lang="en-NZ" sz="2000" dirty="0" err="1" smtClean="0"/>
              <a:t>eventOccursAt</a:t>
            </a:r>
            <a:r>
              <a:rPr lang="en-NZ" sz="2000" dirty="0" smtClean="0"/>
              <a:t> ?ACT :LOCATION)) </a:t>
            </a:r>
          </a:p>
          <a:p>
            <a:endParaRPr lang="en-NZ" sz="2000" dirty="0" smtClean="0"/>
          </a:p>
          <a:p>
            <a:r>
              <a:rPr lang="en-NZ" sz="2000" dirty="0" smtClean="0"/>
              <a:t>('suggests' (and (perpetrator ?ACT :GROUP) </a:t>
            </a:r>
          </a:p>
          <a:p>
            <a:r>
              <a:rPr lang="en-NZ" sz="2000" dirty="0" smtClean="0"/>
              <a:t>			(damages ?ACT ?DAMAGED)) </a:t>
            </a:r>
          </a:p>
          <a:p>
            <a:r>
              <a:rPr lang="en-NZ" sz="2000" dirty="0" smtClean="0"/>
              <a:t>		(</a:t>
            </a:r>
            <a:r>
              <a:rPr lang="en-NZ" sz="2000" dirty="0" err="1" smtClean="0"/>
              <a:t>eventOccursAt</a:t>
            </a:r>
            <a:r>
              <a:rPr lang="en-NZ" sz="2000" dirty="0" smtClean="0"/>
              <a:t> ?ACT :LOCATION))</a:t>
            </a:r>
            <a:endParaRPr lang="en-NZ" sz="2000" dirty="0"/>
          </a:p>
        </p:txBody>
      </p:sp>
      <p:sp>
        <p:nvSpPr>
          <p:cNvPr id="7" name="TextBox 6"/>
          <p:cNvSpPr txBox="1"/>
          <p:nvPr/>
        </p:nvSpPr>
        <p:spPr>
          <a:xfrm>
            <a:off x="508660" y="532412"/>
            <a:ext cx="8184078" cy="504753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NZ" sz="1400" dirty="0" smtClean="0"/>
              <a:t>pred2C_eventOccursAt_typeAttackOnObject_typeGeographicalRegion(</a:t>
            </a:r>
            <a:r>
              <a:rPr lang="en-NZ" sz="1400" dirty="0" err="1" smtClean="0"/>
              <a:t>act,+location</a:t>
            </a:r>
            <a:r>
              <a:rPr lang="en-NZ" sz="1400" dirty="0" smtClean="0"/>
              <a:t>) </a:t>
            </a:r>
            <a:br>
              <a:rPr lang="en-NZ" sz="1400" dirty="0" smtClean="0"/>
            </a:br>
            <a:r>
              <a:rPr lang="en-NZ" sz="1400" dirty="0" smtClean="0">
                <a:sym typeface="Symbol"/>
              </a:rPr>
              <a:t></a:t>
            </a:r>
            <a:r>
              <a:rPr lang="en-NZ" sz="1400" dirty="0" smtClean="0"/>
              <a:t> pred2C_perpetrator_typeAttackOnObject_typeTerroristGroup(</a:t>
            </a:r>
            <a:r>
              <a:rPr lang="en-NZ" sz="1400" dirty="0" err="1" smtClean="0"/>
              <a:t>act,+group</a:t>
            </a:r>
            <a:r>
              <a:rPr lang="en-NZ" sz="1400" dirty="0" smtClean="0"/>
              <a:t>) </a:t>
            </a:r>
          </a:p>
          <a:p>
            <a:endParaRPr lang="en-US" sz="1400" dirty="0" smtClean="0"/>
          </a:p>
          <a:p>
            <a:endParaRPr lang="en-NZ" sz="1400" dirty="0" smtClean="0"/>
          </a:p>
          <a:p>
            <a:endParaRPr lang="en-NZ" sz="1400" dirty="0" smtClean="0"/>
          </a:p>
          <a:p>
            <a:r>
              <a:rPr lang="en-NZ" sz="1400" dirty="0" smtClean="0"/>
              <a:t>pred2C_damages_typeAttackOnObject_typeEmbassyBuilding(</a:t>
            </a:r>
            <a:r>
              <a:rPr lang="en-NZ" sz="1400" dirty="0" err="1" smtClean="0"/>
              <a:t>act,target</a:t>
            </a:r>
            <a:r>
              <a:rPr lang="en-NZ" sz="1400" dirty="0" smtClean="0"/>
              <a:t>) </a:t>
            </a:r>
            <a:br>
              <a:rPr lang="en-NZ" sz="1400" dirty="0" smtClean="0"/>
            </a:br>
            <a:r>
              <a:rPr lang="en-NZ" sz="1400" dirty="0" smtClean="0">
                <a:sym typeface="Symbol"/>
              </a:rPr>
              <a:t></a:t>
            </a:r>
            <a:r>
              <a:rPr lang="en-NZ" sz="1400" dirty="0" smtClean="0"/>
              <a:t> pred2C_perpetrator_typeAttackOnObject_typeTerroristGroup(</a:t>
            </a:r>
            <a:r>
              <a:rPr lang="en-NZ" sz="1400" dirty="0" err="1" smtClean="0"/>
              <a:t>act,+group</a:t>
            </a:r>
            <a:r>
              <a:rPr lang="en-NZ" sz="1400" dirty="0" smtClean="0"/>
              <a:t>) </a:t>
            </a:r>
          </a:p>
          <a:p>
            <a:endParaRPr lang="en-US" sz="1400" dirty="0" smtClean="0"/>
          </a:p>
          <a:p>
            <a:endParaRPr lang="en-NZ" sz="1400" dirty="0" smtClean="0"/>
          </a:p>
          <a:p>
            <a:endParaRPr lang="en-NZ" sz="1400" dirty="0" smtClean="0"/>
          </a:p>
          <a:p>
            <a:r>
              <a:rPr lang="en-NZ" sz="1400" dirty="0" smtClean="0"/>
              <a:t>pred2C_intendedAttackTargets_typeAttackOnObject_typeEmbassyBuilding(</a:t>
            </a:r>
            <a:r>
              <a:rPr lang="en-NZ" sz="1400" dirty="0" err="1" smtClean="0"/>
              <a:t>act,target</a:t>
            </a:r>
            <a:r>
              <a:rPr lang="en-NZ" sz="1400" dirty="0" smtClean="0"/>
              <a:t>) </a:t>
            </a:r>
            <a:br>
              <a:rPr lang="en-NZ" sz="1400" dirty="0" smtClean="0"/>
            </a:br>
            <a:r>
              <a:rPr lang="en-NZ" sz="1400" dirty="0" smtClean="0">
                <a:sym typeface="Symbol"/>
              </a:rPr>
              <a:t></a:t>
            </a:r>
            <a:r>
              <a:rPr lang="en-NZ" sz="1400" dirty="0" smtClean="0"/>
              <a:t> pred2C_perpetrator_typeAttackOnObject_typeTerroristGroup(</a:t>
            </a:r>
            <a:r>
              <a:rPr lang="en-NZ" sz="1400" dirty="0" err="1" smtClean="0"/>
              <a:t>act,+group</a:t>
            </a:r>
            <a:r>
              <a:rPr lang="en-NZ" sz="1400" dirty="0" smtClean="0"/>
              <a:t>)</a:t>
            </a:r>
          </a:p>
          <a:p>
            <a:endParaRPr lang="en-US" sz="1400" dirty="0" smtClean="0"/>
          </a:p>
          <a:p>
            <a:endParaRPr lang="en-NZ" sz="1400" dirty="0" smtClean="0"/>
          </a:p>
          <a:p>
            <a:endParaRPr lang="en-NZ" sz="1400" dirty="0" smtClean="0"/>
          </a:p>
          <a:p>
            <a:r>
              <a:rPr lang="en-NZ" sz="1400" dirty="0" smtClean="0"/>
              <a:t>pred2C_perpetrator_typeAttackOnObject_typeTerroristGroup(</a:t>
            </a:r>
            <a:r>
              <a:rPr lang="en-NZ" sz="1400" dirty="0" err="1" smtClean="0"/>
              <a:t>act,+group</a:t>
            </a:r>
            <a:r>
              <a:rPr lang="en-NZ" sz="1400" dirty="0" smtClean="0"/>
              <a:t>) </a:t>
            </a:r>
            <a:br>
              <a:rPr lang="en-NZ" sz="1400" dirty="0" smtClean="0"/>
            </a:br>
            <a:r>
              <a:rPr lang="en-NZ" sz="1400" dirty="0" smtClean="0">
                <a:sym typeface="Symbol"/>
              </a:rPr>
              <a:t></a:t>
            </a:r>
            <a:r>
              <a:rPr lang="en-NZ" sz="1400" dirty="0" smtClean="0"/>
              <a:t> pred2C_eventOccursAt_typeAttackOnObject_typeGeographicalRegion(</a:t>
            </a:r>
            <a:r>
              <a:rPr lang="en-NZ" sz="1400" dirty="0" err="1" smtClean="0"/>
              <a:t>act,+location</a:t>
            </a:r>
            <a:r>
              <a:rPr lang="en-NZ" sz="1400" dirty="0" smtClean="0"/>
              <a:t>) </a:t>
            </a:r>
          </a:p>
          <a:p>
            <a:endParaRPr lang="en-US" sz="1400" dirty="0" smtClean="0"/>
          </a:p>
          <a:p>
            <a:endParaRPr lang="en-NZ" sz="1400" dirty="0" smtClean="0"/>
          </a:p>
          <a:p>
            <a:endParaRPr lang="en-NZ" sz="1400" dirty="0" smtClean="0"/>
          </a:p>
          <a:p>
            <a:r>
              <a:rPr lang="en-NZ" sz="1400" dirty="0" smtClean="0"/>
              <a:t>pred2C_perpetrator_typeAttackOnObject_typeTerroristGroup(</a:t>
            </a:r>
            <a:r>
              <a:rPr lang="en-NZ" sz="1400" dirty="0" err="1" smtClean="0"/>
              <a:t>act,+group</a:t>
            </a:r>
            <a:r>
              <a:rPr lang="en-NZ" sz="1400" dirty="0" smtClean="0"/>
              <a:t>) </a:t>
            </a:r>
            <a:br>
              <a:rPr lang="en-NZ" sz="1400" dirty="0" smtClean="0"/>
            </a:br>
            <a:r>
              <a:rPr lang="en-NZ" sz="1400" dirty="0" smtClean="0"/>
              <a:t>  ^ pred2C_damages_typeAttackOnObject_typeEmbassyBuilding(</a:t>
            </a:r>
            <a:r>
              <a:rPr lang="en-NZ" sz="1400" dirty="0" err="1" smtClean="0"/>
              <a:t>act,damaged</a:t>
            </a:r>
            <a:r>
              <a:rPr lang="en-NZ" sz="1400" dirty="0" smtClean="0"/>
              <a:t>) </a:t>
            </a:r>
            <a:br>
              <a:rPr lang="en-NZ" sz="1400" dirty="0" smtClean="0"/>
            </a:br>
            <a:r>
              <a:rPr lang="en-NZ" sz="1400" dirty="0" smtClean="0"/>
              <a:t>  </a:t>
            </a:r>
            <a:r>
              <a:rPr lang="en-NZ" sz="1400" dirty="0" smtClean="0">
                <a:sym typeface="Symbol"/>
              </a:rPr>
              <a:t></a:t>
            </a:r>
            <a:r>
              <a:rPr lang="en-NZ" sz="1400" dirty="0" smtClean="0"/>
              <a:t> pred2C_eventOccursAt_typeAttackOnObject_typeGeographicalRegion(</a:t>
            </a:r>
            <a:r>
              <a:rPr lang="en-NZ" sz="1400" dirty="0" err="1" smtClean="0"/>
              <a:t>act,+location</a:t>
            </a:r>
            <a:r>
              <a:rPr lang="en-NZ" sz="1400" dirty="0" smtClean="0"/>
              <a:t>)</a:t>
            </a:r>
            <a:endParaRPr lang="en-NZ"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ML Experiments</a:t>
            </a:r>
            <a:endParaRPr lang="en-NZ" dirty="0"/>
          </a:p>
        </p:txBody>
      </p:sp>
      <p:sp>
        <p:nvSpPr>
          <p:cNvPr id="3" name="Footer Placeholder 2"/>
          <p:cNvSpPr>
            <a:spLocks noGrp="1"/>
          </p:cNvSpPr>
          <p:nvPr>
            <p:ph type="ftr" sz="quarter" idx="11"/>
          </p:nvPr>
        </p:nvSpPr>
        <p:spPr/>
        <p:txBody>
          <a:bodyPr/>
          <a:lstStyle/>
          <a:p>
            <a:r>
              <a:rPr lang="en-US" dirty="0" smtClean="0"/>
              <a:t>© </a:t>
            </a:r>
            <a:r>
              <a:rPr lang="en-US" dirty="0" err="1" smtClean="0"/>
              <a:t>Cycorp</a:t>
            </a:r>
            <a:r>
              <a:rPr lang="en-US" dirty="0" smtClean="0"/>
              <a:t> 2007</a:t>
            </a:r>
            <a:endParaRPr lang="en-US" dirty="0"/>
          </a:p>
        </p:txBody>
      </p:sp>
      <p:graphicFrame>
        <p:nvGraphicFramePr>
          <p:cNvPr id="5" name="Diagram 4"/>
          <p:cNvGraphicFramePr/>
          <p:nvPr/>
        </p:nvGraphicFramePr>
        <p:xfrm>
          <a:off x="475013" y="577601"/>
          <a:ext cx="8170223" cy="4683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nvGraphicFramePr>
        <p:xfrm>
          <a:off x="368139" y="736270"/>
          <a:ext cx="8383977" cy="1783678"/>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1389409"/>
                <a:gridCol w="1006013"/>
                <a:gridCol w="1197711"/>
                <a:gridCol w="1197711"/>
                <a:gridCol w="1197711"/>
                <a:gridCol w="1197711"/>
                <a:gridCol w="1197711"/>
              </a:tblGrid>
              <a:tr h="534390">
                <a:tc>
                  <a:txBody>
                    <a:bodyPr/>
                    <a:lstStyle/>
                    <a:p>
                      <a:r>
                        <a:rPr lang="en-US" sz="1200" dirty="0" smtClean="0"/>
                        <a:t>Perpetrator</a:t>
                      </a:r>
                      <a:endParaRPr lang="en-NZ" sz="1200" dirty="0"/>
                    </a:p>
                  </a:txBody>
                  <a:tcPr>
                    <a:cell3D prstMaterial="dkEdge">
                      <a:bevel w="25400" h="25400" prst="angle"/>
                      <a:lightRig rig="flood" dir="t"/>
                    </a:cell3D>
                  </a:tcPr>
                </a:tc>
                <a:tc>
                  <a:txBody>
                    <a:bodyPr/>
                    <a:lstStyle/>
                    <a:p>
                      <a:r>
                        <a:rPr lang="en-US" sz="1200" dirty="0" smtClean="0"/>
                        <a:t>Correct</a:t>
                      </a:r>
                      <a:endParaRPr lang="en-NZ" sz="1200" dirty="0"/>
                    </a:p>
                  </a:txBody>
                  <a:tcPr>
                    <a:cell3D prstMaterial="dkEdge">
                      <a:bevel w="25400" h="25400" prst="angle"/>
                      <a:lightRig rig="flood" dir="t"/>
                    </a:cell3D>
                  </a:tcPr>
                </a:tc>
                <a:tc>
                  <a:txBody>
                    <a:bodyPr/>
                    <a:lstStyle/>
                    <a:p>
                      <a:r>
                        <a:rPr lang="en-US" sz="1200" dirty="0" smtClean="0"/>
                        <a:t>Miss</a:t>
                      </a:r>
                      <a:endParaRPr lang="en-NZ" sz="1200" dirty="0"/>
                    </a:p>
                  </a:txBody>
                  <a:tcPr>
                    <a:cell3D prstMaterial="dkEdge">
                      <a:bevel w="25400" h="25400" prst="angle"/>
                      <a:lightRig rig="flood" dir="t"/>
                    </a:cell3D>
                  </a:tcPr>
                </a:tc>
                <a:tc>
                  <a:txBody>
                    <a:bodyPr/>
                    <a:lstStyle/>
                    <a:p>
                      <a:r>
                        <a:rPr lang="en-US" sz="1200" dirty="0" smtClean="0"/>
                        <a:t>False</a:t>
                      </a:r>
                      <a:r>
                        <a:rPr lang="en-US" sz="1200" baseline="0" dirty="0" smtClean="0"/>
                        <a:t> +</a:t>
                      </a:r>
                      <a:r>
                        <a:rPr lang="en-US" sz="1200" baseline="0" dirty="0" err="1" smtClean="0"/>
                        <a:t>ve</a:t>
                      </a:r>
                      <a:endParaRPr lang="en-NZ" sz="1200" dirty="0"/>
                    </a:p>
                  </a:txBody>
                  <a:tcPr>
                    <a:cell3D prstMaterial="dkEdge">
                      <a:bevel w="25400" h="25400" prst="angle"/>
                      <a:lightRig rig="flood" dir="t"/>
                    </a:cell3D>
                  </a:tcPr>
                </a:tc>
                <a:tc>
                  <a:txBody>
                    <a:bodyPr/>
                    <a:lstStyle/>
                    <a:p>
                      <a:r>
                        <a:rPr lang="en-US" sz="1200" dirty="0" smtClean="0"/>
                        <a:t>Total</a:t>
                      </a:r>
                      <a:endParaRPr lang="en-NZ" sz="1200" dirty="0"/>
                    </a:p>
                  </a:txBody>
                  <a:tcPr>
                    <a:cell3D prstMaterial="dkEdge">
                      <a:bevel w="25400" h="25400" prst="angle"/>
                      <a:lightRig rig="flood" dir="t"/>
                    </a:cell3D>
                  </a:tcPr>
                </a:tc>
                <a:tc>
                  <a:txBody>
                    <a:bodyPr/>
                    <a:lstStyle/>
                    <a:p>
                      <a:r>
                        <a:rPr lang="en-US" sz="1200" dirty="0" smtClean="0"/>
                        <a:t>Recall</a:t>
                      </a:r>
                      <a:endParaRPr lang="en-NZ" sz="1200" dirty="0"/>
                    </a:p>
                  </a:txBody>
                  <a:tcPr>
                    <a:cell3D prstMaterial="dkEdge">
                      <a:bevel w="25400" h="25400" prst="angle"/>
                      <a:lightRig rig="flood" dir="t"/>
                    </a:cell3D>
                  </a:tcPr>
                </a:tc>
                <a:tc>
                  <a:txBody>
                    <a:bodyPr/>
                    <a:lstStyle/>
                    <a:p>
                      <a:r>
                        <a:rPr lang="en-US" sz="1200" dirty="0" smtClean="0"/>
                        <a:t>Precision</a:t>
                      </a:r>
                      <a:endParaRPr lang="en-NZ" sz="1200" dirty="0"/>
                    </a:p>
                  </a:txBody>
                  <a:tcPr>
                    <a:cell3D prstMaterial="dkEdge">
                      <a:bevel w="25400" h="25400" prst="angle"/>
                      <a:lightRig rig="flood" dir="t"/>
                    </a:cell3D>
                  </a:tcPr>
                </a:tc>
              </a:tr>
              <a:tr h="609208">
                <a:tc>
                  <a:txBody>
                    <a:bodyPr/>
                    <a:lstStyle/>
                    <a:p>
                      <a:r>
                        <a:rPr lang="en-US" dirty="0" smtClean="0"/>
                        <a:t>Lebanese</a:t>
                      </a:r>
                      <a:r>
                        <a:rPr lang="en-US" baseline="0" dirty="0" smtClean="0"/>
                        <a:t> </a:t>
                      </a:r>
                      <a:r>
                        <a:rPr lang="en-US" baseline="0" dirty="0" err="1" smtClean="0"/>
                        <a:t>Hizballah</a:t>
                      </a:r>
                      <a:endParaRPr lang="en-NZ" dirty="0"/>
                    </a:p>
                  </a:txBody>
                  <a:tcPr>
                    <a:cell3D prstMaterial="dkEdge">
                      <a:bevel w="25400" h="25400" prst="angle"/>
                      <a:lightRig rig="flood" dir="t"/>
                    </a:cell3D>
                  </a:tcPr>
                </a:tc>
                <a:tc>
                  <a:txBody>
                    <a:bodyPr/>
                    <a:lstStyle/>
                    <a:p>
                      <a:r>
                        <a:rPr lang="en-US" dirty="0" smtClean="0"/>
                        <a:t>166</a:t>
                      </a:r>
                      <a:endParaRPr lang="en-NZ" dirty="0"/>
                    </a:p>
                  </a:txBody>
                  <a:tcPr>
                    <a:cell3D prstMaterial="dkEdge">
                      <a:bevel w="25400" h="25400" prst="angle"/>
                      <a:lightRig rig="flood" dir="t"/>
                    </a:cell3D>
                  </a:tcPr>
                </a:tc>
                <a:tc>
                  <a:txBody>
                    <a:bodyPr/>
                    <a:lstStyle/>
                    <a:p>
                      <a:r>
                        <a:rPr lang="en-US" dirty="0" smtClean="0"/>
                        <a:t>3</a:t>
                      </a:r>
                      <a:endParaRPr lang="en-NZ" dirty="0"/>
                    </a:p>
                  </a:txBody>
                  <a:tcPr>
                    <a:cell3D prstMaterial="dkEdge">
                      <a:bevel w="25400" h="25400" prst="angle"/>
                      <a:lightRig rig="flood" dir="t"/>
                    </a:cell3D>
                  </a:tcPr>
                </a:tc>
                <a:tc>
                  <a:txBody>
                    <a:bodyPr/>
                    <a:lstStyle/>
                    <a:p>
                      <a:r>
                        <a:rPr lang="en-US" dirty="0" smtClean="0"/>
                        <a:t>19</a:t>
                      </a:r>
                      <a:endParaRPr lang="en-NZ" dirty="0"/>
                    </a:p>
                  </a:txBody>
                  <a:tcPr>
                    <a:cell3D prstMaterial="dkEdge">
                      <a:bevel w="25400" h="25400" prst="angle"/>
                      <a:lightRig rig="flood" dir="t"/>
                    </a:cell3D>
                  </a:tcPr>
                </a:tc>
                <a:tc>
                  <a:txBody>
                    <a:bodyPr/>
                    <a:lstStyle/>
                    <a:p>
                      <a:r>
                        <a:rPr lang="en-US" dirty="0" smtClean="0"/>
                        <a:t>169</a:t>
                      </a:r>
                      <a:endParaRPr lang="en-NZ" dirty="0"/>
                    </a:p>
                  </a:txBody>
                  <a:tcPr>
                    <a:cell3D prstMaterial="dkEdge">
                      <a:bevel w="25400" h="25400" prst="angle"/>
                      <a:lightRig rig="flood" dir="t"/>
                    </a:cell3D>
                  </a:tcPr>
                </a:tc>
                <a:tc>
                  <a:txBody>
                    <a:bodyPr/>
                    <a:lstStyle/>
                    <a:p>
                      <a:r>
                        <a:rPr lang="en-US" dirty="0" smtClean="0"/>
                        <a:t>0.98</a:t>
                      </a:r>
                      <a:endParaRPr lang="en-NZ" dirty="0"/>
                    </a:p>
                  </a:txBody>
                  <a:tcPr>
                    <a:cell3D prstMaterial="dkEdge">
                      <a:bevel w="25400" h="25400" prst="angle"/>
                      <a:lightRig rig="flood" dir="t"/>
                    </a:cell3D>
                  </a:tcPr>
                </a:tc>
                <a:tc>
                  <a:txBody>
                    <a:bodyPr/>
                    <a:lstStyle/>
                    <a:p>
                      <a:r>
                        <a:rPr lang="en-US" dirty="0" smtClean="0"/>
                        <a:t>0.897</a:t>
                      </a:r>
                      <a:endParaRPr lang="en-NZ" dirty="0"/>
                    </a:p>
                  </a:txBody>
                  <a:tcPr>
                    <a:cell3D prstMaterial="dkEdge">
                      <a:bevel w="25400" h="25400" prst="angle"/>
                      <a:lightRig rig="flood" dir="t"/>
                    </a:cell3D>
                  </a:tcPr>
                </a:tc>
              </a:tr>
              <a:tr h="609208">
                <a:tc>
                  <a:txBody>
                    <a:bodyPr/>
                    <a:lstStyle/>
                    <a:p>
                      <a:r>
                        <a:rPr lang="en-US" dirty="0" smtClean="0"/>
                        <a:t>Al Qaida</a:t>
                      </a:r>
                      <a:endParaRPr lang="en-NZ" dirty="0"/>
                    </a:p>
                  </a:txBody>
                  <a:tcPr>
                    <a:cell3D prstMaterial="dkEdge">
                      <a:bevel w="25400" h="25400" prst="angle"/>
                      <a:lightRig rig="flood" dir="t"/>
                    </a:cell3D>
                  </a:tcPr>
                </a:tc>
                <a:tc>
                  <a:txBody>
                    <a:bodyPr/>
                    <a:lstStyle/>
                    <a:p>
                      <a:r>
                        <a:rPr lang="en-US" dirty="0" smtClean="0"/>
                        <a:t>13</a:t>
                      </a:r>
                      <a:endParaRPr lang="en-NZ" dirty="0"/>
                    </a:p>
                  </a:txBody>
                  <a:tcPr>
                    <a:cell3D prstMaterial="dkEdge">
                      <a:bevel w="25400" h="25400" prst="angle"/>
                      <a:lightRig rig="flood" dir="t"/>
                    </a:cell3D>
                  </a:tcPr>
                </a:tc>
                <a:tc>
                  <a:txBody>
                    <a:bodyPr/>
                    <a:lstStyle/>
                    <a:p>
                      <a:r>
                        <a:rPr lang="en-US" dirty="0" smtClean="0"/>
                        <a:t>19</a:t>
                      </a:r>
                      <a:endParaRPr lang="en-NZ" dirty="0"/>
                    </a:p>
                  </a:txBody>
                  <a:tcPr>
                    <a:cell3D prstMaterial="dkEdge">
                      <a:bevel w="25400" h="25400" prst="angle"/>
                      <a:lightRig rig="flood" dir="t"/>
                    </a:cell3D>
                  </a:tcPr>
                </a:tc>
                <a:tc>
                  <a:txBody>
                    <a:bodyPr/>
                    <a:lstStyle/>
                    <a:p>
                      <a:r>
                        <a:rPr lang="en-US" dirty="0" smtClean="0"/>
                        <a:t>3</a:t>
                      </a:r>
                      <a:endParaRPr lang="en-NZ" dirty="0"/>
                    </a:p>
                  </a:txBody>
                  <a:tcPr>
                    <a:cell3D prstMaterial="dkEdge">
                      <a:bevel w="25400" h="25400" prst="angle"/>
                      <a:lightRig rig="flood" dir="t"/>
                    </a:cell3D>
                  </a:tcPr>
                </a:tc>
                <a:tc>
                  <a:txBody>
                    <a:bodyPr/>
                    <a:lstStyle/>
                    <a:p>
                      <a:r>
                        <a:rPr lang="en-US" dirty="0" smtClean="0"/>
                        <a:t>32</a:t>
                      </a:r>
                      <a:endParaRPr lang="en-NZ" dirty="0"/>
                    </a:p>
                  </a:txBody>
                  <a:tcPr>
                    <a:cell3D prstMaterial="dkEdge">
                      <a:bevel w="25400" h="25400" prst="angle"/>
                      <a:lightRig rig="flood" dir="t"/>
                    </a:cell3D>
                  </a:tcPr>
                </a:tc>
                <a:tc>
                  <a:txBody>
                    <a:bodyPr/>
                    <a:lstStyle/>
                    <a:p>
                      <a:r>
                        <a:rPr lang="en-US" dirty="0" smtClean="0"/>
                        <a:t>0.41</a:t>
                      </a:r>
                      <a:endParaRPr lang="en-NZ" dirty="0"/>
                    </a:p>
                  </a:txBody>
                  <a:tcPr>
                    <a:cell3D prstMaterial="dkEdge">
                      <a:bevel w="25400" h="25400" prst="angle"/>
                      <a:lightRig rig="flood" dir="t"/>
                    </a:cell3D>
                  </a:tcPr>
                </a:tc>
                <a:tc>
                  <a:txBody>
                    <a:bodyPr/>
                    <a:lstStyle/>
                    <a:p>
                      <a:r>
                        <a:rPr lang="en-US" dirty="0" smtClean="0"/>
                        <a:t>0.813</a:t>
                      </a:r>
                      <a:endParaRPr lang="en-NZ" dirty="0"/>
                    </a:p>
                  </a:txBody>
                  <a:tcPr>
                    <a:cell3D prstMaterial="dkEdge">
                      <a:bevel w="25400" h="25400" prst="angle"/>
                      <a:lightRig rig="flood" dir="t"/>
                    </a:cell3D>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24" name="Line 76"/>
          <p:cNvSpPr>
            <a:spLocks noChangeShapeType="1"/>
          </p:cNvSpPr>
          <p:nvPr/>
        </p:nvSpPr>
        <p:spPr bwMode="auto">
          <a:xfrm>
            <a:off x="1976438" y="2752725"/>
            <a:ext cx="595312" cy="366713"/>
          </a:xfrm>
          <a:prstGeom prst="line">
            <a:avLst/>
          </a:prstGeom>
          <a:noFill/>
          <a:ln w="57150">
            <a:solidFill>
              <a:schemeClr val="accent2">
                <a:lumMod val="75000"/>
              </a:schemeClr>
            </a:solidFill>
            <a:round/>
            <a:headEnd/>
            <a:tailEnd/>
          </a:ln>
        </p:spPr>
        <p:txBody>
          <a:bodyPr wrap="none" anchor="ctr"/>
          <a:lstStyle/>
          <a:p>
            <a:endParaRPr lang="en-NZ"/>
          </a:p>
        </p:txBody>
      </p:sp>
      <p:sp>
        <p:nvSpPr>
          <p:cNvPr id="78934" name="Line 86"/>
          <p:cNvSpPr>
            <a:spLocks noChangeShapeType="1"/>
          </p:cNvSpPr>
          <p:nvPr/>
        </p:nvSpPr>
        <p:spPr bwMode="auto">
          <a:xfrm flipH="1">
            <a:off x="1795463" y="1389063"/>
            <a:ext cx="849312" cy="366712"/>
          </a:xfrm>
          <a:prstGeom prst="line">
            <a:avLst/>
          </a:prstGeom>
          <a:noFill/>
          <a:ln w="12700">
            <a:solidFill>
              <a:schemeClr val="accent2">
                <a:lumMod val="75000"/>
              </a:schemeClr>
            </a:solidFill>
            <a:round/>
            <a:headEnd/>
            <a:tailEnd/>
          </a:ln>
        </p:spPr>
        <p:txBody>
          <a:bodyPr wrap="none" anchor="ctr"/>
          <a:lstStyle/>
          <a:p>
            <a:endParaRPr lang="en-NZ"/>
          </a:p>
        </p:txBody>
      </p:sp>
      <p:sp>
        <p:nvSpPr>
          <p:cNvPr id="78935" name="Line 87"/>
          <p:cNvSpPr>
            <a:spLocks noChangeShapeType="1"/>
          </p:cNvSpPr>
          <p:nvPr/>
        </p:nvSpPr>
        <p:spPr bwMode="auto">
          <a:xfrm>
            <a:off x="1800225" y="2074863"/>
            <a:ext cx="0" cy="366712"/>
          </a:xfrm>
          <a:prstGeom prst="line">
            <a:avLst/>
          </a:prstGeom>
          <a:noFill/>
          <a:ln w="12700">
            <a:solidFill>
              <a:schemeClr val="accent2">
                <a:lumMod val="75000"/>
              </a:schemeClr>
            </a:solidFill>
            <a:round/>
            <a:headEnd/>
            <a:tailEnd/>
          </a:ln>
        </p:spPr>
        <p:txBody>
          <a:bodyPr wrap="none" anchor="ctr"/>
          <a:lstStyle/>
          <a:p>
            <a:endParaRPr lang="en-NZ"/>
          </a:p>
        </p:txBody>
      </p:sp>
      <p:sp>
        <p:nvSpPr>
          <p:cNvPr id="78853" name="Rectangle 5"/>
          <p:cNvSpPr>
            <a:spLocks noChangeArrowheads="1"/>
          </p:cNvSpPr>
          <p:nvPr/>
        </p:nvSpPr>
        <p:spPr bwMode="auto">
          <a:xfrm>
            <a:off x="3529363" y="3988317"/>
            <a:ext cx="4523675" cy="366767"/>
          </a:xfrm>
          <a:prstGeom prst="rect">
            <a:avLst/>
          </a:prstGeom>
          <a:noFill/>
          <a:ln w="12700">
            <a:noFill/>
            <a:miter lim="800000"/>
            <a:headEnd/>
            <a:tailEnd/>
          </a:ln>
        </p:spPr>
        <p:txBody>
          <a:bodyPr wrap="none" lIns="90488" tIns="44450" rIns="90488" bIns="44450">
            <a:spAutoFit/>
          </a:bodyPr>
          <a:lstStyle/>
          <a:p>
            <a:pPr algn="l"/>
            <a:r>
              <a:rPr lang="en-US" sz="1800" dirty="0">
                <a:solidFill>
                  <a:schemeClr val="accent6">
                    <a:lumMod val="75000"/>
                  </a:schemeClr>
                </a:solidFill>
                <a:latin typeface="Arial" pitchFamily="34" charset="0"/>
              </a:rPr>
              <a:t>&gt; 1000 special purpose inference modules</a:t>
            </a:r>
          </a:p>
        </p:txBody>
      </p:sp>
      <p:grpSp>
        <p:nvGrpSpPr>
          <p:cNvPr id="2" name="Group 6"/>
          <p:cNvGrpSpPr>
            <a:grpSpLocks/>
          </p:cNvGrpSpPr>
          <p:nvPr/>
        </p:nvGrpSpPr>
        <p:grpSpPr bwMode="auto">
          <a:xfrm>
            <a:off x="3306726" y="4370388"/>
            <a:ext cx="5232437" cy="1368425"/>
            <a:chOff x="1973" y="2753"/>
            <a:chExt cx="3406" cy="862"/>
          </a:xfrm>
        </p:grpSpPr>
        <p:sp>
          <p:nvSpPr>
            <p:cNvPr id="78855" name="Rectangle 7"/>
            <p:cNvSpPr>
              <a:spLocks noChangeArrowheads="1"/>
            </p:cNvSpPr>
            <p:nvPr/>
          </p:nvSpPr>
          <p:spPr bwMode="auto">
            <a:xfrm>
              <a:off x="1973" y="2753"/>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56" name="Rectangle 8"/>
            <p:cNvSpPr>
              <a:spLocks noChangeArrowheads="1"/>
            </p:cNvSpPr>
            <p:nvPr/>
          </p:nvSpPr>
          <p:spPr bwMode="auto">
            <a:xfrm>
              <a:off x="2289" y="2753"/>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57" name="Rectangle 9"/>
            <p:cNvSpPr>
              <a:spLocks noChangeArrowheads="1"/>
            </p:cNvSpPr>
            <p:nvPr/>
          </p:nvSpPr>
          <p:spPr bwMode="auto">
            <a:xfrm>
              <a:off x="2606" y="2753"/>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58" name="Rectangle 10"/>
            <p:cNvSpPr>
              <a:spLocks noChangeArrowheads="1"/>
            </p:cNvSpPr>
            <p:nvPr/>
          </p:nvSpPr>
          <p:spPr bwMode="auto">
            <a:xfrm>
              <a:off x="2923" y="2753"/>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59" name="Rectangle 11"/>
            <p:cNvSpPr>
              <a:spLocks noChangeArrowheads="1"/>
            </p:cNvSpPr>
            <p:nvPr/>
          </p:nvSpPr>
          <p:spPr bwMode="auto">
            <a:xfrm>
              <a:off x="3240" y="2753"/>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60" name="Rectangle 12"/>
            <p:cNvSpPr>
              <a:spLocks noChangeArrowheads="1"/>
            </p:cNvSpPr>
            <p:nvPr/>
          </p:nvSpPr>
          <p:spPr bwMode="auto">
            <a:xfrm>
              <a:off x="3557" y="2753"/>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61" name="Rectangle 13"/>
            <p:cNvSpPr>
              <a:spLocks noChangeArrowheads="1"/>
            </p:cNvSpPr>
            <p:nvPr/>
          </p:nvSpPr>
          <p:spPr bwMode="auto">
            <a:xfrm>
              <a:off x="3873" y="2753"/>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62" name="Rectangle 14"/>
            <p:cNvSpPr>
              <a:spLocks noChangeArrowheads="1"/>
            </p:cNvSpPr>
            <p:nvPr/>
          </p:nvSpPr>
          <p:spPr bwMode="auto">
            <a:xfrm>
              <a:off x="4190" y="2753"/>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63" name="Rectangle 15"/>
            <p:cNvSpPr>
              <a:spLocks noChangeArrowheads="1"/>
            </p:cNvSpPr>
            <p:nvPr/>
          </p:nvSpPr>
          <p:spPr bwMode="auto">
            <a:xfrm>
              <a:off x="4507" y="2753"/>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64" name="Rectangle 16"/>
            <p:cNvSpPr>
              <a:spLocks noChangeArrowheads="1"/>
            </p:cNvSpPr>
            <p:nvPr/>
          </p:nvSpPr>
          <p:spPr bwMode="auto">
            <a:xfrm>
              <a:off x="4824" y="2753"/>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65" name="Rectangle 17"/>
            <p:cNvSpPr>
              <a:spLocks noChangeArrowheads="1"/>
            </p:cNvSpPr>
            <p:nvPr/>
          </p:nvSpPr>
          <p:spPr bwMode="auto">
            <a:xfrm>
              <a:off x="5141" y="2753"/>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66" name="Rectangle 18"/>
            <p:cNvSpPr>
              <a:spLocks noChangeArrowheads="1"/>
            </p:cNvSpPr>
            <p:nvPr/>
          </p:nvSpPr>
          <p:spPr bwMode="auto">
            <a:xfrm>
              <a:off x="1973" y="3089"/>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67" name="Rectangle 19"/>
            <p:cNvSpPr>
              <a:spLocks noChangeArrowheads="1"/>
            </p:cNvSpPr>
            <p:nvPr/>
          </p:nvSpPr>
          <p:spPr bwMode="auto">
            <a:xfrm>
              <a:off x="2289" y="3089"/>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68" name="Rectangle 20"/>
            <p:cNvSpPr>
              <a:spLocks noChangeArrowheads="1"/>
            </p:cNvSpPr>
            <p:nvPr/>
          </p:nvSpPr>
          <p:spPr bwMode="auto">
            <a:xfrm>
              <a:off x="2606" y="3089"/>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69" name="Rectangle 21"/>
            <p:cNvSpPr>
              <a:spLocks noChangeArrowheads="1"/>
            </p:cNvSpPr>
            <p:nvPr/>
          </p:nvSpPr>
          <p:spPr bwMode="auto">
            <a:xfrm>
              <a:off x="2923" y="3089"/>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70" name="Rectangle 22"/>
            <p:cNvSpPr>
              <a:spLocks noChangeArrowheads="1"/>
            </p:cNvSpPr>
            <p:nvPr/>
          </p:nvSpPr>
          <p:spPr bwMode="auto">
            <a:xfrm>
              <a:off x="3240" y="3089"/>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71" name="Rectangle 23"/>
            <p:cNvSpPr>
              <a:spLocks noChangeArrowheads="1"/>
            </p:cNvSpPr>
            <p:nvPr/>
          </p:nvSpPr>
          <p:spPr bwMode="auto">
            <a:xfrm>
              <a:off x="3557" y="3089"/>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72" name="Rectangle 24"/>
            <p:cNvSpPr>
              <a:spLocks noChangeArrowheads="1"/>
            </p:cNvSpPr>
            <p:nvPr/>
          </p:nvSpPr>
          <p:spPr bwMode="auto">
            <a:xfrm>
              <a:off x="3873" y="3089"/>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73" name="Rectangle 25"/>
            <p:cNvSpPr>
              <a:spLocks noChangeArrowheads="1"/>
            </p:cNvSpPr>
            <p:nvPr/>
          </p:nvSpPr>
          <p:spPr bwMode="auto">
            <a:xfrm>
              <a:off x="4507" y="3089"/>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74" name="Rectangle 26"/>
            <p:cNvSpPr>
              <a:spLocks noChangeArrowheads="1"/>
            </p:cNvSpPr>
            <p:nvPr/>
          </p:nvSpPr>
          <p:spPr bwMode="auto">
            <a:xfrm>
              <a:off x="4824" y="3089"/>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75" name="Rectangle 27"/>
            <p:cNvSpPr>
              <a:spLocks noChangeArrowheads="1"/>
            </p:cNvSpPr>
            <p:nvPr/>
          </p:nvSpPr>
          <p:spPr bwMode="auto">
            <a:xfrm>
              <a:off x="5141" y="3089"/>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76" name="Rectangle 28"/>
            <p:cNvSpPr>
              <a:spLocks noChangeArrowheads="1"/>
            </p:cNvSpPr>
            <p:nvPr/>
          </p:nvSpPr>
          <p:spPr bwMode="auto">
            <a:xfrm>
              <a:off x="1973" y="3425"/>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77" name="Rectangle 29"/>
            <p:cNvSpPr>
              <a:spLocks noChangeArrowheads="1"/>
            </p:cNvSpPr>
            <p:nvPr/>
          </p:nvSpPr>
          <p:spPr bwMode="auto">
            <a:xfrm>
              <a:off x="2289" y="3425"/>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78" name="Rectangle 30"/>
            <p:cNvSpPr>
              <a:spLocks noChangeArrowheads="1"/>
            </p:cNvSpPr>
            <p:nvPr/>
          </p:nvSpPr>
          <p:spPr bwMode="auto">
            <a:xfrm>
              <a:off x="2606" y="3425"/>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79" name="Rectangle 31"/>
            <p:cNvSpPr>
              <a:spLocks noChangeArrowheads="1"/>
            </p:cNvSpPr>
            <p:nvPr/>
          </p:nvSpPr>
          <p:spPr bwMode="auto">
            <a:xfrm>
              <a:off x="2923" y="3425"/>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80" name="Rectangle 32"/>
            <p:cNvSpPr>
              <a:spLocks noChangeArrowheads="1"/>
            </p:cNvSpPr>
            <p:nvPr/>
          </p:nvSpPr>
          <p:spPr bwMode="auto">
            <a:xfrm>
              <a:off x="3240" y="3425"/>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81" name="Rectangle 33"/>
            <p:cNvSpPr>
              <a:spLocks noChangeArrowheads="1"/>
            </p:cNvSpPr>
            <p:nvPr/>
          </p:nvSpPr>
          <p:spPr bwMode="auto">
            <a:xfrm>
              <a:off x="3557" y="3425"/>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82" name="Rectangle 34"/>
            <p:cNvSpPr>
              <a:spLocks noChangeArrowheads="1"/>
            </p:cNvSpPr>
            <p:nvPr/>
          </p:nvSpPr>
          <p:spPr bwMode="auto">
            <a:xfrm>
              <a:off x="3873" y="3425"/>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83" name="Rectangle 35"/>
            <p:cNvSpPr>
              <a:spLocks noChangeArrowheads="1"/>
            </p:cNvSpPr>
            <p:nvPr/>
          </p:nvSpPr>
          <p:spPr bwMode="auto">
            <a:xfrm>
              <a:off x="4190" y="3425"/>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84" name="Rectangle 36"/>
            <p:cNvSpPr>
              <a:spLocks noChangeArrowheads="1"/>
            </p:cNvSpPr>
            <p:nvPr/>
          </p:nvSpPr>
          <p:spPr bwMode="auto">
            <a:xfrm>
              <a:off x="4507" y="3425"/>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85" name="Rectangle 37"/>
            <p:cNvSpPr>
              <a:spLocks noChangeArrowheads="1"/>
            </p:cNvSpPr>
            <p:nvPr/>
          </p:nvSpPr>
          <p:spPr bwMode="auto">
            <a:xfrm>
              <a:off x="4824" y="3425"/>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78886" name="Rectangle 38"/>
            <p:cNvSpPr>
              <a:spLocks noChangeArrowheads="1"/>
            </p:cNvSpPr>
            <p:nvPr/>
          </p:nvSpPr>
          <p:spPr bwMode="auto">
            <a:xfrm>
              <a:off x="5141" y="3425"/>
              <a:ext cx="238" cy="1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grpSp>
      <p:sp>
        <p:nvSpPr>
          <p:cNvPr id="78888" name="AutoShape 40"/>
          <p:cNvSpPr>
            <a:spLocks/>
          </p:cNvSpPr>
          <p:nvPr/>
        </p:nvSpPr>
        <p:spPr bwMode="auto">
          <a:xfrm rot="16200000">
            <a:off x="5642676" y="1223076"/>
            <a:ext cx="695325" cy="5431022"/>
          </a:xfrm>
          <a:prstGeom prst="rightBrace">
            <a:avLst>
              <a:gd name="adj1" fmla="val 68607"/>
              <a:gd name="adj2" fmla="val 33967"/>
            </a:avLst>
          </a:prstGeom>
          <a:noFill/>
          <a:ln w="50800">
            <a:solidFill>
              <a:schemeClr val="bg1"/>
            </a:solidFill>
            <a:miter lim="800000"/>
            <a:headEnd/>
            <a:tailEnd/>
          </a:ln>
        </p:spPr>
        <p:txBody>
          <a:bodyPr wrap="none" anchor="ctr"/>
          <a:lstStyle/>
          <a:p>
            <a:endParaRPr lang="en-US"/>
          </a:p>
        </p:txBody>
      </p:sp>
      <p:sp>
        <p:nvSpPr>
          <p:cNvPr id="78889" name="Rectangle 41"/>
          <p:cNvSpPr>
            <a:spLocks noGrp="1" noChangeArrowheads="1"/>
          </p:cNvSpPr>
          <p:nvPr>
            <p:ph type="title"/>
          </p:nvPr>
        </p:nvSpPr>
        <p:spPr>
          <a:xfrm>
            <a:off x="396600" y="4997304"/>
            <a:ext cx="8183880" cy="1051560"/>
          </a:xfrm>
        </p:spPr>
        <p:txBody>
          <a:bodyPr/>
          <a:lstStyle/>
          <a:p>
            <a:r>
              <a:rPr lang="en-US" sz="4000" dirty="0" smtClean="0"/>
              <a:t>Future</a:t>
            </a:r>
          </a:p>
        </p:txBody>
      </p:sp>
      <p:sp>
        <p:nvSpPr>
          <p:cNvPr id="78900" name="Line 52"/>
          <p:cNvSpPr>
            <a:spLocks noChangeShapeType="1"/>
          </p:cNvSpPr>
          <p:nvPr/>
        </p:nvSpPr>
        <p:spPr bwMode="auto">
          <a:xfrm>
            <a:off x="977900" y="3438525"/>
            <a:ext cx="0" cy="290513"/>
          </a:xfrm>
          <a:prstGeom prst="line">
            <a:avLst/>
          </a:prstGeom>
          <a:noFill/>
          <a:ln w="12700">
            <a:solidFill>
              <a:schemeClr val="bg1"/>
            </a:solidFill>
            <a:round/>
            <a:headEnd/>
            <a:tailEnd/>
          </a:ln>
        </p:spPr>
        <p:txBody>
          <a:bodyPr wrap="none" anchor="ctr"/>
          <a:lstStyle/>
          <a:p>
            <a:endParaRPr lang="en-NZ"/>
          </a:p>
        </p:txBody>
      </p:sp>
      <p:sp>
        <p:nvSpPr>
          <p:cNvPr id="78901" name="Line 53"/>
          <p:cNvSpPr>
            <a:spLocks noChangeShapeType="1"/>
          </p:cNvSpPr>
          <p:nvPr/>
        </p:nvSpPr>
        <p:spPr bwMode="auto">
          <a:xfrm>
            <a:off x="977900" y="4048125"/>
            <a:ext cx="0" cy="214313"/>
          </a:xfrm>
          <a:prstGeom prst="line">
            <a:avLst/>
          </a:prstGeom>
          <a:noFill/>
          <a:ln w="12700">
            <a:solidFill>
              <a:schemeClr val="bg1"/>
            </a:solidFill>
            <a:round/>
            <a:headEnd/>
            <a:tailEnd/>
          </a:ln>
        </p:spPr>
        <p:txBody>
          <a:bodyPr wrap="none" anchor="ctr"/>
          <a:lstStyle/>
          <a:p>
            <a:endParaRPr lang="en-NZ"/>
          </a:p>
        </p:txBody>
      </p:sp>
      <p:sp>
        <p:nvSpPr>
          <p:cNvPr id="78902" name="Line 54"/>
          <p:cNvSpPr>
            <a:spLocks noChangeShapeType="1"/>
          </p:cNvSpPr>
          <p:nvPr/>
        </p:nvSpPr>
        <p:spPr bwMode="auto">
          <a:xfrm>
            <a:off x="977900" y="4581525"/>
            <a:ext cx="0" cy="214313"/>
          </a:xfrm>
          <a:prstGeom prst="line">
            <a:avLst/>
          </a:prstGeom>
          <a:noFill/>
          <a:ln w="12700">
            <a:solidFill>
              <a:schemeClr val="bg1"/>
            </a:solidFill>
            <a:round/>
            <a:headEnd/>
            <a:tailEnd/>
          </a:ln>
        </p:spPr>
        <p:txBody>
          <a:bodyPr wrap="none" anchor="ctr"/>
          <a:lstStyle/>
          <a:p>
            <a:endParaRPr lang="en-NZ"/>
          </a:p>
        </p:txBody>
      </p:sp>
      <p:sp>
        <p:nvSpPr>
          <p:cNvPr id="78903" name="Rectangle 55"/>
          <p:cNvSpPr>
            <a:spLocks noChangeArrowheads="1"/>
          </p:cNvSpPr>
          <p:nvPr/>
        </p:nvSpPr>
        <p:spPr bwMode="auto">
          <a:xfrm>
            <a:off x="5932488" y="2208213"/>
            <a:ext cx="485775" cy="576262"/>
          </a:xfrm>
          <a:prstGeom prst="rect">
            <a:avLst/>
          </a:prstGeom>
          <a:noFill/>
          <a:ln w="12700">
            <a:noFill/>
            <a:miter lim="800000"/>
            <a:headEnd/>
            <a:tailEnd/>
          </a:ln>
        </p:spPr>
        <p:txBody>
          <a:bodyPr wrap="none" lIns="90488" tIns="44450" rIns="90488" bIns="44450">
            <a:spAutoFit/>
          </a:bodyPr>
          <a:lstStyle/>
          <a:p>
            <a:pPr algn="l"/>
            <a:r>
              <a:rPr lang="en-US" sz="3200" b="1">
                <a:latin typeface="Symbol" pitchFamily="18" charset="2"/>
              </a:rPr>
              <a:t>...</a:t>
            </a:r>
            <a:endParaRPr lang="en-US" sz="3200"/>
          </a:p>
        </p:txBody>
      </p:sp>
      <p:sp>
        <p:nvSpPr>
          <p:cNvPr id="78905" name="Text Box 57"/>
          <p:cNvSpPr txBox="1">
            <a:spLocks noChangeArrowheads="1"/>
          </p:cNvSpPr>
          <p:nvPr/>
        </p:nvSpPr>
        <p:spPr bwMode="auto">
          <a:xfrm>
            <a:off x="863600" y="5240338"/>
            <a:ext cx="285750" cy="382587"/>
          </a:xfrm>
          <a:prstGeom prst="rect">
            <a:avLst/>
          </a:prstGeom>
          <a:noFill/>
          <a:ln w="12700">
            <a:noFill/>
            <a:miter lim="800000"/>
            <a:headEnd/>
            <a:tailEnd/>
          </a:ln>
        </p:spPr>
        <p:txBody>
          <a:bodyPr wrap="none">
            <a:spAutoFit/>
          </a:bodyPr>
          <a:lstStyle/>
          <a:p>
            <a:pPr algn="l">
              <a:lnSpc>
                <a:spcPct val="20000"/>
              </a:lnSpc>
            </a:pPr>
            <a:r>
              <a:rPr lang="en-US" sz="3200" b="1">
                <a:latin typeface="Symbol" pitchFamily="18" charset="2"/>
              </a:rPr>
              <a:t>.</a:t>
            </a:r>
          </a:p>
          <a:p>
            <a:pPr algn="l">
              <a:lnSpc>
                <a:spcPct val="20000"/>
              </a:lnSpc>
            </a:pPr>
            <a:r>
              <a:rPr lang="en-US" sz="3200" b="1">
                <a:latin typeface="Symbol" pitchFamily="18" charset="2"/>
              </a:rPr>
              <a:t>.</a:t>
            </a:r>
          </a:p>
          <a:p>
            <a:pPr algn="l">
              <a:lnSpc>
                <a:spcPct val="20000"/>
              </a:lnSpc>
            </a:pPr>
            <a:r>
              <a:rPr lang="en-US" sz="3200" b="1">
                <a:latin typeface="Symbol" pitchFamily="18" charset="2"/>
              </a:rPr>
              <a:t>.</a:t>
            </a:r>
          </a:p>
        </p:txBody>
      </p:sp>
      <p:sp>
        <p:nvSpPr>
          <p:cNvPr id="78913" name="Rectangle 65"/>
          <p:cNvSpPr>
            <a:spLocks noChangeArrowheads="1"/>
          </p:cNvSpPr>
          <p:nvPr/>
        </p:nvSpPr>
        <p:spPr bwMode="auto">
          <a:xfrm>
            <a:off x="827088" y="3736975"/>
            <a:ext cx="377825" cy="301625"/>
          </a:xfrm>
          <a:prstGeom prst="rect">
            <a:avLst/>
          </a:prstGeom>
          <a:solidFill>
            <a:schemeClr val="accent1">
              <a:lumMod val="75000"/>
            </a:schemeClr>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14" name="Rectangle 66"/>
          <p:cNvSpPr>
            <a:spLocks noChangeArrowheads="1"/>
          </p:cNvSpPr>
          <p:nvPr/>
        </p:nvSpPr>
        <p:spPr bwMode="auto">
          <a:xfrm>
            <a:off x="827088" y="4270375"/>
            <a:ext cx="377825" cy="301625"/>
          </a:xfrm>
          <a:prstGeom prst="rect">
            <a:avLst/>
          </a:prstGeom>
          <a:solidFill>
            <a:schemeClr val="accent1">
              <a:lumMod val="75000"/>
            </a:schemeClr>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15" name="Rectangle 67"/>
          <p:cNvSpPr>
            <a:spLocks noChangeArrowheads="1"/>
          </p:cNvSpPr>
          <p:nvPr/>
        </p:nvSpPr>
        <p:spPr bwMode="auto">
          <a:xfrm>
            <a:off x="827088" y="4803775"/>
            <a:ext cx="377825" cy="3016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31" name="Text Box 83"/>
          <p:cNvSpPr txBox="1">
            <a:spLocks noChangeArrowheads="1"/>
          </p:cNvSpPr>
          <p:nvPr/>
        </p:nvSpPr>
        <p:spPr bwMode="auto">
          <a:xfrm>
            <a:off x="5106285" y="3372075"/>
            <a:ext cx="3631122" cy="369332"/>
          </a:xfrm>
          <a:prstGeom prst="rect">
            <a:avLst/>
          </a:prstGeom>
          <a:noFill/>
          <a:ln w="12700">
            <a:noFill/>
            <a:miter lim="800000"/>
            <a:headEnd/>
            <a:tailEnd/>
          </a:ln>
        </p:spPr>
        <p:txBody>
          <a:bodyPr wrap="none">
            <a:spAutoFit/>
          </a:bodyPr>
          <a:lstStyle/>
          <a:p>
            <a:pPr algn="l"/>
            <a:r>
              <a:rPr lang="en-US" sz="1800" b="1" dirty="0" smtClean="0">
                <a:solidFill>
                  <a:schemeClr val="accent2">
                    <a:lumMod val="75000"/>
                  </a:schemeClr>
                </a:solidFill>
                <a:latin typeface="Courier New" pitchFamily="49" charset="0"/>
              </a:rPr>
              <a:t>(advocates </a:t>
            </a:r>
            <a:r>
              <a:rPr lang="en-US" sz="1800" b="1" dirty="0" err="1" smtClean="0">
                <a:solidFill>
                  <a:schemeClr val="accent2">
                    <a:lumMod val="75000"/>
                  </a:schemeClr>
                </a:solidFill>
                <a:latin typeface="Courier New" pitchFamily="49" charset="0"/>
              </a:rPr>
              <a:t>RHariri</a:t>
            </a:r>
            <a:r>
              <a:rPr lang="en-US" sz="1800" b="1" dirty="0" smtClean="0">
                <a:solidFill>
                  <a:schemeClr val="accent2">
                    <a:lumMod val="75000"/>
                  </a:schemeClr>
                </a:solidFill>
                <a:latin typeface="Courier New" pitchFamily="49" charset="0"/>
              </a:rPr>
              <a:t> </a:t>
            </a:r>
            <a:r>
              <a:rPr lang="en-US" sz="1800" b="1" dirty="0">
                <a:solidFill>
                  <a:schemeClr val="accent2">
                    <a:lumMod val="75000"/>
                  </a:schemeClr>
                </a:solidFill>
                <a:latin typeface="Courier New" pitchFamily="49" charset="0"/>
              </a:rPr>
              <a:t>?WHAT)</a:t>
            </a:r>
            <a:endParaRPr lang="en-US" sz="1600" b="1" dirty="0">
              <a:solidFill>
                <a:schemeClr val="accent2">
                  <a:lumMod val="75000"/>
                </a:schemeClr>
              </a:solidFill>
              <a:latin typeface="Courier New" pitchFamily="49" charset="0"/>
            </a:endParaRPr>
          </a:p>
        </p:txBody>
      </p:sp>
      <p:sp>
        <p:nvSpPr>
          <p:cNvPr id="78932" name="Text Box 84"/>
          <p:cNvSpPr txBox="1">
            <a:spLocks noChangeArrowheads="1"/>
          </p:cNvSpPr>
          <p:nvPr/>
        </p:nvSpPr>
        <p:spPr bwMode="auto">
          <a:xfrm>
            <a:off x="6294472" y="574159"/>
            <a:ext cx="2316717" cy="1569660"/>
          </a:xfrm>
          <a:prstGeom prst="rect">
            <a:avLst/>
          </a:prstGeom>
          <a:noFill/>
          <a:ln w="9525">
            <a:noFill/>
            <a:miter lim="800000"/>
            <a:headEnd/>
            <a:tailEnd/>
          </a:ln>
        </p:spPr>
        <p:txBody>
          <a:bodyPr wrap="square">
            <a:spAutoFit/>
          </a:bodyPr>
          <a:lstStyle/>
          <a:p>
            <a:pPr algn="r" eaLnBrk="1" hangingPunct="1"/>
            <a:r>
              <a:rPr lang="en-US" sz="1600" dirty="0">
                <a:solidFill>
                  <a:schemeClr val="accent1">
                    <a:lumMod val="50000"/>
                  </a:schemeClr>
                </a:solidFill>
              </a:rPr>
              <a:t>Inference is a </a:t>
            </a:r>
            <a:r>
              <a:rPr lang="en-US" sz="1600" dirty="0" smtClean="0">
                <a:solidFill>
                  <a:schemeClr val="accent1">
                    <a:lumMod val="50000"/>
                  </a:schemeClr>
                </a:solidFill>
              </a:rPr>
              <a:t>search through proof space applying a large, extensible </a:t>
            </a:r>
            <a:r>
              <a:rPr lang="en-US" sz="1600" dirty="0">
                <a:solidFill>
                  <a:schemeClr val="accent1">
                    <a:lumMod val="50000"/>
                  </a:schemeClr>
                </a:solidFill>
              </a:rPr>
              <a:t>array </a:t>
            </a:r>
            <a:r>
              <a:rPr lang="en-US" sz="1600" dirty="0" smtClean="0">
                <a:solidFill>
                  <a:schemeClr val="accent1">
                    <a:lumMod val="50000"/>
                  </a:schemeClr>
                </a:solidFill>
              </a:rPr>
              <a:t>of reasoning </a:t>
            </a:r>
            <a:r>
              <a:rPr lang="en-US" sz="1600" dirty="0">
                <a:solidFill>
                  <a:schemeClr val="accent1">
                    <a:lumMod val="50000"/>
                  </a:schemeClr>
                </a:solidFill>
              </a:rPr>
              <a:t>modules to </a:t>
            </a:r>
            <a:r>
              <a:rPr lang="en-US" sz="1600" dirty="0" smtClean="0">
                <a:solidFill>
                  <a:schemeClr val="accent1">
                    <a:lumMod val="50000"/>
                  </a:schemeClr>
                </a:solidFill>
              </a:rPr>
              <a:t> perform </a:t>
            </a:r>
            <a:r>
              <a:rPr lang="en-US" sz="1600" dirty="0">
                <a:solidFill>
                  <a:schemeClr val="accent1">
                    <a:lumMod val="50000"/>
                  </a:schemeClr>
                </a:solidFill>
              </a:rPr>
              <a:t>deduction</a:t>
            </a:r>
          </a:p>
        </p:txBody>
      </p:sp>
      <p:sp>
        <p:nvSpPr>
          <p:cNvPr id="154709" name="Rectangle 85"/>
          <p:cNvSpPr>
            <a:spLocks noChangeArrowheads="1"/>
          </p:cNvSpPr>
          <p:nvPr/>
        </p:nvSpPr>
        <p:spPr bwMode="auto">
          <a:xfrm>
            <a:off x="6715423" y="4914421"/>
            <a:ext cx="377825" cy="3016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hangingPunct="1">
              <a:defRPr/>
            </a:pPr>
            <a:r>
              <a:rPr lang="en-US" sz="2000" b="1">
                <a:solidFill>
                  <a:schemeClr val="tx1"/>
                </a:solidFill>
                <a:effectLst>
                  <a:outerShdw blurRad="38100" dist="38100" dir="2700000" algn="tl">
                    <a:srgbClr val="FFFFFF"/>
                  </a:outerShdw>
                </a:effectLst>
                <a:latin typeface="Courier New" pitchFamily="49" charset="0"/>
              </a:rPr>
              <a:t>!</a:t>
            </a:r>
          </a:p>
        </p:txBody>
      </p:sp>
      <p:sp>
        <p:nvSpPr>
          <p:cNvPr id="78890" name="Line 42"/>
          <p:cNvSpPr>
            <a:spLocks noChangeShapeType="1"/>
          </p:cNvSpPr>
          <p:nvPr/>
        </p:nvSpPr>
        <p:spPr bwMode="auto">
          <a:xfrm>
            <a:off x="2890838" y="1381125"/>
            <a:ext cx="1585912" cy="366713"/>
          </a:xfrm>
          <a:prstGeom prst="line">
            <a:avLst/>
          </a:prstGeom>
          <a:noFill/>
          <a:ln w="12700">
            <a:solidFill>
              <a:schemeClr val="bg1"/>
            </a:solidFill>
            <a:round/>
            <a:headEnd/>
            <a:tailEnd/>
          </a:ln>
        </p:spPr>
        <p:txBody>
          <a:bodyPr wrap="none" anchor="ctr"/>
          <a:lstStyle/>
          <a:p>
            <a:endParaRPr lang="en-NZ"/>
          </a:p>
        </p:txBody>
      </p:sp>
      <p:sp>
        <p:nvSpPr>
          <p:cNvPr id="78891" name="Line 43"/>
          <p:cNvSpPr>
            <a:spLocks noChangeShapeType="1"/>
          </p:cNvSpPr>
          <p:nvPr/>
        </p:nvSpPr>
        <p:spPr bwMode="auto">
          <a:xfrm flipH="1">
            <a:off x="973138" y="2066925"/>
            <a:ext cx="773112" cy="366713"/>
          </a:xfrm>
          <a:prstGeom prst="line">
            <a:avLst/>
          </a:prstGeom>
          <a:noFill/>
          <a:ln w="12700">
            <a:solidFill>
              <a:schemeClr val="bg1"/>
            </a:solidFill>
            <a:round/>
            <a:headEnd/>
            <a:tailEnd/>
          </a:ln>
        </p:spPr>
        <p:txBody>
          <a:bodyPr wrap="none" anchor="ctr"/>
          <a:lstStyle/>
          <a:p>
            <a:endParaRPr lang="en-NZ"/>
          </a:p>
        </p:txBody>
      </p:sp>
      <p:sp>
        <p:nvSpPr>
          <p:cNvPr id="78892" name="Line 44"/>
          <p:cNvSpPr>
            <a:spLocks noChangeShapeType="1"/>
          </p:cNvSpPr>
          <p:nvPr/>
        </p:nvSpPr>
        <p:spPr bwMode="auto">
          <a:xfrm>
            <a:off x="1976438" y="2066925"/>
            <a:ext cx="720725" cy="379413"/>
          </a:xfrm>
          <a:prstGeom prst="line">
            <a:avLst/>
          </a:prstGeom>
          <a:noFill/>
          <a:ln w="12700">
            <a:solidFill>
              <a:schemeClr val="bg1"/>
            </a:solidFill>
            <a:round/>
            <a:headEnd/>
            <a:tailEnd/>
          </a:ln>
        </p:spPr>
        <p:txBody>
          <a:bodyPr wrap="none" anchor="ctr"/>
          <a:lstStyle/>
          <a:p>
            <a:endParaRPr lang="en-NZ"/>
          </a:p>
        </p:txBody>
      </p:sp>
      <p:sp>
        <p:nvSpPr>
          <p:cNvPr id="78893" name="Line 45"/>
          <p:cNvSpPr>
            <a:spLocks noChangeShapeType="1"/>
          </p:cNvSpPr>
          <p:nvPr/>
        </p:nvSpPr>
        <p:spPr bwMode="auto">
          <a:xfrm flipH="1">
            <a:off x="3411538" y="2066925"/>
            <a:ext cx="1000125" cy="366713"/>
          </a:xfrm>
          <a:prstGeom prst="line">
            <a:avLst/>
          </a:prstGeom>
          <a:noFill/>
          <a:ln w="12700">
            <a:solidFill>
              <a:schemeClr val="bg1"/>
            </a:solidFill>
            <a:round/>
            <a:headEnd/>
            <a:tailEnd/>
          </a:ln>
        </p:spPr>
        <p:txBody>
          <a:bodyPr wrap="none" anchor="ctr"/>
          <a:lstStyle/>
          <a:p>
            <a:endParaRPr lang="en-NZ"/>
          </a:p>
        </p:txBody>
      </p:sp>
      <p:sp>
        <p:nvSpPr>
          <p:cNvPr id="78894" name="Line 46"/>
          <p:cNvSpPr>
            <a:spLocks noChangeShapeType="1"/>
          </p:cNvSpPr>
          <p:nvPr/>
        </p:nvSpPr>
        <p:spPr bwMode="auto">
          <a:xfrm flipH="1">
            <a:off x="4097338" y="2066925"/>
            <a:ext cx="354012" cy="366713"/>
          </a:xfrm>
          <a:prstGeom prst="line">
            <a:avLst/>
          </a:prstGeom>
          <a:noFill/>
          <a:ln w="12700">
            <a:solidFill>
              <a:schemeClr val="bg1"/>
            </a:solidFill>
            <a:round/>
            <a:headEnd/>
            <a:tailEnd/>
          </a:ln>
        </p:spPr>
        <p:txBody>
          <a:bodyPr wrap="none" anchor="ctr"/>
          <a:lstStyle/>
          <a:p>
            <a:endParaRPr lang="en-NZ"/>
          </a:p>
        </p:txBody>
      </p:sp>
      <p:sp>
        <p:nvSpPr>
          <p:cNvPr id="78895" name="Line 47"/>
          <p:cNvSpPr>
            <a:spLocks noChangeShapeType="1"/>
          </p:cNvSpPr>
          <p:nvPr/>
        </p:nvSpPr>
        <p:spPr bwMode="auto">
          <a:xfrm>
            <a:off x="4491038" y="2066925"/>
            <a:ext cx="61912" cy="366713"/>
          </a:xfrm>
          <a:prstGeom prst="line">
            <a:avLst/>
          </a:prstGeom>
          <a:noFill/>
          <a:ln w="12700">
            <a:solidFill>
              <a:schemeClr val="bg1"/>
            </a:solidFill>
            <a:round/>
            <a:headEnd/>
            <a:tailEnd/>
          </a:ln>
        </p:spPr>
        <p:txBody>
          <a:bodyPr wrap="none" anchor="ctr"/>
          <a:lstStyle/>
          <a:p>
            <a:endParaRPr lang="en-NZ"/>
          </a:p>
        </p:txBody>
      </p:sp>
      <p:sp>
        <p:nvSpPr>
          <p:cNvPr id="78896" name="Line 48"/>
          <p:cNvSpPr>
            <a:spLocks noChangeShapeType="1"/>
          </p:cNvSpPr>
          <p:nvPr/>
        </p:nvSpPr>
        <p:spPr bwMode="auto">
          <a:xfrm>
            <a:off x="4567238" y="2066925"/>
            <a:ext cx="595312" cy="366713"/>
          </a:xfrm>
          <a:prstGeom prst="line">
            <a:avLst/>
          </a:prstGeom>
          <a:noFill/>
          <a:ln w="12700">
            <a:solidFill>
              <a:schemeClr val="bg1"/>
            </a:solidFill>
            <a:round/>
            <a:headEnd/>
            <a:tailEnd/>
          </a:ln>
        </p:spPr>
        <p:txBody>
          <a:bodyPr wrap="none" anchor="ctr"/>
          <a:lstStyle/>
          <a:p>
            <a:endParaRPr lang="en-NZ"/>
          </a:p>
        </p:txBody>
      </p:sp>
      <p:sp>
        <p:nvSpPr>
          <p:cNvPr id="78897" name="Line 49"/>
          <p:cNvSpPr>
            <a:spLocks noChangeShapeType="1"/>
          </p:cNvSpPr>
          <p:nvPr/>
        </p:nvSpPr>
        <p:spPr bwMode="auto">
          <a:xfrm>
            <a:off x="4643438" y="2066925"/>
            <a:ext cx="1052512" cy="366713"/>
          </a:xfrm>
          <a:prstGeom prst="line">
            <a:avLst/>
          </a:prstGeom>
          <a:noFill/>
          <a:ln w="12700">
            <a:solidFill>
              <a:schemeClr val="bg1"/>
            </a:solidFill>
            <a:round/>
            <a:headEnd/>
            <a:tailEnd/>
          </a:ln>
        </p:spPr>
        <p:txBody>
          <a:bodyPr wrap="none" anchor="ctr"/>
          <a:lstStyle/>
          <a:p>
            <a:endParaRPr lang="en-NZ"/>
          </a:p>
        </p:txBody>
      </p:sp>
      <p:sp>
        <p:nvSpPr>
          <p:cNvPr id="78898" name="Line 50"/>
          <p:cNvSpPr>
            <a:spLocks noChangeShapeType="1"/>
          </p:cNvSpPr>
          <p:nvPr/>
        </p:nvSpPr>
        <p:spPr bwMode="auto">
          <a:xfrm>
            <a:off x="1816100" y="2752725"/>
            <a:ext cx="0" cy="366713"/>
          </a:xfrm>
          <a:prstGeom prst="line">
            <a:avLst/>
          </a:prstGeom>
          <a:noFill/>
          <a:ln w="12700">
            <a:solidFill>
              <a:schemeClr val="bg1"/>
            </a:solidFill>
            <a:round/>
            <a:headEnd/>
            <a:tailEnd/>
          </a:ln>
        </p:spPr>
        <p:txBody>
          <a:bodyPr wrap="none" anchor="ctr"/>
          <a:lstStyle/>
          <a:p>
            <a:endParaRPr lang="en-NZ"/>
          </a:p>
        </p:txBody>
      </p:sp>
      <p:sp>
        <p:nvSpPr>
          <p:cNvPr id="78899" name="Line 51"/>
          <p:cNvSpPr>
            <a:spLocks noChangeShapeType="1"/>
          </p:cNvSpPr>
          <p:nvPr/>
        </p:nvSpPr>
        <p:spPr bwMode="auto">
          <a:xfrm>
            <a:off x="977900" y="2752725"/>
            <a:ext cx="0" cy="366713"/>
          </a:xfrm>
          <a:prstGeom prst="line">
            <a:avLst/>
          </a:prstGeom>
          <a:noFill/>
          <a:ln w="12700">
            <a:solidFill>
              <a:schemeClr val="bg1"/>
            </a:solidFill>
            <a:round/>
            <a:headEnd/>
            <a:tailEnd/>
          </a:ln>
        </p:spPr>
        <p:txBody>
          <a:bodyPr wrap="none" anchor="ctr"/>
          <a:lstStyle/>
          <a:p>
            <a:endParaRPr lang="en-NZ"/>
          </a:p>
        </p:txBody>
      </p:sp>
      <p:sp>
        <p:nvSpPr>
          <p:cNvPr id="78904" name="Text Box 56"/>
          <p:cNvSpPr txBox="1">
            <a:spLocks noChangeArrowheads="1"/>
          </p:cNvSpPr>
          <p:nvPr/>
        </p:nvSpPr>
        <p:spPr bwMode="auto">
          <a:xfrm>
            <a:off x="2884669" y="1020912"/>
            <a:ext cx="874713" cy="396875"/>
          </a:xfrm>
          <a:prstGeom prst="rect">
            <a:avLst/>
          </a:prstGeom>
          <a:noFill/>
          <a:ln w="12700">
            <a:noFill/>
            <a:miter lim="800000"/>
            <a:headEnd/>
            <a:tailEnd/>
          </a:ln>
        </p:spPr>
        <p:txBody>
          <a:bodyPr wrap="none">
            <a:spAutoFit/>
          </a:bodyPr>
          <a:lstStyle/>
          <a:p>
            <a:pPr algn="l"/>
            <a:r>
              <a:rPr lang="en-US" sz="20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rPr>
              <a:t>Query</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endParaRPr>
          </a:p>
        </p:txBody>
      </p:sp>
      <p:sp>
        <p:nvSpPr>
          <p:cNvPr id="78906" name="Line 58"/>
          <p:cNvSpPr>
            <a:spLocks noChangeShapeType="1"/>
          </p:cNvSpPr>
          <p:nvPr/>
        </p:nvSpPr>
        <p:spPr bwMode="auto">
          <a:xfrm flipH="1">
            <a:off x="2800350" y="2070100"/>
            <a:ext cx="1474788" cy="366713"/>
          </a:xfrm>
          <a:prstGeom prst="line">
            <a:avLst/>
          </a:prstGeom>
          <a:noFill/>
          <a:ln w="12700">
            <a:solidFill>
              <a:schemeClr val="bg1"/>
            </a:solidFill>
            <a:round/>
            <a:headEnd/>
            <a:tailEnd/>
          </a:ln>
        </p:spPr>
        <p:txBody>
          <a:bodyPr wrap="none" anchor="ctr"/>
          <a:lstStyle/>
          <a:p>
            <a:endParaRPr lang="en-NZ"/>
          </a:p>
        </p:txBody>
      </p:sp>
      <p:sp>
        <p:nvSpPr>
          <p:cNvPr id="78907" name="Rectangle 59"/>
          <p:cNvSpPr>
            <a:spLocks noChangeArrowheads="1"/>
          </p:cNvSpPr>
          <p:nvPr/>
        </p:nvSpPr>
        <p:spPr bwMode="auto">
          <a:xfrm>
            <a:off x="1665288" y="1755775"/>
            <a:ext cx="377825" cy="3016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08" name="Rectangle 60"/>
          <p:cNvSpPr>
            <a:spLocks noChangeArrowheads="1"/>
          </p:cNvSpPr>
          <p:nvPr/>
        </p:nvSpPr>
        <p:spPr bwMode="auto">
          <a:xfrm>
            <a:off x="827088" y="2441575"/>
            <a:ext cx="377825" cy="3016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09" name="Rectangle 61"/>
          <p:cNvSpPr>
            <a:spLocks noChangeArrowheads="1"/>
          </p:cNvSpPr>
          <p:nvPr/>
        </p:nvSpPr>
        <p:spPr bwMode="auto">
          <a:xfrm>
            <a:off x="1665288" y="2441575"/>
            <a:ext cx="377825" cy="301625"/>
          </a:xfrm>
          <a:prstGeom prst="rect">
            <a:avLst/>
          </a:prstGeom>
          <a:solidFill>
            <a:schemeClr val="accent1">
              <a:lumMod val="75000"/>
            </a:schemeClr>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10" name="Rectangle 62"/>
          <p:cNvSpPr>
            <a:spLocks noChangeArrowheads="1"/>
          </p:cNvSpPr>
          <p:nvPr/>
        </p:nvSpPr>
        <p:spPr bwMode="auto">
          <a:xfrm>
            <a:off x="2576513" y="2441575"/>
            <a:ext cx="377825" cy="301625"/>
          </a:xfrm>
          <a:prstGeom prst="rect">
            <a:avLst/>
          </a:prstGeom>
          <a:solidFill>
            <a:schemeClr val="accent3">
              <a:lumMod val="75000"/>
            </a:schemeClr>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11" name="Rectangle 63"/>
          <p:cNvSpPr>
            <a:spLocks noChangeArrowheads="1"/>
          </p:cNvSpPr>
          <p:nvPr/>
        </p:nvSpPr>
        <p:spPr bwMode="auto">
          <a:xfrm>
            <a:off x="827088" y="3127375"/>
            <a:ext cx="377825" cy="301625"/>
          </a:xfrm>
          <a:prstGeom prst="rect">
            <a:avLst/>
          </a:prstGeom>
          <a:solidFill>
            <a:schemeClr val="accent1">
              <a:lumMod val="75000"/>
            </a:schemeClr>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12" name="Rectangle 64"/>
          <p:cNvSpPr>
            <a:spLocks noChangeArrowheads="1"/>
          </p:cNvSpPr>
          <p:nvPr/>
        </p:nvSpPr>
        <p:spPr bwMode="auto">
          <a:xfrm>
            <a:off x="1665288" y="3127375"/>
            <a:ext cx="377825" cy="3016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16" name="Rectangle 68"/>
          <p:cNvSpPr>
            <a:spLocks noChangeArrowheads="1"/>
          </p:cNvSpPr>
          <p:nvPr/>
        </p:nvSpPr>
        <p:spPr bwMode="auto">
          <a:xfrm>
            <a:off x="4256088" y="1755775"/>
            <a:ext cx="377825" cy="3016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17" name="Rectangle 69"/>
          <p:cNvSpPr>
            <a:spLocks noChangeArrowheads="1"/>
          </p:cNvSpPr>
          <p:nvPr/>
        </p:nvSpPr>
        <p:spPr bwMode="auto">
          <a:xfrm>
            <a:off x="5475288" y="2441575"/>
            <a:ext cx="377825" cy="3016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18" name="Rectangle 70"/>
          <p:cNvSpPr>
            <a:spLocks noChangeArrowheads="1"/>
          </p:cNvSpPr>
          <p:nvPr/>
        </p:nvSpPr>
        <p:spPr bwMode="auto">
          <a:xfrm>
            <a:off x="4941888" y="2441575"/>
            <a:ext cx="377825" cy="3016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19" name="Rectangle 71"/>
          <p:cNvSpPr>
            <a:spLocks noChangeArrowheads="1"/>
          </p:cNvSpPr>
          <p:nvPr/>
        </p:nvSpPr>
        <p:spPr bwMode="auto">
          <a:xfrm>
            <a:off x="4408488" y="2441575"/>
            <a:ext cx="377825" cy="301625"/>
          </a:xfrm>
          <a:prstGeom prst="rect">
            <a:avLst/>
          </a:prstGeom>
          <a:solidFill>
            <a:schemeClr val="accent3">
              <a:lumMod val="75000"/>
            </a:schemeClr>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20" name="Rectangle 72"/>
          <p:cNvSpPr>
            <a:spLocks noChangeArrowheads="1"/>
          </p:cNvSpPr>
          <p:nvPr/>
        </p:nvSpPr>
        <p:spPr bwMode="auto">
          <a:xfrm>
            <a:off x="3875088" y="2441575"/>
            <a:ext cx="377825" cy="301625"/>
          </a:xfrm>
          <a:prstGeom prst="rect">
            <a:avLst/>
          </a:prstGeom>
          <a:solidFill>
            <a:schemeClr val="accent1">
              <a:lumMod val="75000"/>
            </a:schemeClr>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21" name="Rectangle 73"/>
          <p:cNvSpPr>
            <a:spLocks noChangeArrowheads="1"/>
          </p:cNvSpPr>
          <p:nvPr/>
        </p:nvSpPr>
        <p:spPr bwMode="auto">
          <a:xfrm>
            <a:off x="3341688" y="2441575"/>
            <a:ext cx="377825" cy="3016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22" name="Rectangle 74"/>
          <p:cNvSpPr>
            <a:spLocks noChangeArrowheads="1"/>
          </p:cNvSpPr>
          <p:nvPr/>
        </p:nvSpPr>
        <p:spPr bwMode="auto">
          <a:xfrm>
            <a:off x="2579688" y="1069975"/>
            <a:ext cx="377825" cy="3016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78925" name="Line 77"/>
          <p:cNvSpPr>
            <a:spLocks noChangeShapeType="1"/>
          </p:cNvSpPr>
          <p:nvPr/>
        </p:nvSpPr>
        <p:spPr bwMode="auto">
          <a:xfrm flipH="1">
            <a:off x="1811338" y="1381125"/>
            <a:ext cx="849312" cy="366713"/>
          </a:xfrm>
          <a:prstGeom prst="line">
            <a:avLst/>
          </a:prstGeom>
          <a:noFill/>
          <a:ln w="57150">
            <a:solidFill>
              <a:schemeClr val="accent2">
                <a:lumMod val="75000"/>
              </a:schemeClr>
            </a:solidFill>
            <a:round/>
            <a:headEnd/>
            <a:tailEnd/>
          </a:ln>
        </p:spPr>
        <p:txBody>
          <a:bodyPr wrap="none" anchor="ctr"/>
          <a:lstStyle/>
          <a:p>
            <a:endParaRPr lang="en-NZ"/>
          </a:p>
        </p:txBody>
      </p:sp>
      <p:sp>
        <p:nvSpPr>
          <p:cNvPr id="78926" name="Line 78"/>
          <p:cNvSpPr>
            <a:spLocks noChangeShapeType="1"/>
          </p:cNvSpPr>
          <p:nvPr/>
        </p:nvSpPr>
        <p:spPr bwMode="auto">
          <a:xfrm>
            <a:off x="1816100" y="2066925"/>
            <a:ext cx="0" cy="366713"/>
          </a:xfrm>
          <a:prstGeom prst="line">
            <a:avLst/>
          </a:prstGeom>
          <a:noFill/>
          <a:ln w="57150">
            <a:solidFill>
              <a:schemeClr val="accent2">
                <a:lumMod val="75000"/>
              </a:schemeClr>
            </a:solidFill>
            <a:round/>
            <a:headEnd/>
            <a:tailEnd/>
          </a:ln>
        </p:spPr>
        <p:txBody>
          <a:bodyPr wrap="none" anchor="ctr"/>
          <a:lstStyle/>
          <a:p>
            <a:endParaRPr lang="en-NZ"/>
          </a:p>
        </p:txBody>
      </p:sp>
      <p:sp>
        <p:nvSpPr>
          <p:cNvPr id="78927" name="Text Box 79"/>
          <p:cNvSpPr txBox="1">
            <a:spLocks noChangeArrowheads="1"/>
          </p:cNvSpPr>
          <p:nvPr/>
        </p:nvSpPr>
        <p:spPr bwMode="auto">
          <a:xfrm>
            <a:off x="2742902" y="3074359"/>
            <a:ext cx="790575" cy="396875"/>
          </a:xfrm>
          <a:prstGeom prst="rect">
            <a:avLst/>
          </a:prstGeom>
          <a:noFill/>
          <a:ln w="12700">
            <a:noFill/>
            <a:miter lim="800000"/>
            <a:headEnd/>
            <a:tailEnd/>
          </a:ln>
        </p:spPr>
        <p:txBody>
          <a:bodyPr wrap="none">
            <a:spAutoFit/>
          </a:bodyPr>
          <a:lstStyle/>
          <a:p>
            <a:pPr algn="l"/>
            <a:r>
              <a:rPr lang="en-US" sz="20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rPr>
              <a:t>Goal!</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endParaRPr>
          </a:p>
        </p:txBody>
      </p:sp>
      <p:sp>
        <p:nvSpPr>
          <p:cNvPr id="78928" name="Rectangle 80"/>
          <p:cNvSpPr>
            <a:spLocks noChangeArrowheads="1"/>
          </p:cNvSpPr>
          <p:nvPr/>
        </p:nvSpPr>
        <p:spPr bwMode="auto">
          <a:xfrm>
            <a:off x="2427288" y="3127375"/>
            <a:ext cx="377825" cy="3016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0488" tIns="44450" rIns="90488" bIns="44450" anchor="ctr"/>
          <a:lstStyle/>
          <a:p>
            <a:endParaRPr lang="en-US" dirty="0">
              <a:solidFill>
                <a:srgbClr val="FFFF00"/>
              </a:solidFill>
            </a:endParaRPr>
          </a:p>
        </p:txBody>
      </p:sp>
      <p:sp>
        <p:nvSpPr>
          <p:cNvPr id="78929" name="Rectangle 81"/>
          <p:cNvSpPr>
            <a:spLocks noChangeArrowheads="1"/>
          </p:cNvSpPr>
          <p:nvPr/>
        </p:nvSpPr>
        <p:spPr bwMode="auto">
          <a:xfrm>
            <a:off x="4932363" y="3108325"/>
            <a:ext cx="377825" cy="301625"/>
          </a:xfrm>
          <a:prstGeom prst="rect">
            <a:avLst/>
          </a:prstGeom>
          <a:solidFill>
            <a:schemeClr val="accent1">
              <a:lumMod val="75000"/>
            </a:schemeClr>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8930" name="Line 82"/>
          <p:cNvSpPr>
            <a:spLocks noChangeShapeType="1"/>
          </p:cNvSpPr>
          <p:nvPr/>
        </p:nvSpPr>
        <p:spPr bwMode="auto">
          <a:xfrm>
            <a:off x="5121275" y="2743200"/>
            <a:ext cx="0" cy="366713"/>
          </a:xfrm>
          <a:prstGeom prst="line">
            <a:avLst/>
          </a:prstGeom>
          <a:noFill/>
          <a:ln w="12700">
            <a:solidFill>
              <a:schemeClr val="bg1"/>
            </a:solidFill>
            <a:round/>
            <a:headEnd/>
            <a:tailEnd/>
          </a:ln>
        </p:spPr>
        <p:txBody>
          <a:bodyPr wrap="none" anchor="ctr"/>
          <a:lstStyle/>
          <a:p>
            <a:endParaRPr lang="en-NZ"/>
          </a:p>
        </p:txBody>
      </p:sp>
      <p:sp>
        <p:nvSpPr>
          <p:cNvPr id="89" name="Text Box 83"/>
          <p:cNvSpPr txBox="1">
            <a:spLocks noChangeArrowheads="1"/>
          </p:cNvSpPr>
          <p:nvPr/>
        </p:nvSpPr>
        <p:spPr bwMode="auto">
          <a:xfrm>
            <a:off x="1095418" y="632416"/>
            <a:ext cx="5009705" cy="369332"/>
          </a:xfrm>
          <a:prstGeom prst="rect">
            <a:avLst/>
          </a:prstGeom>
          <a:noFill/>
          <a:ln w="12700">
            <a:noFill/>
            <a:miter lim="800000"/>
            <a:headEnd/>
            <a:tailEnd/>
          </a:ln>
        </p:spPr>
        <p:txBody>
          <a:bodyPr wrap="none">
            <a:spAutoFit/>
          </a:bodyPr>
          <a:lstStyle/>
          <a:p>
            <a:pPr algn="l"/>
            <a:r>
              <a:rPr lang="en-US" sz="1800" b="1" dirty="0" smtClean="0">
                <a:solidFill>
                  <a:schemeClr val="accent2">
                    <a:lumMod val="75000"/>
                  </a:schemeClr>
                </a:solidFill>
                <a:latin typeface="Courier New" pitchFamily="49" charset="0"/>
              </a:rPr>
              <a:t>(perpetrators </a:t>
            </a:r>
            <a:r>
              <a:rPr lang="en-US" sz="1800" b="1" dirty="0" err="1" smtClean="0">
                <a:solidFill>
                  <a:schemeClr val="accent2">
                    <a:lumMod val="75000"/>
                  </a:schemeClr>
                </a:solidFill>
                <a:latin typeface="Courier New" pitchFamily="49" charset="0"/>
              </a:rPr>
              <a:t>MurderFn</a:t>
            </a:r>
            <a:r>
              <a:rPr lang="en-US" sz="1800" b="1" dirty="0" smtClean="0">
                <a:solidFill>
                  <a:schemeClr val="accent2">
                    <a:lumMod val="75000"/>
                  </a:schemeClr>
                </a:solidFill>
                <a:latin typeface="Courier New" pitchFamily="49" charset="0"/>
              </a:rPr>
              <a:t>(</a:t>
            </a:r>
            <a:r>
              <a:rPr lang="en-US" sz="1800" b="1" dirty="0" err="1" smtClean="0">
                <a:solidFill>
                  <a:schemeClr val="accent2">
                    <a:lumMod val="75000"/>
                  </a:schemeClr>
                </a:solidFill>
                <a:latin typeface="Courier New" pitchFamily="49" charset="0"/>
              </a:rPr>
              <a:t>RHariri</a:t>
            </a:r>
            <a:r>
              <a:rPr lang="en-US" sz="1800" b="1" dirty="0" smtClean="0">
                <a:solidFill>
                  <a:schemeClr val="accent2">
                    <a:lumMod val="75000"/>
                  </a:schemeClr>
                </a:solidFill>
                <a:latin typeface="Courier New" pitchFamily="49" charset="0"/>
              </a:rPr>
              <a:t>) ?X)</a:t>
            </a:r>
            <a:endParaRPr lang="en-US" sz="1600" b="1" dirty="0">
              <a:solidFill>
                <a:schemeClr val="accent2">
                  <a:lumMod val="75000"/>
                </a:schemeClr>
              </a:solidFill>
              <a:latin typeface="Courier New" pitchFamily="49" charset="0"/>
            </a:endParaRPr>
          </a:p>
        </p:txBody>
      </p:sp>
      <p:sp>
        <p:nvSpPr>
          <p:cNvPr id="90" name="Rectangle 3"/>
          <p:cNvSpPr txBox="1">
            <a:spLocks noChangeArrowheads="1"/>
          </p:cNvSpPr>
          <p:nvPr/>
        </p:nvSpPr>
        <p:spPr>
          <a:xfrm>
            <a:off x="1255763" y="3666463"/>
            <a:ext cx="2231725" cy="2298405"/>
          </a:xfrm>
          <a:prstGeom prst="rect">
            <a:avLst/>
          </a:prstGeom>
        </p:spPr>
        <p:txBody>
          <a:bodyPr/>
          <a:lstStyle/>
          <a:p>
            <a:pPr marL="342900" marR="0" lvl="0" indent="-342900"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1000" b="1" i="0" u="none" strike="noStrike" kern="1200" cap="none" spc="0" normalizeH="0" baseline="0" noProof="0" dirty="0" smtClean="0">
                <a:ln>
                  <a:noFill/>
                </a:ln>
                <a:solidFill>
                  <a:schemeClr val="tx1"/>
                </a:solidFill>
                <a:effectLst/>
                <a:uLnTx/>
                <a:uFillTx/>
                <a:latin typeface="+mn-lt"/>
                <a:ea typeface="+mn-ea"/>
                <a:cs typeface="+mn-cs"/>
              </a:rPr>
              <a:t>Worker</a:t>
            </a:r>
          </a:p>
          <a:p>
            <a:pPr marL="742950" marR="0" lvl="1" indent="-285750"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Performs all low-level inference work</a:t>
            </a:r>
          </a:p>
          <a:p>
            <a:pPr marL="342900" marR="0" lvl="0" indent="-342900"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1000" b="1" i="0" u="none" strike="noStrike" kern="1200" cap="none" spc="0" normalizeH="0" baseline="0" noProof="0" dirty="0" smtClean="0">
                <a:ln>
                  <a:noFill/>
                </a:ln>
                <a:solidFill>
                  <a:schemeClr val="tx1"/>
                </a:solidFill>
                <a:effectLst/>
                <a:uLnTx/>
                <a:uFillTx/>
                <a:latin typeface="+mn-lt"/>
                <a:ea typeface="+mn-ea"/>
                <a:cs typeface="+mn-cs"/>
              </a:rPr>
              <a:t>Tactician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(meta)</a:t>
            </a:r>
          </a:p>
          <a:p>
            <a:pPr marL="742950" marR="0" lvl="1" indent="-285750"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Enforces a strategy</a:t>
            </a:r>
          </a:p>
          <a:p>
            <a:pPr marL="742950" marR="0" lvl="1" indent="-285750"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Decides what work should be done</a:t>
            </a:r>
          </a:p>
          <a:p>
            <a:pPr marL="342900" marR="0" lvl="0" indent="-342900"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1000" b="1" i="0" u="none" strike="noStrike" kern="1200" cap="none" spc="0" normalizeH="0" baseline="0" noProof="0" dirty="0" smtClean="0">
                <a:ln>
                  <a:noFill/>
                </a:ln>
                <a:solidFill>
                  <a:schemeClr val="tx1"/>
                </a:solidFill>
                <a:effectLst/>
                <a:uLnTx/>
                <a:uFillTx/>
                <a:latin typeface="+mn-lt"/>
                <a:ea typeface="+mn-ea"/>
                <a:cs typeface="+mn-cs"/>
              </a:rPr>
              <a:t>Strategist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(meta-meta)</a:t>
            </a:r>
          </a:p>
          <a:p>
            <a:pPr marL="742950" marR="0" lvl="1" indent="-285750"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Manages resources</a:t>
            </a:r>
          </a:p>
          <a:p>
            <a:pPr marL="742950" marR="0" lvl="1" indent="-285750"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Decides overall strategy</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pic>
        <p:nvPicPr>
          <p:cNvPr id="85" name="Picture 84" descr="bubblechamber with sun-cropped.jpg"/>
          <p:cNvPicPr>
            <a:picLocks noChangeAspect="1"/>
          </p:cNvPicPr>
          <p:nvPr/>
        </p:nvPicPr>
        <p:blipFill>
          <a:blip r:embed="rId2"/>
          <a:stretch>
            <a:fillRect/>
          </a:stretch>
        </p:blipFill>
        <p:spPr>
          <a:xfrm>
            <a:off x="6685808" y="2180138"/>
            <a:ext cx="1884616" cy="1049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2000"/>
                                        <p:tgtEl>
                                          <p:spTgt spid="85"/>
                                        </p:tgtEl>
                                      </p:cBhvr>
                                    </p:animEffect>
                                    <p:anim calcmode="lin" valueType="num">
                                      <p:cBhvr>
                                        <p:cTn id="8" dur="2000" fill="hold"/>
                                        <p:tgtEl>
                                          <p:spTgt spid="85"/>
                                        </p:tgtEl>
                                        <p:attrNameLst>
                                          <p:attrName>style.rotation</p:attrName>
                                        </p:attrNameLst>
                                      </p:cBhvr>
                                      <p:tavLst>
                                        <p:tav tm="0">
                                          <p:val>
                                            <p:fltVal val="720"/>
                                          </p:val>
                                        </p:tav>
                                        <p:tav tm="100000">
                                          <p:val>
                                            <p:fltVal val="0"/>
                                          </p:val>
                                        </p:tav>
                                      </p:tavLst>
                                    </p:anim>
                                    <p:anim calcmode="lin" valueType="num">
                                      <p:cBhvr>
                                        <p:cTn id="9" dur="2000" fill="hold"/>
                                        <p:tgtEl>
                                          <p:spTgt spid="85"/>
                                        </p:tgtEl>
                                        <p:attrNameLst>
                                          <p:attrName>ppt_h</p:attrName>
                                        </p:attrNameLst>
                                      </p:cBhvr>
                                      <p:tavLst>
                                        <p:tav tm="0">
                                          <p:val>
                                            <p:fltVal val="0"/>
                                          </p:val>
                                        </p:tav>
                                        <p:tav tm="100000">
                                          <p:val>
                                            <p:strVal val="#ppt_h"/>
                                          </p:val>
                                        </p:tav>
                                      </p:tavLst>
                                    </p:anim>
                                    <p:anim calcmode="lin" valueType="num">
                                      <p:cBhvr>
                                        <p:cTn id="10" dur="2000" fill="hold"/>
                                        <p:tgtEl>
                                          <p:spTgt spid="8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74432"/>
            <a:ext cx="8183880" cy="660607"/>
          </a:xfrm>
        </p:spPr>
        <p:txBody>
          <a:bodyPr>
            <a:normAutofit/>
          </a:bodyPr>
          <a:lstStyle/>
          <a:p>
            <a:r>
              <a:rPr lang="en-US" dirty="0" smtClean="0"/>
              <a:t>Overview</a:t>
            </a:r>
            <a:endParaRPr lang="en-US" dirty="0">
              <a:solidFill>
                <a:srgbClr val="FF0000"/>
              </a:solidFill>
            </a:endParaRPr>
          </a:p>
        </p:txBody>
      </p:sp>
      <p:graphicFrame>
        <p:nvGraphicFramePr>
          <p:cNvPr id="5" name="Content Placeholder 4"/>
          <p:cNvGraphicFramePr>
            <a:graphicFrameLocks noGrp="1"/>
          </p:cNvGraphicFramePr>
          <p:nvPr>
            <p:ph idx="1"/>
          </p:nvPr>
        </p:nvGraphicFramePr>
        <p:xfrm>
          <a:off x="493356" y="564496"/>
          <a:ext cx="81572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xfrm>
            <a:off x="6424056" y="5315783"/>
            <a:ext cx="2286000" cy="365125"/>
          </a:xfrm>
          <a:noFill/>
        </p:spPr>
        <p:txBody>
          <a:bodyPr/>
          <a:lstStyle/>
          <a:p>
            <a:r>
              <a:rPr lang="en-US"/>
              <a:t>Cycorp © 2006</a:t>
            </a:r>
            <a:endParaRPr lang="en-NZ"/>
          </a:p>
        </p:txBody>
      </p:sp>
      <p:sp>
        <p:nvSpPr>
          <p:cNvPr id="208926" name="Rectangle 30"/>
          <p:cNvSpPr>
            <a:spLocks noChangeArrowheads="1"/>
          </p:cNvSpPr>
          <p:nvPr/>
        </p:nvSpPr>
        <p:spPr bwMode="auto">
          <a:xfrm>
            <a:off x="3512352" y="4009872"/>
            <a:ext cx="1676400" cy="1219200"/>
          </a:xfrm>
          <a:prstGeom prst="rect">
            <a:avLst/>
          </a:prstGeom>
          <a:solidFill>
            <a:schemeClr val="accent2"/>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208925" name="Rectangle 29"/>
          <p:cNvSpPr>
            <a:spLocks noChangeArrowheads="1"/>
          </p:cNvSpPr>
          <p:nvPr/>
        </p:nvSpPr>
        <p:spPr bwMode="auto">
          <a:xfrm>
            <a:off x="3512352" y="2485872"/>
            <a:ext cx="1676400" cy="1295400"/>
          </a:xfrm>
          <a:prstGeom prst="rect">
            <a:avLst/>
          </a:prstGeom>
          <a:solidFill>
            <a:schemeClr val="accent2"/>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208927" name="Rectangle 31"/>
          <p:cNvSpPr>
            <a:spLocks noChangeArrowheads="1"/>
          </p:cNvSpPr>
          <p:nvPr/>
        </p:nvSpPr>
        <p:spPr bwMode="auto">
          <a:xfrm>
            <a:off x="6553200" y="2829233"/>
            <a:ext cx="1981200" cy="3048000"/>
          </a:xfrm>
          <a:prstGeom prst="rect">
            <a:avLst/>
          </a:prstGeom>
          <a:solidFill>
            <a:schemeClr val="accent2"/>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208924" name="Rectangle 28"/>
          <p:cNvSpPr>
            <a:spLocks noChangeArrowheads="1"/>
          </p:cNvSpPr>
          <p:nvPr/>
        </p:nvSpPr>
        <p:spPr bwMode="auto">
          <a:xfrm>
            <a:off x="3512352" y="1114272"/>
            <a:ext cx="1676400" cy="1219200"/>
          </a:xfrm>
          <a:prstGeom prst="rect">
            <a:avLst/>
          </a:prstGeom>
          <a:solidFill>
            <a:schemeClr val="accent2"/>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208922" name="Rectangle 26"/>
          <p:cNvSpPr>
            <a:spLocks noGrp="1" noChangeArrowheads="1"/>
          </p:cNvSpPr>
          <p:nvPr>
            <p:ph type="title"/>
          </p:nvPr>
        </p:nvSpPr>
        <p:spPr>
          <a:xfrm>
            <a:off x="445076" y="5225143"/>
            <a:ext cx="8183880" cy="763873"/>
          </a:xfrm>
        </p:spPr>
        <p:txBody>
          <a:bodyPr>
            <a:normAutofit fontScale="90000"/>
          </a:bodyPr>
          <a:lstStyle/>
          <a:p>
            <a:pPr eaLnBrk="1" hangingPunct="1">
              <a:defRPr/>
            </a:pPr>
            <a:r>
              <a:rPr lang="en-GB" dirty="0" smtClean="0"/>
              <a:t>For Inference:</a:t>
            </a:r>
            <a:br>
              <a:rPr lang="en-GB" dirty="0" smtClean="0"/>
            </a:br>
            <a:r>
              <a:rPr lang="en-GB" sz="2700" dirty="0" smtClean="0"/>
              <a:t>Senses of ‘In’</a:t>
            </a:r>
            <a:endParaRPr lang="en-GB" dirty="0" smtClean="0"/>
          </a:p>
        </p:txBody>
      </p:sp>
      <p:sp>
        <p:nvSpPr>
          <p:cNvPr id="78856" name="Rectangle 27"/>
          <p:cNvSpPr>
            <a:spLocks noGrp="1" noChangeArrowheads="1"/>
          </p:cNvSpPr>
          <p:nvPr>
            <p:ph type="body" idx="1"/>
          </p:nvPr>
        </p:nvSpPr>
        <p:spPr>
          <a:xfrm>
            <a:off x="304800" y="357666"/>
            <a:ext cx="4724400" cy="4321910"/>
          </a:xfrm>
        </p:spPr>
        <p:txBody>
          <a:bodyPr>
            <a:normAutofit/>
          </a:bodyPr>
          <a:lstStyle/>
          <a:p>
            <a:pPr eaLnBrk="1" hangingPunct="1">
              <a:lnSpc>
                <a:spcPct val="90000"/>
              </a:lnSpc>
            </a:pPr>
            <a:r>
              <a:rPr lang="en-GB" sz="2000" dirty="0" smtClean="0"/>
              <a:t>Does part of the inner object</a:t>
            </a:r>
            <a:br>
              <a:rPr lang="en-GB" sz="2000" dirty="0" smtClean="0"/>
            </a:br>
            <a:r>
              <a:rPr lang="en-GB" sz="2000" dirty="0" smtClean="0"/>
              <a:t>stick out of the container?</a:t>
            </a:r>
          </a:p>
          <a:p>
            <a:pPr eaLnBrk="1" hangingPunct="1">
              <a:lnSpc>
                <a:spcPct val="90000"/>
              </a:lnSpc>
            </a:pPr>
            <a:endParaRPr lang="en-GB" sz="2400" dirty="0" smtClean="0"/>
          </a:p>
          <a:p>
            <a:pPr lvl="1" eaLnBrk="1" hangingPunct="1">
              <a:lnSpc>
                <a:spcPct val="90000"/>
              </a:lnSpc>
            </a:pPr>
            <a:r>
              <a:rPr lang="en-GB" sz="2000" dirty="0" smtClean="0"/>
              <a:t>None of it. </a:t>
            </a:r>
          </a:p>
          <a:p>
            <a:pPr lvl="1" eaLnBrk="1" hangingPunct="1">
              <a:lnSpc>
                <a:spcPct val="90000"/>
              </a:lnSpc>
              <a:buFontTx/>
              <a:buNone/>
            </a:pPr>
            <a:r>
              <a:rPr lang="en-GB" sz="2000" b="1" dirty="0" smtClean="0">
                <a:solidFill>
                  <a:schemeClr val="accent2"/>
                </a:solidFill>
                <a:latin typeface="Arial Narrow" pitchFamily="34" charset="0"/>
                <a:ea typeface="Gothic" charset="0"/>
                <a:cs typeface="Gothic" charset="0"/>
              </a:rPr>
              <a:t>    </a:t>
            </a:r>
            <a:r>
              <a:rPr lang="en-GB" sz="2000" b="1" dirty="0" smtClean="0">
                <a:solidFill>
                  <a:srgbClr val="005A00"/>
                </a:solidFill>
                <a:latin typeface="Arial Narrow" pitchFamily="34" charset="0"/>
              </a:rPr>
              <a:t>#$in-</a:t>
            </a:r>
            <a:r>
              <a:rPr lang="en-GB" sz="2000" b="1" dirty="0" err="1" smtClean="0">
                <a:solidFill>
                  <a:srgbClr val="005A00"/>
                </a:solidFill>
                <a:latin typeface="Arial Narrow" pitchFamily="34" charset="0"/>
              </a:rPr>
              <a:t>ContCompletely</a:t>
            </a:r>
            <a:endParaRPr lang="en-GB" sz="2000" b="1" dirty="0" smtClean="0">
              <a:solidFill>
                <a:srgbClr val="005A00"/>
              </a:solidFill>
              <a:latin typeface="Arial Narrow" pitchFamily="34" charset="0"/>
            </a:endParaRPr>
          </a:p>
          <a:p>
            <a:pPr lvl="1" eaLnBrk="1" hangingPunct="1">
              <a:lnSpc>
                <a:spcPct val="90000"/>
              </a:lnSpc>
              <a:buFontTx/>
              <a:buNone/>
            </a:pPr>
            <a:r>
              <a:rPr lang="en-GB" sz="2000" b="1" dirty="0" smtClean="0">
                <a:solidFill>
                  <a:schemeClr val="accent2"/>
                </a:solidFill>
                <a:latin typeface="Arial Narrow" pitchFamily="34" charset="0"/>
                <a:ea typeface="Gothic" charset="0"/>
                <a:cs typeface="Gothic" charset="0"/>
              </a:rPr>
              <a:t/>
            </a:r>
            <a:br>
              <a:rPr lang="en-GB" sz="2000" b="1" dirty="0" smtClean="0">
                <a:solidFill>
                  <a:schemeClr val="accent2"/>
                </a:solidFill>
                <a:latin typeface="Arial Narrow" pitchFamily="34" charset="0"/>
                <a:ea typeface="Gothic" charset="0"/>
                <a:cs typeface="Gothic" charset="0"/>
              </a:rPr>
            </a:br>
            <a:endParaRPr lang="en-GB" sz="2000" b="1" dirty="0" smtClean="0">
              <a:solidFill>
                <a:schemeClr val="accent2"/>
              </a:solidFill>
              <a:latin typeface="Arial Narrow" pitchFamily="34" charset="0"/>
              <a:ea typeface="Gothic" charset="0"/>
              <a:cs typeface="Gothic" charset="0"/>
            </a:endParaRPr>
          </a:p>
          <a:p>
            <a:pPr lvl="1" eaLnBrk="1" hangingPunct="1">
              <a:lnSpc>
                <a:spcPct val="90000"/>
              </a:lnSpc>
            </a:pPr>
            <a:r>
              <a:rPr lang="en-GB" sz="2000" dirty="0" smtClean="0"/>
              <a:t>Yes  </a:t>
            </a:r>
          </a:p>
          <a:p>
            <a:pPr lvl="1" eaLnBrk="1" hangingPunct="1">
              <a:lnSpc>
                <a:spcPct val="90000"/>
              </a:lnSpc>
              <a:buFontTx/>
              <a:buNone/>
            </a:pPr>
            <a:r>
              <a:rPr lang="en-GB" sz="2000" b="1" dirty="0" smtClean="0">
                <a:solidFill>
                  <a:srgbClr val="005A00"/>
                </a:solidFill>
                <a:latin typeface="Arial Narrow" pitchFamily="34" charset="0"/>
              </a:rPr>
              <a:t>     #$in-</a:t>
            </a:r>
            <a:r>
              <a:rPr lang="en-GB" sz="2000" b="1" dirty="0" err="1" smtClean="0">
                <a:solidFill>
                  <a:srgbClr val="005A00"/>
                </a:solidFill>
                <a:latin typeface="Arial Narrow" pitchFamily="34" charset="0"/>
              </a:rPr>
              <a:t>ContPartially</a:t>
            </a:r>
            <a:r>
              <a:rPr lang="en-GB" sz="2000" dirty="0" smtClean="0"/>
              <a:t/>
            </a:r>
            <a:br>
              <a:rPr lang="en-GB" sz="2000" dirty="0" smtClean="0"/>
            </a:br>
            <a:r>
              <a:rPr lang="en-GB" sz="2000" dirty="0" smtClean="0"/>
              <a:t/>
            </a:r>
            <a:br>
              <a:rPr lang="en-GB" sz="2000" dirty="0" smtClean="0"/>
            </a:br>
            <a:endParaRPr lang="en-GB" sz="2000" dirty="0" smtClean="0"/>
          </a:p>
          <a:p>
            <a:pPr lvl="1" eaLnBrk="1" hangingPunct="1">
              <a:lnSpc>
                <a:spcPct val="90000"/>
              </a:lnSpc>
            </a:pPr>
            <a:r>
              <a:rPr lang="en-GB" sz="2000" dirty="0" smtClean="0">
                <a:solidFill>
                  <a:srgbClr val="000000"/>
                </a:solidFill>
                <a:ea typeface="Gothic" charset="0"/>
                <a:cs typeface="Gothic" charset="0"/>
              </a:rPr>
              <a:t> </a:t>
            </a:r>
            <a:r>
              <a:rPr lang="en-GB" sz="2000" dirty="0" smtClean="0">
                <a:ea typeface="Gothic" charset="0"/>
                <a:cs typeface="Gothic" charset="0"/>
              </a:rPr>
              <a:t>No </a:t>
            </a:r>
            <a:r>
              <a:rPr lang="en-GB" sz="2000" dirty="0" smtClean="0"/>
              <a:t> </a:t>
            </a:r>
          </a:p>
          <a:p>
            <a:pPr lvl="1" eaLnBrk="1" hangingPunct="1">
              <a:lnSpc>
                <a:spcPct val="90000"/>
              </a:lnSpc>
              <a:buFontTx/>
              <a:buChar char="•"/>
            </a:pPr>
            <a:r>
              <a:rPr lang="en-GB" sz="2000" b="1" dirty="0" smtClean="0">
                <a:solidFill>
                  <a:srgbClr val="005A00"/>
                </a:solidFill>
                <a:latin typeface="Arial Narrow" pitchFamily="34" charset="0"/>
              </a:rPr>
              <a:t>     #$in-</a:t>
            </a:r>
            <a:r>
              <a:rPr lang="en-GB" sz="2000" b="1" dirty="0" err="1" smtClean="0">
                <a:solidFill>
                  <a:srgbClr val="005A00"/>
                </a:solidFill>
                <a:latin typeface="Arial Narrow" pitchFamily="34" charset="0"/>
              </a:rPr>
              <a:t>ContClosed</a:t>
            </a:r>
            <a:endParaRPr lang="en-GB" sz="2000" b="1" dirty="0" smtClean="0">
              <a:solidFill>
                <a:srgbClr val="005A00"/>
              </a:solidFill>
              <a:latin typeface="Arial Narrow" pitchFamily="34" charset="0"/>
            </a:endParaRPr>
          </a:p>
        </p:txBody>
      </p:sp>
      <p:sp>
        <p:nvSpPr>
          <p:cNvPr id="78857" name="Rectangle 4"/>
          <p:cNvSpPr>
            <a:spLocks noGrp="1" noChangeArrowheads="1"/>
          </p:cNvSpPr>
          <p:nvPr>
            <p:ph type="body" idx="4294967295"/>
          </p:nvPr>
        </p:nvSpPr>
        <p:spPr>
          <a:xfrm>
            <a:off x="4914438" y="450250"/>
            <a:ext cx="3810000" cy="2411285"/>
          </a:xfrm>
        </p:spPr>
        <p:txBody>
          <a:bodyPr lIns="90000" tIns="46800" rIns="90000" bIns="46800">
            <a:normAutofit/>
          </a:bodyPr>
          <a:lstStyle/>
          <a:p>
            <a:pPr marL="741363" lvl="1" indent="-284163" defTabSz="457200"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If the container were turned around could the contained object fall out?</a:t>
            </a:r>
          </a:p>
          <a:p>
            <a:pPr marL="341313" indent="-341313" defTabSz="457200" eaLnBrk="1" hangingPunct="1">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p>
        </p:txBody>
      </p:sp>
      <p:sp>
        <p:nvSpPr>
          <p:cNvPr id="208902" name="Freeform 6"/>
          <p:cNvSpPr>
            <a:spLocks noChangeArrowheads="1"/>
          </p:cNvSpPr>
          <p:nvPr/>
        </p:nvSpPr>
        <p:spPr bwMode="auto">
          <a:xfrm>
            <a:off x="3721902" y="1316054"/>
            <a:ext cx="1328738" cy="908050"/>
          </a:xfrm>
          <a:custGeom>
            <a:avLst/>
            <a:gdLst/>
            <a:ahLst/>
            <a:cxnLst>
              <a:cxn ang="0">
                <a:pos x="0" y="369"/>
              </a:cxn>
              <a:cxn ang="0">
                <a:pos x="0" y="2440"/>
              </a:cxn>
              <a:cxn ang="0">
                <a:pos x="613" y="2522"/>
              </a:cxn>
              <a:cxn ang="0">
                <a:pos x="1971" y="2522"/>
              </a:cxn>
              <a:cxn ang="0">
                <a:pos x="2553" y="2440"/>
              </a:cxn>
              <a:cxn ang="0">
                <a:pos x="2553" y="1931"/>
              </a:cxn>
              <a:cxn ang="0">
                <a:pos x="2893" y="1951"/>
              </a:cxn>
              <a:cxn ang="0">
                <a:pos x="3206" y="1951"/>
              </a:cxn>
              <a:cxn ang="0">
                <a:pos x="3475" y="1770"/>
              </a:cxn>
              <a:cxn ang="0">
                <a:pos x="3691" y="1169"/>
              </a:cxn>
              <a:cxn ang="0">
                <a:pos x="3594" y="568"/>
              </a:cxn>
              <a:cxn ang="0">
                <a:pos x="3352" y="224"/>
              </a:cxn>
              <a:cxn ang="0">
                <a:pos x="2964" y="115"/>
              </a:cxn>
              <a:cxn ang="0">
                <a:pos x="2576" y="241"/>
              </a:cxn>
              <a:cxn ang="0">
                <a:pos x="2576" y="0"/>
              </a:cxn>
              <a:cxn ang="0">
                <a:pos x="2187" y="0"/>
              </a:cxn>
              <a:cxn ang="0">
                <a:pos x="2187" y="2096"/>
              </a:cxn>
              <a:cxn ang="0">
                <a:pos x="1292" y="2215"/>
              </a:cxn>
              <a:cxn ang="0">
                <a:pos x="414" y="2096"/>
              </a:cxn>
              <a:cxn ang="0">
                <a:pos x="414" y="6"/>
              </a:cxn>
              <a:cxn ang="0">
                <a:pos x="0" y="6"/>
              </a:cxn>
              <a:cxn ang="0">
                <a:pos x="0" y="369"/>
              </a:cxn>
              <a:cxn ang="0">
                <a:pos x="0" y="369"/>
              </a:cxn>
            </a:cxnLst>
            <a:rect l="0" t="0" r="r" b="b"/>
            <a:pathLst>
              <a:path w="3692" h="2523">
                <a:moveTo>
                  <a:pt x="0" y="369"/>
                </a:moveTo>
                <a:lnTo>
                  <a:pt x="0" y="2440"/>
                </a:lnTo>
                <a:lnTo>
                  <a:pt x="613" y="2522"/>
                </a:lnTo>
                <a:lnTo>
                  <a:pt x="1971" y="2522"/>
                </a:lnTo>
                <a:lnTo>
                  <a:pt x="2553" y="2440"/>
                </a:lnTo>
                <a:lnTo>
                  <a:pt x="2553" y="1931"/>
                </a:lnTo>
                <a:lnTo>
                  <a:pt x="2893" y="1951"/>
                </a:lnTo>
                <a:lnTo>
                  <a:pt x="3206" y="1951"/>
                </a:lnTo>
                <a:lnTo>
                  <a:pt x="3475" y="1770"/>
                </a:lnTo>
                <a:lnTo>
                  <a:pt x="3691" y="1169"/>
                </a:lnTo>
                <a:lnTo>
                  <a:pt x="3594" y="568"/>
                </a:lnTo>
                <a:lnTo>
                  <a:pt x="3352" y="224"/>
                </a:lnTo>
                <a:lnTo>
                  <a:pt x="2964" y="115"/>
                </a:lnTo>
                <a:lnTo>
                  <a:pt x="2576" y="241"/>
                </a:lnTo>
                <a:lnTo>
                  <a:pt x="2576" y="0"/>
                </a:lnTo>
                <a:lnTo>
                  <a:pt x="2187" y="0"/>
                </a:lnTo>
                <a:lnTo>
                  <a:pt x="2187" y="2096"/>
                </a:lnTo>
                <a:cubicBezTo>
                  <a:pt x="2037" y="2466"/>
                  <a:pt x="1587" y="2215"/>
                  <a:pt x="1292" y="2215"/>
                </a:cubicBezTo>
                <a:cubicBezTo>
                  <a:pt x="996" y="2215"/>
                  <a:pt x="560" y="2466"/>
                  <a:pt x="414" y="2096"/>
                </a:cubicBezTo>
                <a:lnTo>
                  <a:pt x="414" y="6"/>
                </a:lnTo>
                <a:lnTo>
                  <a:pt x="0" y="6"/>
                </a:lnTo>
                <a:lnTo>
                  <a:pt x="0" y="369"/>
                </a:lnTo>
                <a:lnTo>
                  <a:pt x="0" y="369"/>
                </a:lnTo>
              </a:path>
            </a:pathLst>
          </a:custGeom>
          <a:solidFill>
            <a:srgbClr val="DDDDDD"/>
          </a:solidFill>
          <a:ln w="936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208903" name="Oval 7"/>
          <p:cNvSpPr>
            <a:spLocks noChangeArrowheads="1"/>
          </p:cNvSpPr>
          <p:nvPr/>
        </p:nvSpPr>
        <p:spPr bwMode="auto">
          <a:xfrm>
            <a:off x="4636548" y="1447817"/>
            <a:ext cx="279400" cy="458787"/>
          </a:xfrm>
          <a:prstGeom prst="ellipse">
            <a:avLst/>
          </a:prstGeom>
          <a:solidFill>
            <a:schemeClr val="accent2">
              <a:lumMod val="75000"/>
            </a:schemeClr>
          </a:solidFill>
          <a:ln w="9360">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anchor="ctr" anchorCtr="0" compatLnSpc="1">
            <a:prstTxWarp prst="textNoShape">
              <a:avLst/>
            </a:prstTxWarp>
          </a:bodyPr>
          <a:lstStyle/>
          <a:p>
            <a:pPr>
              <a:defRPr/>
            </a:pPr>
            <a:endParaRPr lang="en-NZ"/>
          </a:p>
        </p:txBody>
      </p:sp>
      <p:sp>
        <p:nvSpPr>
          <p:cNvPr id="208904" name="Freeform 8"/>
          <p:cNvSpPr>
            <a:spLocks noChangeArrowheads="1"/>
          </p:cNvSpPr>
          <p:nvPr/>
        </p:nvSpPr>
        <p:spPr bwMode="auto">
          <a:xfrm>
            <a:off x="4220377" y="1558942"/>
            <a:ext cx="184150" cy="473075"/>
          </a:xfrm>
          <a:custGeom>
            <a:avLst/>
            <a:gdLst/>
            <a:ahLst/>
            <a:cxnLst>
              <a:cxn ang="0">
                <a:pos x="0" y="1315"/>
              </a:cxn>
              <a:cxn ang="0">
                <a:pos x="262" y="1182"/>
              </a:cxn>
              <a:cxn ang="0">
                <a:pos x="439" y="1315"/>
              </a:cxn>
              <a:cxn ang="0">
                <a:pos x="511" y="1182"/>
              </a:cxn>
              <a:cxn ang="0">
                <a:pos x="400" y="1037"/>
              </a:cxn>
              <a:cxn ang="0">
                <a:pos x="216" y="764"/>
              </a:cxn>
              <a:cxn ang="0">
                <a:pos x="144" y="0"/>
              </a:cxn>
              <a:cxn ang="0">
                <a:pos x="0" y="468"/>
              </a:cxn>
              <a:cxn ang="0">
                <a:pos x="0" y="1315"/>
              </a:cxn>
              <a:cxn ang="0">
                <a:pos x="0" y="1315"/>
              </a:cxn>
            </a:cxnLst>
            <a:rect l="0" t="0" r="r" b="b"/>
            <a:pathLst>
              <a:path w="512" h="1316">
                <a:moveTo>
                  <a:pt x="0" y="1315"/>
                </a:moveTo>
                <a:lnTo>
                  <a:pt x="262" y="1182"/>
                </a:lnTo>
                <a:lnTo>
                  <a:pt x="439" y="1315"/>
                </a:lnTo>
                <a:lnTo>
                  <a:pt x="511" y="1182"/>
                </a:lnTo>
                <a:lnTo>
                  <a:pt x="400" y="1037"/>
                </a:lnTo>
                <a:lnTo>
                  <a:pt x="216" y="764"/>
                </a:lnTo>
                <a:lnTo>
                  <a:pt x="144" y="0"/>
                </a:lnTo>
                <a:lnTo>
                  <a:pt x="0" y="468"/>
                </a:lnTo>
                <a:lnTo>
                  <a:pt x="0" y="1315"/>
                </a:lnTo>
                <a:lnTo>
                  <a:pt x="0" y="1315"/>
                </a:lnTo>
              </a:path>
            </a:pathLst>
          </a:custGeom>
          <a:solidFill>
            <a:srgbClr val="FF3300"/>
          </a:solidFill>
          <a:ln w="936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grpSp>
        <p:nvGrpSpPr>
          <p:cNvPr id="2" name="Group 9"/>
          <p:cNvGrpSpPr>
            <a:grpSpLocks/>
          </p:cNvGrpSpPr>
          <p:nvPr/>
        </p:nvGrpSpPr>
        <p:grpSpPr bwMode="auto">
          <a:xfrm>
            <a:off x="7017852" y="2975768"/>
            <a:ext cx="1327150" cy="906463"/>
            <a:chOff x="4563" y="2380"/>
            <a:chExt cx="836" cy="571"/>
          </a:xfrm>
          <a:scene3d>
            <a:camera prst="orthographicFront">
              <a:rot lat="0" lon="0" rev="0"/>
            </a:camera>
            <a:lightRig rig="contrasting" dir="t">
              <a:rot lat="0" lon="0" rev="1500000"/>
            </a:lightRig>
          </a:scene3d>
        </p:grpSpPr>
        <p:sp>
          <p:nvSpPr>
            <p:cNvPr id="208906" name="Freeform 10"/>
            <p:cNvSpPr>
              <a:spLocks noChangeArrowheads="1"/>
            </p:cNvSpPr>
            <p:nvPr/>
          </p:nvSpPr>
          <p:spPr bwMode="auto">
            <a:xfrm>
              <a:off x="4563" y="2380"/>
              <a:ext cx="837" cy="572"/>
            </a:xfrm>
            <a:custGeom>
              <a:avLst/>
              <a:gdLst/>
              <a:ahLst/>
              <a:cxnLst>
                <a:cxn ang="0">
                  <a:pos x="0" y="370"/>
                </a:cxn>
                <a:cxn ang="0">
                  <a:pos x="0" y="2440"/>
                </a:cxn>
                <a:cxn ang="0">
                  <a:pos x="613" y="2523"/>
                </a:cxn>
                <a:cxn ang="0">
                  <a:pos x="1971" y="2523"/>
                </a:cxn>
                <a:cxn ang="0">
                  <a:pos x="2553" y="2440"/>
                </a:cxn>
                <a:cxn ang="0">
                  <a:pos x="2553" y="1931"/>
                </a:cxn>
                <a:cxn ang="0">
                  <a:pos x="2893" y="1951"/>
                </a:cxn>
                <a:cxn ang="0">
                  <a:pos x="3206" y="1951"/>
                </a:cxn>
                <a:cxn ang="0">
                  <a:pos x="3475" y="1769"/>
                </a:cxn>
                <a:cxn ang="0">
                  <a:pos x="3691" y="1169"/>
                </a:cxn>
                <a:cxn ang="0">
                  <a:pos x="3594" y="568"/>
                </a:cxn>
                <a:cxn ang="0">
                  <a:pos x="3352" y="224"/>
                </a:cxn>
                <a:cxn ang="0">
                  <a:pos x="2964" y="115"/>
                </a:cxn>
                <a:cxn ang="0">
                  <a:pos x="2576" y="241"/>
                </a:cxn>
                <a:cxn ang="0">
                  <a:pos x="2576" y="0"/>
                </a:cxn>
                <a:cxn ang="0">
                  <a:pos x="2187" y="0"/>
                </a:cxn>
                <a:cxn ang="0">
                  <a:pos x="2187" y="2096"/>
                </a:cxn>
                <a:cxn ang="0">
                  <a:pos x="1292" y="2215"/>
                </a:cxn>
                <a:cxn ang="0">
                  <a:pos x="414" y="2096"/>
                </a:cxn>
                <a:cxn ang="0">
                  <a:pos x="414" y="6"/>
                </a:cxn>
                <a:cxn ang="0">
                  <a:pos x="0" y="6"/>
                </a:cxn>
                <a:cxn ang="0">
                  <a:pos x="0" y="370"/>
                </a:cxn>
                <a:cxn ang="0">
                  <a:pos x="0" y="370"/>
                </a:cxn>
              </a:cxnLst>
              <a:rect l="0" t="0" r="r" b="b"/>
              <a:pathLst>
                <a:path w="3692" h="2524">
                  <a:moveTo>
                    <a:pt x="0" y="370"/>
                  </a:moveTo>
                  <a:lnTo>
                    <a:pt x="0" y="2440"/>
                  </a:lnTo>
                  <a:lnTo>
                    <a:pt x="613" y="2523"/>
                  </a:lnTo>
                  <a:lnTo>
                    <a:pt x="1971" y="2523"/>
                  </a:lnTo>
                  <a:lnTo>
                    <a:pt x="2553" y="2440"/>
                  </a:lnTo>
                  <a:lnTo>
                    <a:pt x="2553" y="1931"/>
                  </a:lnTo>
                  <a:lnTo>
                    <a:pt x="2893" y="1951"/>
                  </a:lnTo>
                  <a:lnTo>
                    <a:pt x="3206" y="1951"/>
                  </a:lnTo>
                  <a:lnTo>
                    <a:pt x="3475" y="1769"/>
                  </a:lnTo>
                  <a:lnTo>
                    <a:pt x="3691" y="1169"/>
                  </a:lnTo>
                  <a:lnTo>
                    <a:pt x="3594" y="568"/>
                  </a:lnTo>
                  <a:lnTo>
                    <a:pt x="3352" y="224"/>
                  </a:lnTo>
                  <a:lnTo>
                    <a:pt x="2964" y="115"/>
                  </a:lnTo>
                  <a:lnTo>
                    <a:pt x="2576" y="241"/>
                  </a:lnTo>
                  <a:lnTo>
                    <a:pt x="2576" y="0"/>
                  </a:lnTo>
                  <a:lnTo>
                    <a:pt x="2187" y="0"/>
                  </a:lnTo>
                  <a:lnTo>
                    <a:pt x="2187" y="2096"/>
                  </a:lnTo>
                  <a:cubicBezTo>
                    <a:pt x="2037" y="2466"/>
                    <a:pt x="1587" y="2215"/>
                    <a:pt x="1292" y="2215"/>
                  </a:cubicBezTo>
                  <a:cubicBezTo>
                    <a:pt x="996" y="2215"/>
                    <a:pt x="560" y="2466"/>
                    <a:pt x="414" y="2096"/>
                  </a:cubicBezTo>
                  <a:lnTo>
                    <a:pt x="414" y="6"/>
                  </a:lnTo>
                  <a:lnTo>
                    <a:pt x="0" y="6"/>
                  </a:lnTo>
                  <a:lnTo>
                    <a:pt x="0" y="370"/>
                  </a:lnTo>
                  <a:lnTo>
                    <a:pt x="0" y="370"/>
                  </a:lnTo>
                </a:path>
              </a:pathLst>
            </a:custGeom>
            <a:solidFill>
              <a:srgbClr val="DDDDDD"/>
            </a:solidFill>
            <a:ln w="9360">
              <a:noFill/>
              <a:round/>
              <a:headEnd/>
              <a:tailEnd/>
            </a:ln>
            <a:effectLst>
              <a:outerShdw blurRad="149987" dist="250190" dir="8460000" algn="ctr">
                <a:srgbClr val="000000">
                  <a:alpha val="28000"/>
                </a:srgbClr>
              </a:outerShdw>
            </a:effectLst>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208907" name="Oval 11"/>
            <p:cNvSpPr>
              <a:spLocks noChangeArrowheads="1"/>
            </p:cNvSpPr>
            <p:nvPr/>
          </p:nvSpPr>
          <p:spPr bwMode="auto">
            <a:xfrm>
              <a:off x="5158" y="2474"/>
              <a:ext cx="176" cy="289"/>
            </a:xfrm>
            <a:prstGeom prst="ellipse">
              <a:avLst/>
            </a:prstGeom>
            <a:solidFill>
              <a:srgbClr val="0000CC"/>
            </a:solidFill>
            <a:ln w="9360">
              <a:noFill/>
              <a:round/>
              <a:headEnd/>
              <a:tailEnd/>
            </a:ln>
            <a:effectLst>
              <a:outerShdw blurRad="149987" dist="250190" dir="8460000" algn="ctr">
                <a:srgbClr val="000000">
                  <a:alpha val="28000"/>
                </a:srgbClr>
              </a:outerShdw>
            </a:effectLst>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208908" name="Freeform 12"/>
            <p:cNvSpPr>
              <a:spLocks noChangeArrowheads="1"/>
            </p:cNvSpPr>
            <p:nvPr/>
          </p:nvSpPr>
          <p:spPr bwMode="auto">
            <a:xfrm>
              <a:off x="4788" y="2402"/>
              <a:ext cx="221" cy="441"/>
            </a:xfrm>
            <a:custGeom>
              <a:avLst/>
              <a:gdLst/>
              <a:ahLst/>
              <a:cxnLst>
                <a:cxn ang="0">
                  <a:pos x="0" y="1944"/>
                </a:cxn>
                <a:cxn ang="0">
                  <a:pos x="500" y="1748"/>
                </a:cxn>
                <a:cxn ang="0">
                  <a:pos x="837" y="1944"/>
                </a:cxn>
                <a:cxn ang="0">
                  <a:pos x="975" y="1748"/>
                </a:cxn>
                <a:cxn ang="0">
                  <a:pos x="762" y="1535"/>
                </a:cxn>
                <a:cxn ang="0">
                  <a:pos x="412" y="1131"/>
                </a:cxn>
                <a:cxn ang="0">
                  <a:pos x="275" y="0"/>
                </a:cxn>
                <a:cxn ang="0">
                  <a:pos x="0" y="692"/>
                </a:cxn>
                <a:cxn ang="0">
                  <a:pos x="0" y="1944"/>
                </a:cxn>
                <a:cxn ang="0">
                  <a:pos x="0" y="1944"/>
                </a:cxn>
              </a:cxnLst>
              <a:rect l="0" t="0" r="r" b="b"/>
              <a:pathLst>
                <a:path w="976" h="1945">
                  <a:moveTo>
                    <a:pt x="0" y="1944"/>
                  </a:moveTo>
                  <a:lnTo>
                    <a:pt x="500" y="1748"/>
                  </a:lnTo>
                  <a:lnTo>
                    <a:pt x="837" y="1944"/>
                  </a:lnTo>
                  <a:lnTo>
                    <a:pt x="975" y="1748"/>
                  </a:lnTo>
                  <a:lnTo>
                    <a:pt x="762" y="1535"/>
                  </a:lnTo>
                  <a:lnTo>
                    <a:pt x="412" y="1131"/>
                  </a:lnTo>
                  <a:lnTo>
                    <a:pt x="275" y="0"/>
                  </a:lnTo>
                  <a:lnTo>
                    <a:pt x="0" y="692"/>
                  </a:lnTo>
                  <a:lnTo>
                    <a:pt x="0" y="1944"/>
                  </a:lnTo>
                  <a:lnTo>
                    <a:pt x="0" y="1944"/>
                  </a:lnTo>
                </a:path>
              </a:pathLst>
            </a:custGeom>
            <a:solidFill>
              <a:srgbClr val="FF3300"/>
            </a:solidFill>
            <a:ln w="9360">
              <a:noFill/>
              <a:round/>
              <a:headEnd/>
              <a:tailEnd/>
            </a:ln>
            <a:effectLst>
              <a:outerShdw blurRad="149987" dist="250190" dir="8460000" algn="ctr">
                <a:srgbClr val="000000">
                  <a:alpha val="28000"/>
                </a:srgbClr>
              </a:outerShdw>
            </a:effectLst>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grpSp>
      <p:sp>
        <p:nvSpPr>
          <p:cNvPr id="208909" name="Freeform 13"/>
          <p:cNvSpPr>
            <a:spLocks noChangeArrowheads="1"/>
          </p:cNvSpPr>
          <p:nvPr/>
        </p:nvSpPr>
        <p:spPr bwMode="auto">
          <a:xfrm>
            <a:off x="3711144" y="2824363"/>
            <a:ext cx="1328738" cy="908050"/>
          </a:xfrm>
          <a:custGeom>
            <a:avLst/>
            <a:gdLst/>
            <a:ahLst/>
            <a:cxnLst>
              <a:cxn ang="0">
                <a:pos x="0" y="369"/>
              </a:cxn>
              <a:cxn ang="0">
                <a:pos x="0" y="2440"/>
              </a:cxn>
              <a:cxn ang="0">
                <a:pos x="613" y="2522"/>
              </a:cxn>
              <a:cxn ang="0">
                <a:pos x="1971" y="2522"/>
              </a:cxn>
              <a:cxn ang="0">
                <a:pos x="2553" y="2440"/>
              </a:cxn>
              <a:cxn ang="0">
                <a:pos x="2553" y="1931"/>
              </a:cxn>
              <a:cxn ang="0">
                <a:pos x="2893" y="1951"/>
              </a:cxn>
              <a:cxn ang="0">
                <a:pos x="3206" y="1951"/>
              </a:cxn>
              <a:cxn ang="0">
                <a:pos x="3475" y="1770"/>
              </a:cxn>
              <a:cxn ang="0">
                <a:pos x="3691" y="1169"/>
              </a:cxn>
              <a:cxn ang="0">
                <a:pos x="3594" y="568"/>
              </a:cxn>
              <a:cxn ang="0">
                <a:pos x="3352" y="224"/>
              </a:cxn>
              <a:cxn ang="0">
                <a:pos x="2964" y="115"/>
              </a:cxn>
              <a:cxn ang="0">
                <a:pos x="2576" y="241"/>
              </a:cxn>
              <a:cxn ang="0">
                <a:pos x="2576" y="0"/>
              </a:cxn>
              <a:cxn ang="0">
                <a:pos x="2187" y="0"/>
              </a:cxn>
              <a:cxn ang="0">
                <a:pos x="2187" y="2096"/>
              </a:cxn>
              <a:cxn ang="0">
                <a:pos x="1292" y="2215"/>
              </a:cxn>
              <a:cxn ang="0">
                <a:pos x="414" y="2096"/>
              </a:cxn>
              <a:cxn ang="0">
                <a:pos x="414" y="6"/>
              </a:cxn>
              <a:cxn ang="0">
                <a:pos x="0" y="6"/>
              </a:cxn>
              <a:cxn ang="0">
                <a:pos x="0" y="369"/>
              </a:cxn>
              <a:cxn ang="0">
                <a:pos x="0" y="369"/>
              </a:cxn>
            </a:cxnLst>
            <a:rect l="0" t="0" r="r" b="b"/>
            <a:pathLst>
              <a:path w="3692" h="2523">
                <a:moveTo>
                  <a:pt x="0" y="369"/>
                </a:moveTo>
                <a:lnTo>
                  <a:pt x="0" y="2440"/>
                </a:lnTo>
                <a:lnTo>
                  <a:pt x="613" y="2522"/>
                </a:lnTo>
                <a:lnTo>
                  <a:pt x="1971" y="2522"/>
                </a:lnTo>
                <a:lnTo>
                  <a:pt x="2553" y="2440"/>
                </a:lnTo>
                <a:lnTo>
                  <a:pt x="2553" y="1931"/>
                </a:lnTo>
                <a:lnTo>
                  <a:pt x="2893" y="1951"/>
                </a:lnTo>
                <a:lnTo>
                  <a:pt x="3206" y="1951"/>
                </a:lnTo>
                <a:lnTo>
                  <a:pt x="3475" y="1770"/>
                </a:lnTo>
                <a:lnTo>
                  <a:pt x="3691" y="1169"/>
                </a:lnTo>
                <a:lnTo>
                  <a:pt x="3594" y="568"/>
                </a:lnTo>
                <a:lnTo>
                  <a:pt x="3352" y="224"/>
                </a:lnTo>
                <a:lnTo>
                  <a:pt x="2964" y="115"/>
                </a:lnTo>
                <a:lnTo>
                  <a:pt x="2576" y="241"/>
                </a:lnTo>
                <a:lnTo>
                  <a:pt x="2576" y="0"/>
                </a:lnTo>
                <a:lnTo>
                  <a:pt x="2187" y="0"/>
                </a:lnTo>
                <a:lnTo>
                  <a:pt x="2187" y="2096"/>
                </a:lnTo>
                <a:cubicBezTo>
                  <a:pt x="2037" y="2466"/>
                  <a:pt x="1587" y="2215"/>
                  <a:pt x="1292" y="2215"/>
                </a:cubicBezTo>
                <a:cubicBezTo>
                  <a:pt x="996" y="2215"/>
                  <a:pt x="560" y="2466"/>
                  <a:pt x="414" y="2096"/>
                </a:cubicBezTo>
                <a:lnTo>
                  <a:pt x="414" y="6"/>
                </a:lnTo>
                <a:lnTo>
                  <a:pt x="0" y="6"/>
                </a:lnTo>
                <a:lnTo>
                  <a:pt x="0" y="369"/>
                </a:lnTo>
                <a:lnTo>
                  <a:pt x="0" y="369"/>
                </a:lnTo>
              </a:path>
            </a:pathLst>
          </a:custGeom>
          <a:solidFill>
            <a:srgbClr val="DDDDDD"/>
          </a:solidFill>
          <a:ln w="936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208910" name="Oval 14"/>
          <p:cNvSpPr>
            <a:spLocks noChangeArrowheads="1"/>
          </p:cNvSpPr>
          <p:nvPr/>
        </p:nvSpPr>
        <p:spPr bwMode="auto">
          <a:xfrm>
            <a:off x="4675990" y="2994042"/>
            <a:ext cx="279400" cy="458787"/>
          </a:xfrm>
          <a:prstGeom prst="ellipse">
            <a:avLst/>
          </a:prstGeom>
          <a:solidFill>
            <a:schemeClr val="accent2">
              <a:lumMod val="75000"/>
            </a:schemeClr>
          </a:solidFill>
          <a:ln w="9360">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anchor="ctr" anchorCtr="0" compatLnSpc="1">
            <a:prstTxWarp prst="textNoShape">
              <a:avLst/>
            </a:prstTxWarp>
          </a:bodyPr>
          <a:lstStyle/>
          <a:p>
            <a:pPr>
              <a:defRPr/>
            </a:pPr>
            <a:endParaRPr lang="en-NZ"/>
          </a:p>
        </p:txBody>
      </p:sp>
      <p:sp>
        <p:nvSpPr>
          <p:cNvPr id="208911" name="Freeform 15"/>
          <p:cNvSpPr>
            <a:spLocks noChangeArrowheads="1"/>
          </p:cNvSpPr>
          <p:nvPr/>
        </p:nvSpPr>
        <p:spPr bwMode="auto">
          <a:xfrm>
            <a:off x="3863190" y="2554304"/>
            <a:ext cx="646112" cy="1073150"/>
          </a:xfrm>
          <a:custGeom>
            <a:avLst/>
            <a:gdLst/>
            <a:ahLst/>
            <a:cxnLst>
              <a:cxn ang="0">
                <a:pos x="775" y="2981"/>
              </a:cxn>
              <a:cxn ang="0">
                <a:pos x="1244" y="2472"/>
              </a:cxn>
              <a:cxn ang="0">
                <a:pos x="1745" y="2610"/>
              </a:cxn>
              <a:cxn ang="0">
                <a:pos x="1794" y="2261"/>
              </a:cxn>
              <a:cxn ang="0">
                <a:pos x="1427" y="2041"/>
              </a:cxn>
              <a:cxn ang="0">
                <a:pos x="794" y="1602"/>
              </a:cxn>
              <a:cxn ang="0">
                <a:pos x="0" y="0"/>
              </a:cxn>
              <a:cxn ang="0">
                <a:pos x="71" y="1140"/>
              </a:cxn>
              <a:cxn ang="0">
                <a:pos x="775" y="2981"/>
              </a:cxn>
              <a:cxn ang="0">
                <a:pos x="775" y="2981"/>
              </a:cxn>
            </a:cxnLst>
            <a:rect l="0" t="0" r="r" b="b"/>
            <a:pathLst>
              <a:path w="1795" h="2982">
                <a:moveTo>
                  <a:pt x="775" y="2981"/>
                </a:moveTo>
                <a:lnTo>
                  <a:pt x="1244" y="2472"/>
                </a:lnTo>
                <a:lnTo>
                  <a:pt x="1745" y="2610"/>
                </a:lnTo>
                <a:lnTo>
                  <a:pt x="1794" y="2261"/>
                </a:lnTo>
                <a:lnTo>
                  <a:pt x="1427" y="2041"/>
                </a:lnTo>
                <a:lnTo>
                  <a:pt x="794" y="1602"/>
                </a:lnTo>
                <a:lnTo>
                  <a:pt x="0" y="0"/>
                </a:lnTo>
                <a:lnTo>
                  <a:pt x="71" y="1140"/>
                </a:lnTo>
                <a:lnTo>
                  <a:pt x="775" y="2981"/>
                </a:lnTo>
                <a:lnTo>
                  <a:pt x="775" y="2981"/>
                </a:lnTo>
              </a:path>
            </a:pathLst>
          </a:custGeom>
          <a:solidFill>
            <a:srgbClr val="FF3300"/>
          </a:solidFill>
          <a:ln w="936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208912" name="Freeform 16"/>
          <p:cNvSpPr>
            <a:spLocks noChangeArrowheads="1"/>
          </p:cNvSpPr>
          <p:nvPr/>
        </p:nvSpPr>
        <p:spPr bwMode="auto">
          <a:xfrm>
            <a:off x="3721902" y="4283092"/>
            <a:ext cx="1328738" cy="912812"/>
          </a:xfrm>
          <a:custGeom>
            <a:avLst/>
            <a:gdLst/>
            <a:ahLst/>
            <a:cxnLst>
              <a:cxn ang="0">
                <a:pos x="0" y="379"/>
              </a:cxn>
              <a:cxn ang="0">
                <a:pos x="0" y="2449"/>
              </a:cxn>
              <a:cxn ang="0">
                <a:pos x="613" y="2533"/>
              </a:cxn>
              <a:cxn ang="0">
                <a:pos x="1971" y="2533"/>
              </a:cxn>
              <a:cxn ang="0">
                <a:pos x="2553" y="2449"/>
              </a:cxn>
              <a:cxn ang="0">
                <a:pos x="2553" y="1941"/>
              </a:cxn>
              <a:cxn ang="0">
                <a:pos x="2893" y="1959"/>
              </a:cxn>
              <a:cxn ang="0">
                <a:pos x="3206" y="1959"/>
              </a:cxn>
              <a:cxn ang="0">
                <a:pos x="3475" y="1778"/>
              </a:cxn>
              <a:cxn ang="0">
                <a:pos x="3691" y="1178"/>
              </a:cxn>
              <a:cxn ang="0">
                <a:pos x="3594" y="578"/>
              </a:cxn>
              <a:cxn ang="0">
                <a:pos x="3352" y="233"/>
              </a:cxn>
              <a:cxn ang="0">
                <a:pos x="2964" y="123"/>
              </a:cxn>
              <a:cxn ang="0">
                <a:pos x="2576" y="251"/>
              </a:cxn>
              <a:cxn ang="0">
                <a:pos x="2576" y="8"/>
              </a:cxn>
              <a:cxn ang="0">
                <a:pos x="2187" y="0"/>
              </a:cxn>
              <a:cxn ang="0">
                <a:pos x="2187" y="2104"/>
              </a:cxn>
              <a:cxn ang="0">
                <a:pos x="1292" y="2224"/>
              </a:cxn>
              <a:cxn ang="0">
                <a:pos x="414" y="2104"/>
              </a:cxn>
              <a:cxn ang="0">
                <a:pos x="419" y="410"/>
              </a:cxn>
              <a:cxn ang="0">
                <a:pos x="2236" y="410"/>
              </a:cxn>
              <a:cxn ang="0">
                <a:pos x="2284" y="22"/>
              </a:cxn>
              <a:cxn ang="0">
                <a:pos x="0" y="13"/>
              </a:cxn>
              <a:cxn ang="0">
                <a:pos x="0" y="379"/>
              </a:cxn>
              <a:cxn ang="0">
                <a:pos x="0" y="379"/>
              </a:cxn>
            </a:cxnLst>
            <a:rect l="0" t="0" r="r" b="b"/>
            <a:pathLst>
              <a:path w="3692" h="2534">
                <a:moveTo>
                  <a:pt x="0" y="379"/>
                </a:moveTo>
                <a:lnTo>
                  <a:pt x="0" y="2449"/>
                </a:lnTo>
                <a:lnTo>
                  <a:pt x="613" y="2533"/>
                </a:lnTo>
                <a:lnTo>
                  <a:pt x="1971" y="2533"/>
                </a:lnTo>
                <a:lnTo>
                  <a:pt x="2553" y="2449"/>
                </a:lnTo>
                <a:lnTo>
                  <a:pt x="2553" y="1941"/>
                </a:lnTo>
                <a:lnTo>
                  <a:pt x="2893" y="1959"/>
                </a:lnTo>
                <a:lnTo>
                  <a:pt x="3206" y="1959"/>
                </a:lnTo>
                <a:lnTo>
                  <a:pt x="3475" y="1778"/>
                </a:lnTo>
                <a:lnTo>
                  <a:pt x="3691" y="1178"/>
                </a:lnTo>
                <a:lnTo>
                  <a:pt x="3594" y="578"/>
                </a:lnTo>
                <a:lnTo>
                  <a:pt x="3352" y="233"/>
                </a:lnTo>
                <a:lnTo>
                  <a:pt x="2964" y="123"/>
                </a:lnTo>
                <a:lnTo>
                  <a:pt x="2576" y="251"/>
                </a:lnTo>
                <a:lnTo>
                  <a:pt x="2576" y="8"/>
                </a:lnTo>
                <a:lnTo>
                  <a:pt x="2187" y="0"/>
                </a:lnTo>
                <a:lnTo>
                  <a:pt x="2187" y="2104"/>
                </a:lnTo>
                <a:cubicBezTo>
                  <a:pt x="2037" y="2475"/>
                  <a:pt x="1587" y="2224"/>
                  <a:pt x="1292" y="2224"/>
                </a:cubicBezTo>
                <a:cubicBezTo>
                  <a:pt x="996" y="2224"/>
                  <a:pt x="560" y="2475"/>
                  <a:pt x="414" y="2104"/>
                </a:cubicBezTo>
                <a:lnTo>
                  <a:pt x="419" y="410"/>
                </a:lnTo>
                <a:lnTo>
                  <a:pt x="2236" y="410"/>
                </a:lnTo>
                <a:lnTo>
                  <a:pt x="2284" y="22"/>
                </a:lnTo>
                <a:lnTo>
                  <a:pt x="0" y="13"/>
                </a:lnTo>
                <a:lnTo>
                  <a:pt x="0" y="379"/>
                </a:lnTo>
                <a:lnTo>
                  <a:pt x="0" y="379"/>
                </a:lnTo>
              </a:path>
            </a:pathLst>
          </a:custGeom>
          <a:solidFill>
            <a:srgbClr val="DDDDDD"/>
          </a:solidFill>
          <a:ln w="936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208913" name="Oval 17"/>
          <p:cNvSpPr>
            <a:spLocks noChangeArrowheads="1"/>
          </p:cNvSpPr>
          <p:nvPr/>
        </p:nvSpPr>
        <p:spPr bwMode="auto">
          <a:xfrm>
            <a:off x="4675990" y="4418029"/>
            <a:ext cx="279400" cy="458788"/>
          </a:xfrm>
          <a:prstGeom prst="ellipse">
            <a:avLst/>
          </a:prstGeom>
          <a:solidFill>
            <a:schemeClr val="accent2">
              <a:lumMod val="75000"/>
            </a:schemeClr>
          </a:solidFill>
          <a:ln w="9360">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anchor="ctr" anchorCtr="0" compatLnSpc="1">
            <a:prstTxWarp prst="textNoShape">
              <a:avLst/>
            </a:prstTxWarp>
          </a:bodyPr>
          <a:lstStyle/>
          <a:p>
            <a:pPr>
              <a:defRPr/>
            </a:pPr>
            <a:endParaRPr lang="en-NZ"/>
          </a:p>
        </p:txBody>
      </p:sp>
      <p:sp>
        <p:nvSpPr>
          <p:cNvPr id="208914" name="Freeform 18"/>
          <p:cNvSpPr>
            <a:spLocks noChangeArrowheads="1"/>
          </p:cNvSpPr>
          <p:nvPr/>
        </p:nvSpPr>
        <p:spPr bwMode="auto">
          <a:xfrm>
            <a:off x="4001302" y="4514867"/>
            <a:ext cx="322263" cy="536575"/>
          </a:xfrm>
          <a:custGeom>
            <a:avLst/>
            <a:gdLst/>
            <a:ahLst/>
            <a:cxnLst>
              <a:cxn ang="0">
                <a:pos x="390" y="1489"/>
              </a:cxn>
              <a:cxn ang="0">
                <a:pos x="621" y="1236"/>
              </a:cxn>
              <a:cxn ang="0">
                <a:pos x="868" y="1306"/>
              </a:cxn>
              <a:cxn ang="0">
                <a:pos x="893" y="1132"/>
              </a:cxn>
              <a:cxn ang="0">
                <a:pos x="710" y="1022"/>
              </a:cxn>
              <a:cxn ang="0">
                <a:pos x="397" y="801"/>
              </a:cxn>
              <a:cxn ang="0">
                <a:pos x="0" y="0"/>
              </a:cxn>
              <a:cxn ang="0">
                <a:pos x="38" y="569"/>
              </a:cxn>
              <a:cxn ang="0">
                <a:pos x="390" y="1489"/>
              </a:cxn>
              <a:cxn ang="0">
                <a:pos x="390" y="1489"/>
              </a:cxn>
            </a:cxnLst>
            <a:rect l="0" t="0" r="r" b="b"/>
            <a:pathLst>
              <a:path w="894" h="1490">
                <a:moveTo>
                  <a:pt x="390" y="1489"/>
                </a:moveTo>
                <a:lnTo>
                  <a:pt x="621" y="1236"/>
                </a:lnTo>
                <a:lnTo>
                  <a:pt x="868" y="1306"/>
                </a:lnTo>
                <a:lnTo>
                  <a:pt x="893" y="1132"/>
                </a:lnTo>
                <a:lnTo>
                  <a:pt x="710" y="1022"/>
                </a:lnTo>
                <a:lnTo>
                  <a:pt x="397" y="801"/>
                </a:lnTo>
                <a:lnTo>
                  <a:pt x="0" y="0"/>
                </a:lnTo>
                <a:lnTo>
                  <a:pt x="38" y="569"/>
                </a:lnTo>
                <a:lnTo>
                  <a:pt x="390" y="1489"/>
                </a:lnTo>
                <a:lnTo>
                  <a:pt x="390" y="1489"/>
                </a:lnTo>
              </a:path>
            </a:pathLst>
          </a:custGeom>
          <a:solidFill>
            <a:srgbClr val="FF3300"/>
          </a:solidFill>
          <a:ln w="936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grpSp>
        <p:nvGrpSpPr>
          <p:cNvPr id="3" name="Group 19"/>
          <p:cNvGrpSpPr>
            <a:grpSpLocks/>
          </p:cNvGrpSpPr>
          <p:nvPr/>
        </p:nvGrpSpPr>
        <p:grpSpPr bwMode="auto">
          <a:xfrm>
            <a:off x="6781800" y="4095834"/>
            <a:ext cx="1327150" cy="1766888"/>
            <a:chOff x="4283" y="3134"/>
            <a:chExt cx="836" cy="1113"/>
          </a:xfrm>
          <a:scene3d>
            <a:camera prst="orthographicFront">
              <a:rot lat="0" lon="0" rev="0"/>
            </a:camera>
            <a:lightRig rig="contrasting" dir="t">
              <a:rot lat="0" lon="0" rev="1500000"/>
            </a:lightRig>
          </a:scene3d>
        </p:grpSpPr>
        <p:sp>
          <p:nvSpPr>
            <p:cNvPr id="208916" name="Freeform 20"/>
            <p:cNvSpPr>
              <a:spLocks noChangeArrowheads="1"/>
            </p:cNvSpPr>
            <p:nvPr/>
          </p:nvSpPr>
          <p:spPr bwMode="auto">
            <a:xfrm>
              <a:off x="4283" y="3134"/>
              <a:ext cx="837" cy="674"/>
            </a:xfrm>
            <a:custGeom>
              <a:avLst/>
              <a:gdLst/>
              <a:ahLst/>
              <a:cxnLst>
                <a:cxn ang="0">
                  <a:pos x="3181" y="2627"/>
                </a:cxn>
                <a:cxn ang="0">
                  <a:pos x="3691" y="663"/>
                </a:cxn>
                <a:cxn ang="0">
                  <a:pos x="3160" y="426"/>
                </a:cxn>
                <a:cxn ang="0">
                  <a:pos x="1939" y="73"/>
                </a:cxn>
                <a:cxn ang="0">
                  <a:pos x="1396" y="0"/>
                </a:cxn>
                <a:cxn ang="0">
                  <a:pos x="1271" y="483"/>
                </a:cxn>
                <a:cxn ang="0">
                  <a:pos x="970" y="376"/>
                </a:cxn>
                <a:cxn ang="0">
                  <a:pos x="689" y="294"/>
                </a:cxn>
                <a:cxn ang="0">
                  <a:pos x="403" y="396"/>
                </a:cxn>
                <a:cxn ang="0">
                  <a:pos x="61" y="911"/>
                </a:cxn>
                <a:cxn ang="0">
                  <a:pos x="0" y="1506"/>
                </a:cxn>
                <a:cxn ang="0">
                  <a:pos x="133" y="1895"/>
                </a:cxn>
                <a:cxn ang="0">
                  <a:pos x="455" y="2099"/>
                </a:cxn>
                <a:cxn ang="0">
                  <a:pos x="835" y="2080"/>
                </a:cxn>
                <a:cxn ang="0">
                  <a:pos x="775" y="2308"/>
                </a:cxn>
                <a:cxn ang="0">
                  <a:pos x="1125" y="2409"/>
                </a:cxn>
                <a:cxn ang="0">
                  <a:pos x="1640" y="421"/>
                </a:cxn>
                <a:cxn ang="0">
                  <a:pos x="2474" y="541"/>
                </a:cxn>
                <a:cxn ang="0">
                  <a:pos x="3234" y="881"/>
                </a:cxn>
                <a:cxn ang="0">
                  <a:pos x="2720" y="2864"/>
                </a:cxn>
                <a:cxn ang="0">
                  <a:pos x="3092" y="2971"/>
                </a:cxn>
                <a:cxn ang="0">
                  <a:pos x="3181" y="2627"/>
                </a:cxn>
                <a:cxn ang="0">
                  <a:pos x="3181" y="2627"/>
                </a:cxn>
              </a:cxnLst>
              <a:rect l="0" t="0" r="r" b="b"/>
              <a:pathLst>
                <a:path w="3692" h="2972">
                  <a:moveTo>
                    <a:pt x="3181" y="2627"/>
                  </a:moveTo>
                  <a:lnTo>
                    <a:pt x="3691" y="663"/>
                  </a:lnTo>
                  <a:lnTo>
                    <a:pt x="3160" y="426"/>
                  </a:lnTo>
                  <a:lnTo>
                    <a:pt x="1939" y="73"/>
                  </a:lnTo>
                  <a:lnTo>
                    <a:pt x="1396" y="0"/>
                  </a:lnTo>
                  <a:lnTo>
                    <a:pt x="1271" y="483"/>
                  </a:lnTo>
                  <a:lnTo>
                    <a:pt x="970" y="376"/>
                  </a:lnTo>
                  <a:lnTo>
                    <a:pt x="689" y="294"/>
                  </a:lnTo>
                  <a:lnTo>
                    <a:pt x="403" y="396"/>
                  </a:lnTo>
                  <a:lnTo>
                    <a:pt x="61" y="911"/>
                  </a:lnTo>
                  <a:lnTo>
                    <a:pt x="0" y="1506"/>
                  </a:lnTo>
                  <a:lnTo>
                    <a:pt x="133" y="1895"/>
                  </a:lnTo>
                  <a:lnTo>
                    <a:pt x="455" y="2099"/>
                  </a:lnTo>
                  <a:lnTo>
                    <a:pt x="835" y="2080"/>
                  </a:lnTo>
                  <a:lnTo>
                    <a:pt x="775" y="2308"/>
                  </a:lnTo>
                  <a:lnTo>
                    <a:pt x="1125" y="2409"/>
                  </a:lnTo>
                  <a:lnTo>
                    <a:pt x="1640" y="421"/>
                  </a:lnTo>
                  <a:cubicBezTo>
                    <a:pt x="1866" y="109"/>
                    <a:pt x="2209" y="464"/>
                    <a:pt x="2474" y="541"/>
                  </a:cubicBezTo>
                  <a:cubicBezTo>
                    <a:pt x="2741" y="618"/>
                    <a:pt x="3193" y="493"/>
                    <a:pt x="3234" y="881"/>
                  </a:cubicBezTo>
                  <a:lnTo>
                    <a:pt x="2720" y="2864"/>
                  </a:lnTo>
                  <a:lnTo>
                    <a:pt x="3092" y="2971"/>
                  </a:lnTo>
                  <a:lnTo>
                    <a:pt x="3181" y="2627"/>
                  </a:lnTo>
                  <a:lnTo>
                    <a:pt x="3181" y="2627"/>
                  </a:lnTo>
                </a:path>
              </a:pathLst>
            </a:custGeom>
            <a:solidFill>
              <a:srgbClr val="DDDDDD"/>
            </a:solidFill>
            <a:ln w="9360">
              <a:noFill/>
              <a:round/>
              <a:headEnd/>
              <a:tailEnd/>
            </a:ln>
            <a:effectLst>
              <a:outerShdw blurRad="149987" dist="250190" dir="8460000" algn="ctr">
                <a:srgbClr val="000000">
                  <a:alpha val="28000"/>
                </a:srgbClr>
              </a:outerShdw>
            </a:effectLst>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208917" name="Oval 21"/>
            <p:cNvSpPr>
              <a:spLocks noChangeArrowheads="1"/>
            </p:cNvSpPr>
            <p:nvPr/>
          </p:nvSpPr>
          <p:spPr bwMode="auto">
            <a:xfrm rot="11760000">
              <a:off x="4352" y="3265"/>
              <a:ext cx="165" cy="283"/>
            </a:xfrm>
            <a:prstGeom prst="ellipse">
              <a:avLst/>
            </a:prstGeom>
            <a:solidFill>
              <a:srgbClr val="0000CC"/>
            </a:solidFill>
            <a:ln w="9360">
              <a:noFill/>
              <a:round/>
              <a:headEnd/>
              <a:tailEnd/>
            </a:ln>
            <a:effectLst>
              <a:outerShdw blurRad="149987" dist="250190" dir="8460000" algn="ctr">
                <a:srgbClr val="000000">
                  <a:alpha val="28000"/>
                </a:srgbClr>
              </a:outerShdw>
            </a:effectLst>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208918" name="Freeform 22"/>
            <p:cNvSpPr>
              <a:spLocks noChangeArrowheads="1"/>
            </p:cNvSpPr>
            <p:nvPr/>
          </p:nvSpPr>
          <p:spPr bwMode="auto">
            <a:xfrm>
              <a:off x="4629" y="3797"/>
              <a:ext cx="210" cy="452"/>
            </a:xfrm>
            <a:custGeom>
              <a:avLst/>
              <a:gdLst/>
              <a:ahLst/>
              <a:cxnLst>
                <a:cxn ang="0">
                  <a:pos x="924" y="217"/>
                </a:cxn>
                <a:cxn ang="0">
                  <a:pos x="426" y="273"/>
                </a:cxn>
                <a:cxn ang="0">
                  <a:pos x="172" y="0"/>
                </a:cxn>
                <a:cxn ang="0">
                  <a:pos x="0" y="150"/>
                </a:cxn>
                <a:cxn ang="0">
                  <a:pos x="139" y="407"/>
                </a:cxn>
                <a:cxn ang="0">
                  <a:pos x="354" y="882"/>
                </a:cxn>
                <a:cxn ang="0">
                  <a:pos x="199" y="1990"/>
                </a:cxn>
                <a:cxn ang="0">
                  <a:pos x="616" y="1406"/>
                </a:cxn>
                <a:cxn ang="0">
                  <a:pos x="924" y="217"/>
                </a:cxn>
                <a:cxn ang="0">
                  <a:pos x="924" y="217"/>
                </a:cxn>
              </a:cxnLst>
              <a:rect l="0" t="0" r="r" b="b"/>
              <a:pathLst>
                <a:path w="925" h="1991">
                  <a:moveTo>
                    <a:pt x="924" y="217"/>
                  </a:moveTo>
                  <a:lnTo>
                    <a:pt x="426" y="273"/>
                  </a:lnTo>
                  <a:lnTo>
                    <a:pt x="172" y="0"/>
                  </a:lnTo>
                  <a:lnTo>
                    <a:pt x="0" y="150"/>
                  </a:lnTo>
                  <a:lnTo>
                    <a:pt x="139" y="407"/>
                  </a:lnTo>
                  <a:lnTo>
                    <a:pt x="354" y="882"/>
                  </a:lnTo>
                  <a:lnTo>
                    <a:pt x="199" y="1990"/>
                  </a:lnTo>
                  <a:lnTo>
                    <a:pt x="616" y="1406"/>
                  </a:lnTo>
                  <a:lnTo>
                    <a:pt x="924" y="217"/>
                  </a:lnTo>
                  <a:lnTo>
                    <a:pt x="924" y="217"/>
                  </a:lnTo>
                </a:path>
              </a:pathLst>
            </a:custGeom>
            <a:solidFill>
              <a:srgbClr val="FF3300"/>
            </a:solidFill>
            <a:ln w="9360">
              <a:noFill/>
              <a:round/>
              <a:headEnd/>
              <a:tailEnd/>
            </a:ln>
            <a:effectLst>
              <a:outerShdw blurRad="149987" dist="250190" dir="8460000" algn="ctr">
                <a:srgbClr val="000000">
                  <a:alpha val="28000"/>
                </a:srgbClr>
              </a:outerShdw>
            </a:effectLst>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208919" name="Freeform 23"/>
            <p:cNvSpPr>
              <a:spLocks noChangeArrowheads="1"/>
            </p:cNvSpPr>
            <p:nvPr/>
          </p:nvSpPr>
          <p:spPr bwMode="auto">
            <a:xfrm>
              <a:off x="4731" y="3265"/>
              <a:ext cx="70" cy="618"/>
            </a:xfrm>
            <a:custGeom>
              <a:avLst/>
              <a:gdLst/>
              <a:ahLst/>
              <a:cxnLst>
                <a:cxn ang="0">
                  <a:pos x="61" y="2723"/>
                </a:cxn>
                <a:cxn ang="0">
                  <a:pos x="15" y="2581"/>
                </a:cxn>
                <a:cxn ang="0">
                  <a:pos x="15" y="1861"/>
                </a:cxn>
                <a:cxn ang="0">
                  <a:pos x="127" y="763"/>
                </a:cxn>
                <a:cxn ang="0">
                  <a:pos x="309" y="0"/>
                </a:cxn>
              </a:cxnLst>
              <a:rect l="0" t="0" r="r" b="b"/>
              <a:pathLst>
                <a:path w="310" h="2724">
                  <a:moveTo>
                    <a:pt x="61" y="2723"/>
                  </a:moveTo>
                  <a:cubicBezTo>
                    <a:pt x="41" y="2723"/>
                    <a:pt x="24" y="2723"/>
                    <a:pt x="15" y="2581"/>
                  </a:cubicBezTo>
                  <a:cubicBezTo>
                    <a:pt x="7" y="2437"/>
                    <a:pt x="0" y="2165"/>
                    <a:pt x="15" y="1861"/>
                  </a:cubicBezTo>
                  <a:cubicBezTo>
                    <a:pt x="32" y="1557"/>
                    <a:pt x="78" y="1071"/>
                    <a:pt x="127" y="763"/>
                  </a:cubicBezTo>
                  <a:cubicBezTo>
                    <a:pt x="177" y="456"/>
                    <a:pt x="259" y="191"/>
                    <a:pt x="309" y="0"/>
                  </a:cubicBezTo>
                </a:path>
              </a:pathLst>
            </a:custGeom>
            <a:noFill/>
            <a:ln w="57240">
              <a:noFill/>
              <a:prstDash val="sysDot"/>
              <a:round/>
              <a:headEnd/>
              <a:tailEnd/>
            </a:ln>
            <a:effectLst>
              <a:outerShdw blurRad="149987" dist="250190" dir="8460000" algn="ctr">
                <a:srgbClr val="000000">
                  <a:alpha val="28000"/>
                </a:srgbClr>
              </a:outerShdw>
            </a:effectLst>
            <a:sp3d prstMaterial="metal">
              <a:bevelT w="88900" h="88900"/>
            </a:sp3d>
          </p:spPr>
          <p:txBody>
            <a:bodyPr vert="horz" wrap="square" lIns="91440" tIns="45720" rIns="91440" bIns="45720" numCol="1" anchor="t" anchorCtr="0" compatLnSpc="1">
              <a:prstTxWarp prst="textNoShape">
                <a:avLst/>
              </a:prstTxWarp>
            </a:bodyPr>
            <a:lstStyle/>
            <a:p>
              <a:pPr>
                <a:defRPr/>
              </a:pPr>
              <a:endParaRPr lang="en-NZ"/>
            </a:p>
          </p:txBody>
        </p:sp>
      </p:grpSp>
      <p:sp>
        <p:nvSpPr>
          <p:cNvPr id="78869" name="AutoShape 24"/>
          <p:cNvSpPr>
            <a:spLocks noChangeArrowheads="1"/>
          </p:cNvSpPr>
          <p:nvPr/>
        </p:nvSpPr>
        <p:spPr bwMode="auto">
          <a:xfrm>
            <a:off x="914400" y="4614108"/>
            <a:ext cx="742950" cy="825500"/>
          </a:xfrm>
          <a:prstGeom prst="roundRect">
            <a:avLst>
              <a:gd name="adj" fmla="val 125"/>
            </a:avLst>
          </a:prstGeom>
          <a:noFill/>
          <a:ln w="9525">
            <a:noFill/>
            <a:round/>
            <a:headEnd/>
            <a:tailEnd/>
          </a:ln>
        </p:spPr>
        <p:txBody>
          <a:bodyPr vert="horz" wrap="none" lIns="90000" tIns="46800" rIns="90000" bIns="46800" numCol="1" anchor="t" anchorCtr="0" compatLnSpc="1">
            <a:prstTxWarp prst="textNoShape">
              <a:avLst/>
            </a:prstTxWarp>
            <a:spAutoFit/>
          </a:bodyPr>
          <a:lstStyle/>
          <a:p>
            <a:pPr lvl="1" algn="l" eaLnBrk="0" hangingPunct="0">
              <a:spcBef>
                <a:spcPts val="600"/>
              </a:spcBef>
              <a:buClr>
                <a:srgbClr val="000000"/>
              </a:buClr>
              <a:buSzPct val="50000"/>
              <a:buFont typeface="Times New Roman" pitchFamily="18" charset="0"/>
              <a:buBlip>
                <a:blip r:embed="rId3"/>
              </a:buBlip>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sz="2400" b="1">
              <a:solidFill>
                <a:schemeClr val="accent2"/>
              </a:solidFill>
              <a:effectLst/>
              <a:latin typeface="Arial Narrow" pitchFamily="34" charset="0"/>
              <a:ea typeface="Gothic" charset="0"/>
              <a:cs typeface="Gothic" charset="0"/>
            </a:endParaRPr>
          </a:p>
          <a:p>
            <a:pPr algn="l" eaLnBrk="0" hangingPunct="0">
              <a:buClr>
                <a:srgbClr val="008080"/>
              </a:buClr>
              <a:buSzPct val="100000"/>
              <a:buFont typeface="Arial Narrow" pitchFamily="34"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sz="2400" b="1">
              <a:solidFill>
                <a:schemeClr val="accent2"/>
              </a:solidFill>
              <a:effectLst/>
              <a:latin typeface="Arial Narrow" pitchFamily="34" charset="0"/>
            </a:endParaRPr>
          </a:p>
        </p:txBody>
      </p:sp>
      <p:sp>
        <p:nvSpPr>
          <p:cNvPr id="78870" name="AutoShape 25"/>
          <p:cNvSpPr>
            <a:spLocks noChangeArrowheads="1"/>
          </p:cNvSpPr>
          <p:nvPr/>
        </p:nvSpPr>
        <p:spPr bwMode="auto">
          <a:xfrm>
            <a:off x="5961803" y="1838110"/>
            <a:ext cx="2662237" cy="1341009"/>
          </a:xfrm>
          <a:prstGeom prst="roundRect">
            <a:avLst>
              <a:gd name="adj" fmla="val 120"/>
            </a:avLst>
          </a:prstGeom>
          <a:noFill/>
          <a:ln w="9525">
            <a:noFill/>
            <a:round/>
            <a:headEnd/>
            <a:tailEnd/>
          </a:ln>
        </p:spPr>
        <p:txBody>
          <a:bodyPr vert="horz" wrap="square" lIns="90000" tIns="46800" rIns="90000" bIns="46800" numCol="1" anchor="t" anchorCtr="0" compatLnSpc="1">
            <a:prstTxWarp prst="textNoShape">
              <a:avLst/>
            </a:prstTxWarp>
            <a:spAutoFit/>
          </a:bodyPr>
          <a:lstStyle/>
          <a:p>
            <a:pPr algn="l" eaLnBrk="0" hangingPunct="0">
              <a:spcBef>
                <a:spcPts val="700"/>
              </a:spcBef>
              <a:buClr>
                <a:srgbClr val="000000"/>
              </a:buClr>
              <a:buSzPct val="5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effectLst/>
              </a:rPr>
              <a:t>  Yes </a:t>
            </a:r>
            <a:r>
              <a:rPr lang="en-GB" sz="2800" dirty="0" smtClean="0">
                <a:solidFill>
                  <a:schemeClr val="bg1"/>
                </a:solidFill>
                <a:effectLst/>
                <a:latin typeface="Times New Roman" pitchFamily="18" charset="0"/>
              </a:rPr>
              <a:t>  </a:t>
            </a:r>
            <a:endParaRPr lang="en-GB" sz="2800" dirty="0">
              <a:solidFill>
                <a:schemeClr val="bg1"/>
              </a:solidFill>
              <a:effectLst/>
              <a:latin typeface="Times New Roman" pitchFamily="18" charset="0"/>
            </a:endParaRPr>
          </a:p>
          <a:p>
            <a:pPr lvl="1" algn="l" eaLnBrk="0" hangingPunct="0">
              <a:spcBef>
                <a:spcPts val="600"/>
              </a:spcBef>
              <a:buClr>
                <a:srgbClr val="008080"/>
              </a:buClr>
              <a:buSzPct val="100000"/>
              <a:buFont typeface="Arial Narrow"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005A00"/>
                </a:solidFill>
                <a:effectLst/>
                <a:latin typeface="Arial Narrow" pitchFamily="34" charset="0"/>
              </a:rPr>
              <a:t>#$in-</a:t>
            </a:r>
            <a:r>
              <a:rPr lang="en-GB" sz="2400" b="1" dirty="0" err="1">
                <a:solidFill>
                  <a:srgbClr val="005A00"/>
                </a:solidFill>
                <a:effectLst/>
                <a:latin typeface="Arial Narrow" pitchFamily="34" charset="0"/>
              </a:rPr>
              <a:t>ContOpen</a:t>
            </a:r>
            <a:endParaRPr lang="en-GB" sz="2400" b="1" dirty="0">
              <a:solidFill>
                <a:srgbClr val="005A00"/>
              </a:solidFill>
              <a:effectLst/>
              <a:latin typeface="Arial Narrow" pitchFamily="34" charset="0"/>
            </a:endParaRPr>
          </a:p>
          <a:p>
            <a:pPr algn="l" eaLnBrk="0" hangingPunct="0">
              <a:buClr>
                <a:srgbClr val="008080"/>
              </a:buClr>
              <a:buSzPct val="100000"/>
              <a:buFont typeface="Arial Narrow"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dirty="0">
              <a:solidFill>
                <a:schemeClr val="accent2"/>
              </a:solidFill>
              <a:effectLst/>
              <a:latin typeface="Arial Narrow" pitchFamily="34" charset="0"/>
            </a:endParaRPr>
          </a:p>
        </p:txBody>
      </p:sp>
      <p:cxnSp>
        <p:nvCxnSpPr>
          <p:cNvPr id="31" name="Straight Arrow Connector 30"/>
          <p:cNvCxnSpPr/>
          <p:nvPr/>
        </p:nvCxnSpPr>
        <p:spPr>
          <a:xfrm>
            <a:off x="5206701" y="3001384"/>
            <a:ext cx="1366221" cy="884816"/>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7207624" y="4733364"/>
            <a:ext cx="656216" cy="118332"/>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2" name="Footer Placeholder 3"/>
          <p:cNvSpPr txBox="1">
            <a:spLocks/>
          </p:cNvSpPr>
          <p:nvPr/>
        </p:nvSpPr>
        <p:spPr>
          <a:xfrm>
            <a:off x="6348752" y="6068804"/>
            <a:ext cx="2286000" cy="365125"/>
          </a:xfrm>
          <a:prstGeom prst="rect">
            <a:avLst/>
          </a:prstGeom>
          <a:noFill/>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chemeClr val="bg2">
                    <a:shade val="50000"/>
                  </a:schemeClr>
                </a:solidFill>
                <a:effectLst/>
                <a:uLnTx/>
                <a:uFillTx/>
                <a:latin typeface="Tahoma" pitchFamily="34" charset="0"/>
                <a:ea typeface="+mn-ea"/>
                <a:cs typeface="+mn-cs"/>
              </a:rPr>
              <a:t>Cycorp © 2007</a:t>
            </a:r>
            <a:endParaRPr kumimoji="0" lang="en-NZ" sz="1000" b="0" i="0" u="none" strike="noStrike" kern="1200" cap="none" spc="0" normalizeH="0" baseline="0" noProof="0" dirty="0">
              <a:ln>
                <a:noFill/>
              </a:ln>
              <a:solidFill>
                <a:schemeClr val="bg2">
                  <a:shade val="50000"/>
                </a:schemeClr>
              </a:solidFill>
              <a:effectLst/>
              <a:uLnTx/>
              <a:uFillTx/>
              <a:latin typeface="Tahoma" pitchFamily="34" charset="0"/>
              <a:ea typeface="+mn-ea"/>
              <a:cs typeface="+mn-cs"/>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494574" y="5000615"/>
            <a:ext cx="8183880" cy="1051560"/>
          </a:xfrm>
        </p:spPr>
        <p:txBody>
          <a:bodyPr>
            <a:normAutofit/>
          </a:bodyPr>
          <a:lstStyle/>
          <a:p>
            <a:pPr eaLnBrk="1" hangingPunct="1">
              <a:defRPr/>
            </a:pPr>
            <a:r>
              <a:rPr lang="en-GB" dirty="0" smtClean="0"/>
              <a:t>Senses of ‘In’</a:t>
            </a:r>
            <a:endParaRPr smtClean="0"/>
          </a:p>
        </p:txBody>
      </p:sp>
      <p:sp>
        <p:nvSpPr>
          <p:cNvPr id="1154052" name="Rectangle 4"/>
          <p:cNvSpPr>
            <a:spLocks noChangeArrowheads="1"/>
          </p:cNvSpPr>
          <p:nvPr/>
        </p:nvSpPr>
        <p:spPr bwMode="auto">
          <a:xfrm>
            <a:off x="6323704" y="3429000"/>
            <a:ext cx="2362200" cy="1905000"/>
          </a:xfrm>
          <a:prstGeom prst="rect">
            <a:avLst/>
          </a:prstGeom>
          <a:solidFill>
            <a:schemeClr val="accent2"/>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79880" name="Rectangle 7"/>
          <p:cNvSpPr>
            <a:spLocks noChangeArrowheads="1"/>
          </p:cNvSpPr>
          <p:nvPr/>
        </p:nvSpPr>
        <p:spPr bwMode="auto">
          <a:xfrm>
            <a:off x="649288" y="250825"/>
            <a:ext cx="7772400" cy="1143000"/>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4400">
              <a:solidFill>
                <a:schemeClr val="accent2"/>
              </a:solidFill>
              <a:effectLst/>
              <a:latin typeface="Times New Roman" pitchFamily="18" charset="0"/>
            </a:endParaRPr>
          </a:p>
        </p:txBody>
      </p:sp>
      <p:sp>
        <p:nvSpPr>
          <p:cNvPr id="79881" name="Rectangle 8"/>
          <p:cNvSpPr>
            <a:spLocks noChangeArrowheads="1"/>
          </p:cNvSpPr>
          <p:nvPr/>
        </p:nvSpPr>
        <p:spPr bwMode="auto">
          <a:xfrm>
            <a:off x="4267200" y="1314450"/>
            <a:ext cx="4202113" cy="2647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1313" indent="-341313" algn="r" defTabSz="45720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effectLst/>
              </a:rPr>
              <a:t>    </a:t>
            </a:r>
            <a:r>
              <a:rPr lang="en-GB" sz="2000" dirty="0" smtClean="0">
                <a:effectLst/>
              </a:rPr>
              <a:t>Can it be removed by pulling, if enough force is used, without damaging either object?</a:t>
            </a:r>
            <a:endParaRPr lang="en-GB" sz="2000" dirty="0">
              <a:effectLst/>
            </a:endParaRPr>
          </a:p>
          <a:p>
            <a:pPr marL="741363" lvl="1" indent="-284163" algn="r" defTabSz="457200">
              <a:spcBef>
                <a:spcPts val="6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No</a:t>
            </a:r>
            <a:r>
              <a:rPr lang="en-GB" sz="2000" dirty="0" smtClean="0">
                <a:effectLst/>
              </a:rPr>
              <a:t>  </a:t>
            </a:r>
            <a:r>
              <a:rPr lang="en-GB" sz="2000" b="1" dirty="0">
                <a:solidFill>
                  <a:srgbClr val="005A00"/>
                </a:solidFill>
                <a:effectLst/>
                <a:latin typeface="Arial Narrow" pitchFamily="34" charset="0"/>
              </a:rPr>
              <a:t>#$in-Snugly</a:t>
            </a:r>
            <a:r>
              <a:rPr lang="en-GB" sz="2000" dirty="0">
                <a:effectLst/>
              </a:rPr>
              <a:t/>
            </a:r>
            <a:br>
              <a:rPr lang="en-GB" sz="2000" dirty="0">
                <a:effectLst/>
              </a:rPr>
            </a:br>
            <a:r>
              <a:rPr lang="en-GB" sz="2000" dirty="0">
                <a:effectLst/>
              </a:rPr>
              <a:t>or </a:t>
            </a:r>
            <a:r>
              <a:rPr lang="en-GB" sz="2000" b="1" dirty="0">
                <a:solidFill>
                  <a:srgbClr val="005A00"/>
                </a:solidFill>
                <a:effectLst/>
                <a:latin typeface="Arial Narrow" pitchFamily="34" charset="0"/>
              </a:rPr>
              <a:t>#$</a:t>
            </a:r>
            <a:r>
              <a:rPr lang="en-GB" sz="2000" b="1" dirty="0" err="1">
                <a:solidFill>
                  <a:srgbClr val="005A00"/>
                </a:solidFill>
                <a:effectLst/>
                <a:latin typeface="Arial Narrow" pitchFamily="34" charset="0"/>
              </a:rPr>
              <a:t>screwedIn</a:t>
            </a:r>
            <a:endParaRPr lang="en-GB" sz="2000" b="1" dirty="0">
              <a:solidFill>
                <a:srgbClr val="005A00"/>
              </a:solidFill>
              <a:effectLst/>
              <a:latin typeface="Arial Narrow" pitchFamily="34" charset="0"/>
            </a:endParaRPr>
          </a:p>
          <a:p>
            <a:pPr marL="341313" indent="-341313" algn="r" defTabSz="457200">
              <a:spcBef>
                <a:spcPts val="700"/>
              </a:spcBef>
              <a:buClr>
                <a:srgbClr val="008080"/>
              </a:buClr>
              <a:buFont typeface="Arial Narrow"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a:solidFill>
                <a:schemeClr val="accent2"/>
              </a:solidFill>
              <a:effectLst/>
              <a:latin typeface="Arial Narrow" pitchFamily="34" charset="0"/>
            </a:endParaRPr>
          </a:p>
        </p:txBody>
      </p:sp>
      <p:grpSp>
        <p:nvGrpSpPr>
          <p:cNvPr id="2" name="Group 21"/>
          <p:cNvGrpSpPr/>
          <p:nvPr/>
        </p:nvGrpSpPr>
        <p:grpSpPr>
          <a:xfrm>
            <a:off x="150607" y="520122"/>
            <a:ext cx="4038600" cy="4114800"/>
            <a:chOff x="150607" y="520122"/>
            <a:chExt cx="4038600" cy="4114800"/>
          </a:xfrm>
        </p:grpSpPr>
        <p:sp>
          <p:nvSpPr>
            <p:cNvPr id="79878" name="Rectangle 5"/>
            <p:cNvSpPr>
              <a:spLocks noChangeArrowheads="1"/>
            </p:cNvSpPr>
            <p:nvPr/>
          </p:nvSpPr>
          <p:spPr bwMode="auto">
            <a:xfrm>
              <a:off x="150607" y="520122"/>
              <a:ext cx="4038600" cy="41148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1313" indent="-341313" algn="l" defTabSz="45720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effectLst/>
                </a:rPr>
                <a:t>    Is it attached to the inside of the outer </a:t>
              </a:r>
              <a:r>
                <a:rPr lang="en-GB" sz="2000" dirty="0">
                  <a:effectLst/>
                </a:rPr>
                <a:t>object</a:t>
              </a:r>
              <a:r>
                <a:rPr lang="en-GB" sz="2400" dirty="0">
                  <a:effectLst/>
                </a:rPr>
                <a:t>?</a:t>
              </a:r>
            </a:p>
            <a:p>
              <a:pPr marL="741363" lvl="1" indent="-284163" algn="l" defTabSz="457200">
                <a:spcBef>
                  <a:spcPts val="6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effectLst/>
                </a:rPr>
                <a:t>Yes</a:t>
              </a:r>
              <a:br>
                <a:rPr lang="en-GB" sz="2400" dirty="0" smtClean="0">
                  <a:effectLst/>
                </a:rPr>
              </a:br>
              <a:r>
                <a:rPr lang="en-GB" sz="2400" dirty="0" smtClean="0">
                  <a:effectLst/>
                  <a:latin typeface="Times New Roman" pitchFamily="18" charset="0"/>
                </a:rPr>
                <a:t> </a:t>
              </a:r>
              <a:r>
                <a:rPr lang="en-GB" sz="2400" b="1" dirty="0">
                  <a:solidFill>
                    <a:srgbClr val="005A00"/>
                  </a:solidFill>
                  <a:effectLst/>
                  <a:latin typeface="Arial Narrow" pitchFamily="34" charset="0"/>
                </a:rPr>
                <a:t>#$</a:t>
              </a:r>
              <a:r>
                <a:rPr lang="en-GB" sz="2400" b="1" dirty="0" err="1">
                  <a:solidFill>
                    <a:srgbClr val="005A00"/>
                  </a:solidFill>
                  <a:effectLst/>
                  <a:latin typeface="Arial Narrow" pitchFamily="34" charset="0"/>
                </a:rPr>
                <a:t>connectedToInside</a:t>
              </a:r>
              <a:endParaRPr lang="en-GB" sz="2400" b="1" dirty="0">
                <a:solidFill>
                  <a:srgbClr val="005A00"/>
                </a:solidFill>
                <a:effectLst/>
                <a:latin typeface="Arial Narrow" pitchFamily="34" charset="0"/>
              </a:endParaRPr>
            </a:p>
          </p:txBody>
        </p:sp>
        <p:grpSp>
          <p:nvGrpSpPr>
            <p:cNvPr id="3" name="Group 19"/>
            <p:cNvGrpSpPr/>
            <p:nvPr/>
          </p:nvGrpSpPr>
          <p:grpSpPr>
            <a:xfrm>
              <a:off x="270737" y="2211558"/>
              <a:ext cx="2438400" cy="2057400"/>
              <a:chOff x="206190" y="3169020"/>
              <a:chExt cx="2438400" cy="2057400"/>
            </a:xfrm>
          </p:grpSpPr>
          <p:sp>
            <p:nvSpPr>
              <p:cNvPr id="1154054" name="Rectangle 6"/>
              <p:cNvSpPr>
                <a:spLocks noChangeArrowheads="1"/>
              </p:cNvSpPr>
              <p:nvPr/>
            </p:nvSpPr>
            <p:spPr bwMode="auto">
              <a:xfrm>
                <a:off x="206190" y="3169020"/>
                <a:ext cx="2438400" cy="2057400"/>
              </a:xfrm>
              <a:prstGeom prst="rect">
                <a:avLst/>
              </a:prstGeom>
              <a:solidFill>
                <a:schemeClr val="accent2"/>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grpSp>
            <p:nvGrpSpPr>
              <p:cNvPr id="4" name="Group 9"/>
              <p:cNvGrpSpPr>
                <a:grpSpLocks/>
              </p:cNvGrpSpPr>
              <p:nvPr/>
            </p:nvGrpSpPr>
            <p:grpSpPr bwMode="auto">
              <a:xfrm>
                <a:off x="391928" y="3321420"/>
                <a:ext cx="2100262" cy="1773238"/>
                <a:chOff x="104" y="2136"/>
                <a:chExt cx="1323" cy="1117"/>
              </a:xfrm>
              <a:scene3d>
                <a:camera prst="orthographicFront">
                  <a:rot lat="0" lon="0" rev="0"/>
                </a:camera>
                <a:lightRig rig="soft" dir="t">
                  <a:rot lat="0" lon="0" rev="0"/>
                </a:lightRig>
              </a:scene3d>
            </p:grpSpPr>
            <p:sp>
              <p:nvSpPr>
                <p:cNvPr id="1154058" name="Freeform 10"/>
                <p:cNvSpPr>
                  <a:spLocks noChangeArrowheads="1"/>
                </p:cNvSpPr>
                <p:nvPr/>
              </p:nvSpPr>
              <p:spPr bwMode="auto">
                <a:xfrm>
                  <a:off x="84" y="2120"/>
                  <a:ext cx="1347" cy="1165"/>
                </a:xfrm>
                <a:custGeom>
                  <a:avLst/>
                  <a:gdLst/>
                  <a:ahLst/>
                  <a:cxnLst>
                    <a:cxn ang="0">
                      <a:pos x="2929" y="455"/>
                    </a:cxn>
                    <a:cxn ang="0">
                      <a:pos x="1691" y="1909"/>
                    </a:cxn>
                    <a:cxn ang="0">
                      <a:pos x="349" y="2772"/>
                    </a:cxn>
                    <a:cxn ang="0">
                      <a:pos x="195" y="4069"/>
                    </a:cxn>
                    <a:cxn ang="0">
                      <a:pos x="1537" y="4339"/>
                    </a:cxn>
                    <a:cxn ang="0">
                      <a:pos x="2656" y="4731"/>
                    </a:cxn>
                    <a:cxn ang="0">
                      <a:pos x="4347" y="4932"/>
                    </a:cxn>
                    <a:cxn ang="0">
                      <a:pos x="5193" y="3478"/>
                    </a:cxn>
                    <a:cxn ang="0">
                      <a:pos x="5927" y="2337"/>
                    </a:cxn>
                    <a:cxn ang="0">
                      <a:pos x="5269" y="1126"/>
                    </a:cxn>
                    <a:cxn ang="0">
                      <a:pos x="4501" y="107"/>
                    </a:cxn>
                    <a:cxn ang="0">
                      <a:pos x="2929" y="455"/>
                    </a:cxn>
                    <a:cxn ang="0">
                      <a:pos x="2929" y="455"/>
                    </a:cxn>
                  </a:cxnLst>
                  <a:rect l="0" t="0" r="r" b="b"/>
                  <a:pathLst>
                    <a:path w="5941" h="5139">
                      <a:moveTo>
                        <a:pt x="2929" y="455"/>
                      </a:moveTo>
                      <a:cubicBezTo>
                        <a:pt x="2460" y="754"/>
                        <a:pt x="2117" y="1525"/>
                        <a:pt x="1691" y="1909"/>
                      </a:cubicBezTo>
                      <a:cubicBezTo>
                        <a:pt x="1265" y="2294"/>
                        <a:pt x="601" y="2415"/>
                        <a:pt x="349" y="2772"/>
                      </a:cubicBezTo>
                      <a:cubicBezTo>
                        <a:pt x="97" y="3127"/>
                        <a:pt x="0" y="3804"/>
                        <a:pt x="195" y="4069"/>
                      </a:cubicBezTo>
                      <a:cubicBezTo>
                        <a:pt x="390" y="4332"/>
                        <a:pt x="1125" y="4226"/>
                        <a:pt x="1537" y="4339"/>
                      </a:cubicBezTo>
                      <a:cubicBezTo>
                        <a:pt x="1949" y="4453"/>
                        <a:pt x="2187" y="4631"/>
                        <a:pt x="2656" y="4731"/>
                      </a:cubicBezTo>
                      <a:cubicBezTo>
                        <a:pt x="3124" y="4831"/>
                        <a:pt x="3927" y="5138"/>
                        <a:pt x="4347" y="4932"/>
                      </a:cubicBezTo>
                      <a:cubicBezTo>
                        <a:pt x="4767" y="4725"/>
                        <a:pt x="4927" y="3912"/>
                        <a:pt x="5193" y="3478"/>
                      </a:cubicBezTo>
                      <a:cubicBezTo>
                        <a:pt x="5458" y="3042"/>
                        <a:pt x="5913" y="2728"/>
                        <a:pt x="5927" y="2337"/>
                      </a:cubicBezTo>
                      <a:cubicBezTo>
                        <a:pt x="5940" y="1945"/>
                        <a:pt x="5507" y="1496"/>
                        <a:pt x="5269" y="1126"/>
                      </a:cubicBezTo>
                      <a:cubicBezTo>
                        <a:pt x="5032" y="754"/>
                        <a:pt x="4906" y="213"/>
                        <a:pt x="4501" y="107"/>
                      </a:cubicBezTo>
                      <a:cubicBezTo>
                        <a:pt x="4095" y="0"/>
                        <a:pt x="3396" y="157"/>
                        <a:pt x="2929" y="455"/>
                      </a:cubicBezTo>
                      <a:lnTo>
                        <a:pt x="2929" y="455"/>
                      </a:lnTo>
                    </a:path>
                  </a:pathLst>
                </a:custGeom>
                <a:solidFill>
                  <a:srgbClr val="DDDDDD"/>
                </a:solidFill>
                <a:ln w="9360">
                  <a:noFill/>
                  <a:round/>
                  <a:headEnd/>
                  <a:tailEnd/>
                </a:ln>
                <a:effectLst>
                  <a:outerShdw blurRad="149987" dist="250190" dir="8460000" algn="ctr">
                    <a:srgbClr val="000000">
                      <a:alpha val="28000"/>
                    </a:srgbClr>
                  </a:outerShdw>
                </a:effectLst>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1154059" name="Freeform 11"/>
                <p:cNvSpPr>
                  <a:spLocks noChangeArrowheads="1"/>
                </p:cNvSpPr>
                <p:nvPr/>
              </p:nvSpPr>
              <p:spPr bwMode="auto">
                <a:xfrm>
                  <a:off x="276" y="2522"/>
                  <a:ext cx="952" cy="559"/>
                </a:xfrm>
                <a:custGeom>
                  <a:avLst/>
                  <a:gdLst/>
                  <a:ahLst/>
                  <a:cxnLst>
                    <a:cxn ang="0">
                      <a:pos x="2279" y="0"/>
                    </a:cxn>
                    <a:cxn ang="0">
                      <a:pos x="3893" y="426"/>
                    </a:cxn>
                    <a:cxn ang="0">
                      <a:pos x="4082" y="1176"/>
                    </a:cxn>
                    <a:cxn ang="0">
                      <a:pos x="3816" y="1881"/>
                    </a:cxn>
                    <a:cxn ang="0">
                      <a:pos x="3313" y="2387"/>
                    </a:cxn>
                    <a:cxn ang="0">
                      <a:pos x="2970" y="2195"/>
                    </a:cxn>
                    <a:cxn ang="0">
                      <a:pos x="2432" y="2465"/>
                    </a:cxn>
                    <a:cxn ang="0">
                      <a:pos x="1852" y="2195"/>
                    </a:cxn>
                    <a:cxn ang="0">
                      <a:pos x="1082" y="2272"/>
                    </a:cxn>
                    <a:cxn ang="0">
                      <a:pos x="41" y="1725"/>
                    </a:cxn>
                    <a:cxn ang="0">
                      <a:pos x="810" y="975"/>
                    </a:cxn>
                    <a:cxn ang="0">
                      <a:pos x="1621" y="940"/>
                    </a:cxn>
                    <a:cxn ang="0">
                      <a:pos x="1971" y="348"/>
                    </a:cxn>
                    <a:cxn ang="0">
                      <a:pos x="2279" y="0"/>
                    </a:cxn>
                    <a:cxn ang="0">
                      <a:pos x="2279" y="0"/>
                    </a:cxn>
                  </a:cxnLst>
                  <a:rect l="0" t="0" r="r" b="b"/>
                  <a:pathLst>
                    <a:path w="4196" h="2466">
                      <a:moveTo>
                        <a:pt x="2279" y="0"/>
                      </a:moveTo>
                      <a:cubicBezTo>
                        <a:pt x="2551" y="21"/>
                        <a:pt x="3592" y="227"/>
                        <a:pt x="3893" y="426"/>
                      </a:cubicBezTo>
                      <a:cubicBezTo>
                        <a:pt x="4195" y="626"/>
                        <a:pt x="4096" y="933"/>
                        <a:pt x="4082" y="1176"/>
                      </a:cubicBezTo>
                      <a:cubicBezTo>
                        <a:pt x="4068" y="1418"/>
                        <a:pt x="3943" y="1681"/>
                        <a:pt x="3816" y="1881"/>
                      </a:cubicBezTo>
                      <a:cubicBezTo>
                        <a:pt x="3691" y="2080"/>
                        <a:pt x="3453" y="2337"/>
                        <a:pt x="3313" y="2387"/>
                      </a:cubicBezTo>
                      <a:cubicBezTo>
                        <a:pt x="3172" y="2437"/>
                        <a:pt x="3117" y="2180"/>
                        <a:pt x="2970" y="2195"/>
                      </a:cubicBezTo>
                      <a:cubicBezTo>
                        <a:pt x="2824" y="2209"/>
                        <a:pt x="2621" y="2465"/>
                        <a:pt x="2432" y="2465"/>
                      </a:cubicBezTo>
                      <a:cubicBezTo>
                        <a:pt x="2244" y="2465"/>
                        <a:pt x="2076" y="2222"/>
                        <a:pt x="1852" y="2195"/>
                      </a:cubicBezTo>
                      <a:cubicBezTo>
                        <a:pt x="1627" y="2166"/>
                        <a:pt x="1383" y="2351"/>
                        <a:pt x="1082" y="2272"/>
                      </a:cubicBezTo>
                      <a:cubicBezTo>
                        <a:pt x="783" y="2195"/>
                        <a:pt x="82" y="1938"/>
                        <a:pt x="41" y="1725"/>
                      </a:cubicBezTo>
                      <a:cubicBezTo>
                        <a:pt x="0" y="1510"/>
                        <a:pt x="545" y="1104"/>
                        <a:pt x="810" y="975"/>
                      </a:cubicBezTo>
                      <a:cubicBezTo>
                        <a:pt x="1076" y="848"/>
                        <a:pt x="1425" y="1046"/>
                        <a:pt x="1621" y="940"/>
                      </a:cubicBezTo>
                      <a:cubicBezTo>
                        <a:pt x="1818" y="833"/>
                        <a:pt x="1859" y="505"/>
                        <a:pt x="1971" y="348"/>
                      </a:cubicBezTo>
                      <a:cubicBezTo>
                        <a:pt x="2082" y="192"/>
                        <a:pt x="2215" y="71"/>
                        <a:pt x="2279" y="0"/>
                      </a:cubicBezTo>
                      <a:lnTo>
                        <a:pt x="2279" y="0"/>
                      </a:lnTo>
                    </a:path>
                  </a:pathLst>
                </a:custGeom>
                <a:solidFill>
                  <a:srgbClr val="0000CC"/>
                </a:solidFill>
                <a:ln w="9360">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none" lIns="91440" tIns="45720" rIns="91440" bIns="45720" numCol="1" anchor="ctr" anchorCtr="0" compatLnSpc="1">
                  <a:prstTxWarp prst="textNoShape">
                    <a:avLst/>
                  </a:prstTxWarp>
                </a:bodyPr>
                <a:lstStyle/>
                <a:p>
                  <a:pPr>
                    <a:defRPr/>
                  </a:pPr>
                  <a:endParaRPr lang="en-NZ"/>
                </a:p>
              </p:txBody>
            </p:sp>
          </p:grpSp>
          <p:sp>
            <p:nvSpPr>
              <p:cNvPr id="1154060" name="Freeform 12"/>
              <p:cNvSpPr>
                <a:spLocks noChangeArrowheads="1"/>
              </p:cNvSpPr>
              <p:nvPr/>
            </p:nvSpPr>
            <p:spPr bwMode="auto">
              <a:xfrm>
                <a:off x="1739900" y="4191000"/>
                <a:ext cx="374650" cy="293688"/>
              </a:xfrm>
              <a:custGeom>
                <a:avLst/>
                <a:gdLst/>
                <a:ahLst/>
                <a:cxnLst>
                  <a:cxn ang="0">
                    <a:pos x="1032" y="689"/>
                  </a:cxn>
                  <a:cxn ang="0">
                    <a:pos x="1040" y="353"/>
                  </a:cxn>
                  <a:cxn ang="0">
                    <a:pos x="1003" y="79"/>
                  </a:cxn>
                  <a:cxn ang="0">
                    <a:pos x="893" y="0"/>
                  </a:cxn>
                  <a:cxn ang="0">
                    <a:pos x="791" y="172"/>
                  </a:cxn>
                  <a:cxn ang="0">
                    <a:pos x="588" y="468"/>
                  </a:cxn>
                  <a:cxn ang="0">
                    <a:pos x="0" y="680"/>
                  </a:cxn>
                  <a:cxn ang="0">
                    <a:pos x="372" y="813"/>
                  </a:cxn>
                  <a:cxn ang="0">
                    <a:pos x="1032" y="689"/>
                  </a:cxn>
                  <a:cxn ang="0">
                    <a:pos x="1032" y="689"/>
                  </a:cxn>
                </a:cxnLst>
                <a:rect l="0" t="0" r="r" b="b"/>
                <a:pathLst>
                  <a:path w="1041" h="814">
                    <a:moveTo>
                      <a:pt x="1032" y="689"/>
                    </a:moveTo>
                    <a:lnTo>
                      <a:pt x="1040" y="353"/>
                    </a:lnTo>
                    <a:lnTo>
                      <a:pt x="1003" y="79"/>
                    </a:lnTo>
                    <a:lnTo>
                      <a:pt x="893" y="0"/>
                    </a:lnTo>
                    <a:lnTo>
                      <a:pt x="791" y="172"/>
                    </a:lnTo>
                    <a:lnTo>
                      <a:pt x="588" y="468"/>
                    </a:lnTo>
                    <a:lnTo>
                      <a:pt x="0" y="680"/>
                    </a:lnTo>
                    <a:lnTo>
                      <a:pt x="372" y="813"/>
                    </a:lnTo>
                    <a:lnTo>
                      <a:pt x="1032" y="689"/>
                    </a:lnTo>
                    <a:lnTo>
                      <a:pt x="1032" y="689"/>
                    </a:lnTo>
                  </a:path>
                </a:pathLst>
              </a:custGeom>
              <a:solidFill>
                <a:srgbClr val="FF3300"/>
              </a:solidFill>
              <a:ln w="9360">
                <a:solidFill>
                  <a:srgbClr val="000000"/>
                </a:solidFill>
                <a:round/>
                <a:headEnd/>
                <a:tailEnd/>
              </a:ln>
            </p:spPr>
            <p:txBody>
              <a:bodyPr vert="horz" wrap="none" lIns="91440" tIns="45720" rIns="91440" bIns="45720" numCol="1" anchor="ctr" anchorCtr="0" compatLnSpc="1">
                <a:prstTxWarp prst="textNoShape">
                  <a:avLst/>
                </a:prstTxWarp>
              </a:bodyPr>
              <a:lstStyle/>
              <a:p>
                <a:pPr>
                  <a:defRPr/>
                </a:pPr>
                <a:endParaRPr lang="en-NZ"/>
              </a:p>
            </p:txBody>
          </p:sp>
        </p:grpSp>
      </p:grpSp>
      <p:sp>
        <p:nvSpPr>
          <p:cNvPr id="1154062" name="Freeform 14"/>
          <p:cNvSpPr>
            <a:spLocks noChangeArrowheads="1"/>
          </p:cNvSpPr>
          <p:nvPr/>
        </p:nvSpPr>
        <p:spPr bwMode="auto">
          <a:xfrm>
            <a:off x="6529896" y="3565248"/>
            <a:ext cx="1939925" cy="1657350"/>
          </a:xfrm>
          <a:custGeom>
            <a:avLst/>
            <a:gdLst/>
            <a:ahLst/>
            <a:cxnLst>
              <a:cxn ang="0">
                <a:pos x="436" y="76"/>
              </a:cxn>
              <a:cxn ang="0">
                <a:pos x="157" y="320"/>
              </a:cxn>
              <a:cxn ang="0">
                <a:pos x="123" y="727"/>
              </a:cxn>
              <a:cxn ang="0">
                <a:pos x="898" y="1019"/>
              </a:cxn>
              <a:cxn ang="0">
                <a:pos x="1162" y="875"/>
              </a:cxn>
              <a:cxn ang="0">
                <a:pos x="1113" y="392"/>
              </a:cxn>
              <a:cxn ang="0">
                <a:pos x="964" y="189"/>
              </a:cxn>
              <a:cxn ang="0">
                <a:pos x="791" y="18"/>
              </a:cxn>
              <a:cxn ang="0">
                <a:pos x="436" y="76"/>
              </a:cxn>
              <a:cxn ang="0">
                <a:pos x="436" y="76"/>
              </a:cxn>
            </a:cxnLst>
            <a:rect l="0" t="0" r="r" b="b"/>
            <a:pathLst>
              <a:path w="1222" h="1044">
                <a:moveTo>
                  <a:pt x="436" y="76"/>
                </a:moveTo>
                <a:cubicBezTo>
                  <a:pt x="331" y="127"/>
                  <a:pt x="209" y="212"/>
                  <a:pt x="157" y="320"/>
                </a:cubicBezTo>
                <a:cubicBezTo>
                  <a:pt x="105" y="428"/>
                  <a:pt x="0" y="611"/>
                  <a:pt x="123" y="727"/>
                </a:cubicBezTo>
                <a:cubicBezTo>
                  <a:pt x="246" y="843"/>
                  <a:pt x="725" y="994"/>
                  <a:pt x="898" y="1019"/>
                </a:cubicBezTo>
                <a:cubicBezTo>
                  <a:pt x="1071" y="1044"/>
                  <a:pt x="1102" y="948"/>
                  <a:pt x="1162" y="875"/>
                </a:cubicBezTo>
                <a:cubicBezTo>
                  <a:pt x="1222" y="802"/>
                  <a:pt x="1109" y="457"/>
                  <a:pt x="1113" y="392"/>
                </a:cubicBezTo>
                <a:cubicBezTo>
                  <a:pt x="1116" y="326"/>
                  <a:pt x="1018" y="251"/>
                  <a:pt x="964" y="189"/>
                </a:cubicBezTo>
                <a:cubicBezTo>
                  <a:pt x="911" y="127"/>
                  <a:pt x="882" y="36"/>
                  <a:pt x="791" y="18"/>
                </a:cubicBezTo>
                <a:cubicBezTo>
                  <a:pt x="700" y="0"/>
                  <a:pt x="542" y="26"/>
                  <a:pt x="436" y="76"/>
                </a:cubicBezTo>
                <a:lnTo>
                  <a:pt x="436" y="76"/>
                </a:lnTo>
              </a:path>
            </a:pathLst>
          </a:custGeom>
          <a:solidFill>
            <a:srgbClr val="DDDDDD"/>
          </a:solidFill>
          <a:ln w="936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1154063" name="Freeform 15"/>
          <p:cNvSpPr>
            <a:spLocks noChangeArrowheads="1"/>
          </p:cNvSpPr>
          <p:nvPr/>
        </p:nvSpPr>
        <p:spPr bwMode="auto">
          <a:xfrm>
            <a:off x="7552246" y="3658911"/>
            <a:ext cx="993775" cy="819150"/>
          </a:xfrm>
          <a:custGeom>
            <a:avLst/>
            <a:gdLst/>
            <a:ahLst/>
            <a:cxnLst>
              <a:cxn ang="0">
                <a:pos x="0" y="324"/>
              </a:cxn>
              <a:cxn ang="0">
                <a:pos x="68" y="516"/>
              </a:cxn>
              <a:cxn ang="0">
                <a:pos x="128" y="438"/>
              </a:cxn>
              <a:cxn ang="0">
                <a:pos x="230" y="462"/>
              </a:cxn>
              <a:cxn ang="0">
                <a:pos x="302" y="384"/>
              </a:cxn>
              <a:cxn ang="0">
                <a:pos x="380" y="396"/>
              </a:cxn>
              <a:cxn ang="0">
                <a:pos x="422" y="330"/>
              </a:cxn>
              <a:cxn ang="0">
                <a:pos x="518" y="354"/>
              </a:cxn>
              <a:cxn ang="0">
                <a:pos x="560" y="468"/>
              </a:cxn>
              <a:cxn ang="0">
                <a:pos x="626" y="444"/>
              </a:cxn>
              <a:cxn ang="0">
                <a:pos x="470" y="0"/>
              </a:cxn>
              <a:cxn ang="0">
                <a:pos x="380" y="12"/>
              </a:cxn>
              <a:cxn ang="0">
                <a:pos x="445" y="144"/>
              </a:cxn>
              <a:cxn ang="0">
                <a:pos x="392" y="222"/>
              </a:cxn>
              <a:cxn ang="0">
                <a:pos x="314" y="228"/>
              </a:cxn>
              <a:cxn ang="0">
                <a:pos x="266" y="282"/>
              </a:cxn>
              <a:cxn ang="0">
                <a:pos x="180" y="262"/>
              </a:cxn>
              <a:cxn ang="0">
                <a:pos x="98" y="342"/>
              </a:cxn>
              <a:cxn ang="0">
                <a:pos x="0" y="324"/>
              </a:cxn>
              <a:cxn ang="0">
                <a:pos x="0" y="324"/>
              </a:cxn>
            </a:cxnLst>
            <a:rect l="0" t="0" r="r" b="b"/>
            <a:pathLst>
              <a:path w="626" h="516">
                <a:moveTo>
                  <a:pt x="0" y="324"/>
                </a:moveTo>
                <a:lnTo>
                  <a:pt x="68" y="516"/>
                </a:lnTo>
                <a:lnTo>
                  <a:pt x="128" y="438"/>
                </a:lnTo>
                <a:lnTo>
                  <a:pt x="230" y="462"/>
                </a:lnTo>
                <a:lnTo>
                  <a:pt x="302" y="384"/>
                </a:lnTo>
                <a:lnTo>
                  <a:pt x="380" y="396"/>
                </a:lnTo>
                <a:lnTo>
                  <a:pt x="422" y="330"/>
                </a:lnTo>
                <a:lnTo>
                  <a:pt x="518" y="354"/>
                </a:lnTo>
                <a:lnTo>
                  <a:pt x="560" y="468"/>
                </a:lnTo>
                <a:lnTo>
                  <a:pt x="626" y="444"/>
                </a:lnTo>
                <a:lnTo>
                  <a:pt x="470" y="0"/>
                </a:lnTo>
                <a:lnTo>
                  <a:pt x="380" y="12"/>
                </a:lnTo>
                <a:lnTo>
                  <a:pt x="445" y="144"/>
                </a:lnTo>
                <a:lnTo>
                  <a:pt x="392" y="222"/>
                </a:lnTo>
                <a:lnTo>
                  <a:pt x="314" y="228"/>
                </a:lnTo>
                <a:lnTo>
                  <a:pt x="266" y="282"/>
                </a:lnTo>
                <a:lnTo>
                  <a:pt x="180" y="262"/>
                </a:lnTo>
                <a:lnTo>
                  <a:pt x="98" y="342"/>
                </a:lnTo>
                <a:lnTo>
                  <a:pt x="0" y="324"/>
                </a:lnTo>
                <a:lnTo>
                  <a:pt x="0" y="324"/>
                </a:lnTo>
              </a:path>
            </a:pathLst>
          </a:custGeom>
          <a:solidFill>
            <a:srgbClr val="FF3300"/>
          </a:solidFill>
          <a:ln w="936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bodyPr>
          <a:lstStyle/>
          <a:p>
            <a:pPr>
              <a:defRPr/>
            </a:pPr>
            <a:endParaRPr lang="en-NZ"/>
          </a:p>
        </p:txBody>
      </p:sp>
      <p:grpSp>
        <p:nvGrpSpPr>
          <p:cNvPr id="5" name="Group 22"/>
          <p:cNvGrpSpPr/>
          <p:nvPr/>
        </p:nvGrpSpPr>
        <p:grpSpPr>
          <a:xfrm>
            <a:off x="2574664" y="2727718"/>
            <a:ext cx="4267200" cy="2587435"/>
            <a:chOff x="2574664" y="2727718"/>
            <a:chExt cx="4267200" cy="2587435"/>
          </a:xfrm>
        </p:grpSpPr>
        <p:sp>
          <p:nvSpPr>
            <p:cNvPr id="1154065" name="Text Box 17"/>
            <p:cNvSpPr txBox="1">
              <a:spLocks noChangeArrowheads="1"/>
            </p:cNvSpPr>
            <p:nvPr/>
          </p:nvSpPr>
          <p:spPr bwMode="auto">
            <a:xfrm>
              <a:off x="2574664" y="2727718"/>
              <a:ext cx="4267200" cy="1402564"/>
            </a:xfrm>
            <a:prstGeom prst="rect">
              <a:avLst/>
            </a:prstGeom>
            <a:noFill/>
            <a:ln w="9525">
              <a:noFill/>
              <a:miter lim="800000"/>
              <a:headEnd/>
              <a:tailEnd/>
            </a:ln>
          </p:spPr>
          <p:txBody>
            <a:bodyPr vert="horz" wrap="square" lIns="90000" tIns="46800" rIns="90000" bIns="46800" numCol="1" anchor="t" anchorCtr="0" compatLnSpc="1">
              <a:prstTxWarp prst="textNoShape">
                <a:avLst/>
              </a:prstTxWarp>
              <a:spAutoFit/>
            </a:bodyPr>
            <a:lstStyle/>
            <a:p>
              <a:pPr lvl="1" algn="l" eaLnBrk="0" hangingPunct="0">
                <a:buClr>
                  <a:srgbClr val="000000"/>
                </a:buClr>
                <a:buSzPct val="100000"/>
                <a:buFont typeface="Arial"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2000" dirty="0">
                  <a:effectLst/>
                  <a:ea typeface="Gothic" charset="0"/>
                  <a:cs typeface="Gothic" charset="0"/>
                </a:rPr>
                <a:t>Does the inner object</a:t>
              </a:r>
              <a:br>
                <a:rPr lang="en-GB" sz="2000" dirty="0">
                  <a:effectLst/>
                  <a:ea typeface="Gothic" charset="0"/>
                  <a:cs typeface="Gothic" charset="0"/>
                </a:rPr>
              </a:br>
              <a:r>
                <a:rPr lang="en-GB" sz="2000" dirty="0">
                  <a:effectLst/>
                  <a:ea typeface="Gothic" charset="0"/>
                  <a:cs typeface="Gothic" charset="0"/>
                </a:rPr>
                <a:t>stick into the outer object?</a:t>
              </a:r>
            </a:p>
            <a:p>
              <a:pPr lvl="1" algn="l">
                <a:spcBef>
                  <a:spcPts val="600"/>
                </a:spcBef>
                <a:buFontTx/>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2000" dirty="0">
                  <a:effectLst/>
                </a:rPr>
                <a:t>Yes </a:t>
              </a:r>
              <a:r>
                <a:rPr lang="en-GB" sz="2000" dirty="0">
                  <a:effectLst/>
                  <a:latin typeface="Times New Roman" pitchFamily="18" charset="0"/>
                </a:rPr>
                <a:t/>
              </a:r>
              <a:br>
                <a:rPr lang="en-GB" sz="2000" dirty="0">
                  <a:effectLst/>
                  <a:latin typeface="Times New Roman" pitchFamily="18" charset="0"/>
                </a:rPr>
              </a:br>
              <a:r>
                <a:rPr lang="en-GB" sz="2000" dirty="0">
                  <a:effectLst/>
                  <a:latin typeface="Times New Roman" pitchFamily="18" charset="0"/>
                </a:rPr>
                <a:t> </a:t>
              </a:r>
              <a:r>
                <a:rPr lang="en-GB" sz="2000" b="1" dirty="0">
                  <a:solidFill>
                    <a:srgbClr val="005A00"/>
                  </a:solidFill>
                  <a:effectLst/>
                  <a:latin typeface="Arial Narrow" pitchFamily="34" charset="0"/>
                </a:rPr>
                <a:t>#$</a:t>
              </a:r>
              <a:r>
                <a:rPr lang="en-GB" sz="2000" b="1" dirty="0" err="1">
                  <a:solidFill>
                    <a:srgbClr val="005A00"/>
                  </a:solidFill>
                  <a:effectLst/>
                  <a:latin typeface="Arial Narrow" pitchFamily="34" charset="0"/>
                </a:rPr>
                <a:t>sticksInto</a:t>
              </a:r>
              <a:endParaRPr lang="en-GB" sz="2000" b="1" dirty="0">
                <a:solidFill>
                  <a:srgbClr val="005A00"/>
                </a:solidFill>
                <a:effectLst/>
                <a:latin typeface="Arial Narrow" pitchFamily="34" charset="0"/>
              </a:endParaRPr>
            </a:p>
          </p:txBody>
        </p:sp>
        <p:grpSp>
          <p:nvGrpSpPr>
            <p:cNvPr id="6" name="Group 20"/>
            <p:cNvGrpSpPr/>
            <p:nvPr/>
          </p:nvGrpSpPr>
          <p:grpSpPr>
            <a:xfrm>
              <a:off x="3848100" y="4095953"/>
              <a:ext cx="1447800" cy="1219200"/>
              <a:chOff x="4322450" y="3870042"/>
              <a:chExt cx="1447800" cy="1219200"/>
            </a:xfrm>
          </p:grpSpPr>
          <p:sp>
            <p:nvSpPr>
              <p:cNvPr id="1154051" name="Rectangle 3"/>
              <p:cNvSpPr>
                <a:spLocks noChangeArrowheads="1"/>
              </p:cNvSpPr>
              <p:nvPr/>
            </p:nvSpPr>
            <p:spPr bwMode="auto">
              <a:xfrm>
                <a:off x="4322450" y="3870042"/>
                <a:ext cx="1447800" cy="1219200"/>
              </a:xfrm>
              <a:prstGeom prst="rect">
                <a:avLst/>
              </a:prstGeom>
              <a:solidFill>
                <a:schemeClr val="accent2"/>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154066" name="Freeform 18"/>
              <p:cNvSpPr>
                <a:spLocks noChangeArrowheads="1"/>
              </p:cNvSpPr>
              <p:nvPr/>
            </p:nvSpPr>
            <p:spPr bwMode="auto">
              <a:xfrm>
                <a:off x="4572000" y="4076227"/>
                <a:ext cx="965200" cy="869950"/>
              </a:xfrm>
              <a:custGeom>
                <a:avLst/>
                <a:gdLst/>
                <a:ahLst/>
                <a:cxnLst>
                  <a:cxn ang="0">
                    <a:pos x="754" y="70"/>
                  </a:cxn>
                  <a:cxn ang="0">
                    <a:pos x="560" y="657"/>
                  </a:cxn>
                  <a:cxn ang="0">
                    <a:pos x="26" y="922"/>
                  </a:cxn>
                  <a:cxn ang="0">
                    <a:pos x="392" y="1628"/>
                  </a:cxn>
                  <a:cxn ang="0">
                    <a:pos x="586" y="2356"/>
                  </a:cxn>
                  <a:cxn ang="0">
                    <a:pos x="1363" y="1968"/>
                  </a:cxn>
                  <a:cxn ang="0">
                    <a:pos x="2501" y="2281"/>
                  </a:cxn>
                  <a:cxn ang="0">
                    <a:pos x="2452" y="1434"/>
                  </a:cxn>
                  <a:cxn ang="0">
                    <a:pos x="2598" y="900"/>
                  </a:cxn>
                  <a:cxn ang="0">
                    <a:pos x="2576" y="410"/>
                  </a:cxn>
                  <a:cxn ang="0">
                    <a:pos x="1993" y="458"/>
                  </a:cxn>
                  <a:cxn ang="0">
                    <a:pos x="1799" y="22"/>
                  </a:cxn>
                  <a:cxn ang="0">
                    <a:pos x="1314" y="313"/>
                  </a:cxn>
                  <a:cxn ang="0">
                    <a:pos x="754" y="70"/>
                  </a:cxn>
                  <a:cxn ang="0">
                    <a:pos x="754" y="70"/>
                  </a:cxn>
                </a:cxnLst>
                <a:rect l="0" t="0" r="r" b="b"/>
                <a:pathLst>
                  <a:path w="2683" h="2415">
                    <a:moveTo>
                      <a:pt x="754" y="70"/>
                    </a:moveTo>
                    <a:cubicBezTo>
                      <a:pt x="626" y="127"/>
                      <a:pt x="683" y="516"/>
                      <a:pt x="560" y="657"/>
                    </a:cubicBezTo>
                    <a:cubicBezTo>
                      <a:pt x="436" y="798"/>
                      <a:pt x="52" y="759"/>
                      <a:pt x="26" y="922"/>
                    </a:cubicBezTo>
                    <a:cubicBezTo>
                      <a:pt x="0" y="1085"/>
                      <a:pt x="299" y="1390"/>
                      <a:pt x="392" y="1628"/>
                    </a:cubicBezTo>
                    <a:cubicBezTo>
                      <a:pt x="485" y="1866"/>
                      <a:pt x="423" y="2299"/>
                      <a:pt x="586" y="2356"/>
                    </a:cubicBezTo>
                    <a:cubicBezTo>
                      <a:pt x="749" y="2414"/>
                      <a:pt x="1045" y="1981"/>
                      <a:pt x="1363" y="1968"/>
                    </a:cubicBezTo>
                    <a:cubicBezTo>
                      <a:pt x="1680" y="1955"/>
                      <a:pt x="2320" y="2369"/>
                      <a:pt x="2501" y="2281"/>
                    </a:cubicBezTo>
                    <a:cubicBezTo>
                      <a:pt x="2682" y="2193"/>
                      <a:pt x="2434" y="1663"/>
                      <a:pt x="2452" y="1434"/>
                    </a:cubicBezTo>
                    <a:cubicBezTo>
                      <a:pt x="2470" y="1204"/>
                      <a:pt x="2576" y="1072"/>
                      <a:pt x="2598" y="900"/>
                    </a:cubicBezTo>
                    <a:cubicBezTo>
                      <a:pt x="2620" y="728"/>
                      <a:pt x="2677" y="485"/>
                      <a:pt x="2576" y="410"/>
                    </a:cubicBezTo>
                    <a:cubicBezTo>
                      <a:pt x="2474" y="335"/>
                      <a:pt x="2121" y="525"/>
                      <a:pt x="1993" y="458"/>
                    </a:cubicBezTo>
                    <a:cubicBezTo>
                      <a:pt x="1865" y="392"/>
                      <a:pt x="1914" y="44"/>
                      <a:pt x="1799" y="22"/>
                    </a:cubicBezTo>
                    <a:cubicBezTo>
                      <a:pt x="1685" y="0"/>
                      <a:pt x="1482" y="295"/>
                      <a:pt x="1314" y="313"/>
                    </a:cubicBezTo>
                    <a:cubicBezTo>
                      <a:pt x="1146" y="330"/>
                      <a:pt x="882" y="13"/>
                      <a:pt x="754" y="70"/>
                    </a:cubicBezTo>
                    <a:lnTo>
                      <a:pt x="754" y="70"/>
                    </a:lnTo>
                  </a:path>
                </a:pathLst>
              </a:custGeom>
              <a:solidFill>
                <a:srgbClr val="DDDDDD"/>
              </a:solidFill>
              <a:ln w="936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anchor="ctr" anchorCtr="0" compatLnSpc="1">
                <a:prstTxWarp prst="textNoShape">
                  <a:avLst/>
                </a:prstTxWarp>
              </a:bodyPr>
              <a:lstStyle/>
              <a:p>
                <a:pPr>
                  <a:defRPr/>
                </a:pPr>
                <a:endParaRPr lang="en-NZ"/>
              </a:p>
            </p:txBody>
          </p:sp>
          <p:sp>
            <p:nvSpPr>
              <p:cNvPr id="1154067" name="Freeform 19"/>
              <p:cNvSpPr>
                <a:spLocks noChangeArrowheads="1"/>
              </p:cNvSpPr>
              <p:nvPr/>
            </p:nvSpPr>
            <p:spPr bwMode="auto">
              <a:xfrm>
                <a:off x="5164324" y="4424980"/>
                <a:ext cx="536575" cy="152400"/>
              </a:xfrm>
              <a:custGeom>
                <a:avLst/>
                <a:gdLst/>
                <a:ahLst/>
                <a:cxnLst>
                  <a:cxn ang="0">
                    <a:pos x="1490" y="330"/>
                  </a:cxn>
                  <a:cxn ang="0">
                    <a:pos x="1323" y="169"/>
                  </a:cxn>
                  <a:cxn ang="0">
                    <a:pos x="1462" y="35"/>
                  </a:cxn>
                  <a:cxn ang="0">
                    <a:pos x="1307" y="0"/>
                  </a:cxn>
                  <a:cxn ang="0">
                    <a:pos x="1152" y="92"/>
                  </a:cxn>
                  <a:cxn ang="0">
                    <a:pos x="856" y="244"/>
                  </a:cxn>
                  <a:cxn ang="0">
                    <a:pos x="0" y="374"/>
                  </a:cxn>
                  <a:cxn ang="0">
                    <a:pos x="536" y="421"/>
                  </a:cxn>
                  <a:cxn ang="0">
                    <a:pos x="1490" y="330"/>
                  </a:cxn>
                  <a:cxn ang="0">
                    <a:pos x="1490" y="330"/>
                  </a:cxn>
                </a:cxnLst>
                <a:rect l="0" t="0" r="r" b="b"/>
                <a:pathLst>
                  <a:path w="1491" h="422">
                    <a:moveTo>
                      <a:pt x="1490" y="330"/>
                    </a:moveTo>
                    <a:lnTo>
                      <a:pt x="1323" y="169"/>
                    </a:lnTo>
                    <a:lnTo>
                      <a:pt x="1462" y="35"/>
                    </a:lnTo>
                    <a:lnTo>
                      <a:pt x="1307" y="0"/>
                    </a:lnTo>
                    <a:lnTo>
                      <a:pt x="1152" y="92"/>
                    </a:lnTo>
                    <a:lnTo>
                      <a:pt x="856" y="244"/>
                    </a:lnTo>
                    <a:lnTo>
                      <a:pt x="0" y="374"/>
                    </a:lnTo>
                    <a:lnTo>
                      <a:pt x="536" y="421"/>
                    </a:lnTo>
                    <a:lnTo>
                      <a:pt x="1490" y="330"/>
                    </a:lnTo>
                    <a:lnTo>
                      <a:pt x="1490" y="330"/>
                    </a:lnTo>
                  </a:path>
                </a:pathLst>
              </a:custGeom>
              <a:solidFill>
                <a:srgbClr val="FF3300"/>
              </a:solidFill>
              <a:ln w="9360">
                <a:noFill/>
                <a:round/>
                <a:headEnd/>
                <a:tailEnd/>
              </a:ln>
              <a:effectLst/>
              <a:scene3d>
                <a:camera prst="orthographicFront">
                  <a:rot lat="0" lon="0" rev="0"/>
                </a:camera>
                <a:lightRig rig="contrasting" dir="t">
                  <a:rot lat="0" lon="0" rev="7800000"/>
                </a:lightRig>
              </a:scene3d>
              <a:sp3d>
                <a:bevelT w="139700" h="139700"/>
              </a:sp3d>
            </p:spPr>
            <p:txBody>
              <a:bodyPr vert="horz" wrap="none" lIns="91440" tIns="45720" rIns="91440" bIns="45720" numCol="1" anchor="ctr" anchorCtr="0" compatLnSpc="1">
                <a:prstTxWarp prst="textNoShape">
                  <a:avLst/>
                </a:prstTxWarp>
              </a:bodyPr>
              <a:lstStyle/>
              <a:p>
                <a:pPr>
                  <a:defRPr/>
                </a:pPr>
                <a:endParaRPr lang="en-NZ"/>
              </a:p>
            </p:txBody>
          </p:sp>
        </p:grpSp>
      </p:grpSp>
      <p:sp>
        <p:nvSpPr>
          <p:cNvPr id="24" name="Footer Placeholder 3"/>
          <p:cNvSpPr>
            <a:spLocks noGrp="1"/>
          </p:cNvSpPr>
          <p:nvPr>
            <p:ph type="ftr" sz="quarter" idx="10"/>
          </p:nvPr>
        </p:nvSpPr>
        <p:spPr>
          <a:xfrm>
            <a:off x="6348752" y="6068804"/>
            <a:ext cx="2286000" cy="365125"/>
          </a:xfrm>
          <a:noFill/>
        </p:spPr>
        <p:txBody>
          <a:bodyPr/>
          <a:lstStyle/>
          <a:p>
            <a:pPr algn="r"/>
            <a:r>
              <a:rPr lang="en-US" dirty="0"/>
              <a:t>Cycorp © </a:t>
            </a:r>
            <a:r>
              <a:rPr lang="en-US" dirty="0" smtClean="0"/>
              <a:t>2007</a:t>
            </a:r>
            <a:endParaRPr lang="en-NZ"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Existing Vocab.</a:t>
            </a:r>
            <a:endParaRPr lang="en-US" dirty="0"/>
          </a:p>
        </p:txBody>
      </p:sp>
      <p:sp>
        <p:nvSpPr>
          <p:cNvPr id="12291" name="Text Box 3"/>
          <p:cNvSpPr txBox="1">
            <a:spLocks noChangeArrowheads="1"/>
          </p:cNvSpPr>
          <p:nvPr/>
        </p:nvSpPr>
        <p:spPr bwMode="auto">
          <a:xfrm>
            <a:off x="669925" y="2174875"/>
            <a:ext cx="7712075" cy="4473575"/>
          </a:xfrm>
          <a:prstGeom prst="rect">
            <a:avLst/>
          </a:prstGeom>
          <a:noFill/>
          <a:ln w="9525">
            <a:noFill/>
            <a:miter lim="800000"/>
            <a:headEnd/>
            <a:tailEnd/>
          </a:ln>
          <a:effectLst/>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301059" name="Picture 3"/>
          <p:cNvPicPr>
            <a:picLocks noChangeAspect="1" noChangeArrowheads="1"/>
          </p:cNvPicPr>
          <p:nvPr/>
        </p:nvPicPr>
        <p:blipFill>
          <a:blip r:embed="rId2"/>
          <a:srcRect/>
          <a:stretch>
            <a:fillRect/>
          </a:stretch>
        </p:blipFill>
        <p:spPr bwMode="auto">
          <a:xfrm>
            <a:off x="587149" y="546265"/>
            <a:ext cx="5424168" cy="4916818"/>
          </a:xfrm>
          <a:prstGeom prst="rect">
            <a:avLst/>
          </a:prstGeom>
          <a:noFill/>
          <a:ln w="57150">
            <a:solidFill>
              <a:schemeClr val="accent2">
                <a:lumMod val="75000"/>
              </a:schemeClr>
            </a:solidFill>
            <a:miter lim="800000"/>
            <a:headEnd/>
            <a:tailEnd/>
          </a:ln>
          <a:effectLst/>
        </p:spPr>
      </p:pic>
      <p:pic>
        <p:nvPicPr>
          <p:cNvPr id="301058" name="Picture 2"/>
          <p:cNvPicPr>
            <a:picLocks noChangeAspect="1" noChangeArrowheads="1"/>
          </p:cNvPicPr>
          <p:nvPr/>
        </p:nvPicPr>
        <p:blipFill>
          <a:blip r:embed="rId3"/>
          <a:srcRect/>
          <a:stretch>
            <a:fillRect/>
          </a:stretch>
        </p:blipFill>
        <p:spPr bwMode="auto">
          <a:xfrm>
            <a:off x="1650670" y="602894"/>
            <a:ext cx="5555735" cy="4520505"/>
          </a:xfrm>
          <a:prstGeom prst="rect">
            <a:avLst/>
          </a:prstGeom>
          <a:noFill/>
          <a:ln w="57150">
            <a:solidFill>
              <a:schemeClr val="accent1">
                <a:lumMod val="75000"/>
              </a:schemeClr>
            </a:solidFill>
            <a:miter lim="800000"/>
            <a:headEnd/>
            <a:tailEnd/>
          </a:ln>
          <a:effectLst/>
        </p:spPr>
      </p:pic>
      <p:pic>
        <p:nvPicPr>
          <p:cNvPr id="301060" name="Picture 4"/>
          <p:cNvPicPr>
            <a:picLocks noChangeAspect="1" noChangeArrowheads="1"/>
          </p:cNvPicPr>
          <p:nvPr/>
        </p:nvPicPr>
        <p:blipFill>
          <a:blip r:embed="rId4"/>
          <a:srcRect/>
          <a:stretch>
            <a:fillRect/>
          </a:stretch>
        </p:blipFill>
        <p:spPr bwMode="auto">
          <a:xfrm>
            <a:off x="2926367" y="617517"/>
            <a:ext cx="5498186" cy="4579484"/>
          </a:xfrm>
          <a:prstGeom prst="rect">
            <a:avLst/>
          </a:prstGeom>
          <a:noFill/>
          <a:ln w="57150">
            <a:solidFill>
              <a:schemeClr val="accent6">
                <a:lumMod val="75000"/>
              </a:schemeClr>
            </a:solid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1058"/>
                                        </p:tgtEl>
                                        <p:attrNameLst>
                                          <p:attrName>style.visibility</p:attrName>
                                        </p:attrNameLst>
                                      </p:cBhvr>
                                      <p:to>
                                        <p:strVal val="visible"/>
                                      </p:to>
                                    </p:set>
                                    <p:animEffect transition="in" filter="checkerboard(across)">
                                      <p:cBhvr>
                                        <p:cTn id="7" dur="500"/>
                                        <p:tgtEl>
                                          <p:spTgt spid="30105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1060"/>
                                        </p:tgtEl>
                                        <p:attrNameLst>
                                          <p:attrName>style.visibility</p:attrName>
                                        </p:attrNameLst>
                                      </p:cBhvr>
                                      <p:to>
                                        <p:strVal val="visible"/>
                                      </p:to>
                                    </p:set>
                                    <p:animEffect transition="in" filter="checkerboard(across)">
                                      <p:cBhvr>
                                        <p:cTn id="12" dur="500"/>
                                        <p:tgtEl>
                                          <p:spTgt spid="301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Probabilities</a:t>
            </a:r>
            <a:endParaRPr lang="en-NZ" dirty="0"/>
          </a:p>
        </p:txBody>
      </p:sp>
      <p:sp>
        <p:nvSpPr>
          <p:cNvPr id="3" name="Footer Placeholder 2"/>
          <p:cNvSpPr>
            <a:spLocks noGrp="1"/>
          </p:cNvSpPr>
          <p:nvPr>
            <p:ph type="ftr" sz="quarter" idx="11"/>
          </p:nvPr>
        </p:nvSpPr>
        <p:spPr/>
        <p:txBody>
          <a:bodyPr/>
          <a:lstStyle/>
          <a:p>
            <a:r>
              <a:rPr lang="en-US" i="1" dirty="0" smtClean="0"/>
              <a:t>Michael </a:t>
            </a:r>
            <a:r>
              <a:rPr lang="en-US" i="1" dirty="0" err="1" smtClean="0"/>
              <a:t>Witbrock</a:t>
            </a:r>
            <a:r>
              <a:rPr lang="en-US" dirty="0" smtClean="0"/>
              <a:t>  © </a:t>
            </a:r>
            <a:r>
              <a:rPr lang="en-US" dirty="0" err="1" smtClean="0"/>
              <a:t>Cycorp</a:t>
            </a:r>
            <a:r>
              <a:rPr lang="en-US" dirty="0" smtClean="0"/>
              <a:t> 2007</a:t>
            </a:r>
            <a:endParaRPr lang="en-US" dirty="0"/>
          </a:p>
        </p:txBody>
      </p:sp>
      <p:sp>
        <p:nvSpPr>
          <p:cNvPr id="4" name="TextBox 3"/>
          <p:cNvSpPr txBox="1"/>
          <p:nvPr/>
        </p:nvSpPr>
        <p:spPr>
          <a:xfrm>
            <a:off x="902518" y="688765"/>
            <a:ext cx="2584618" cy="3416320"/>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NZ" sz="1200" dirty="0" err="1" smtClean="0"/>
              <a:t>eventSet</a:t>
            </a:r>
            <a:r>
              <a:rPr lang="en-NZ" sz="1200" dirty="0" smtClean="0"/>
              <a:t> </a:t>
            </a:r>
            <a:br>
              <a:rPr lang="en-NZ" sz="1200" dirty="0" smtClean="0"/>
            </a:br>
            <a:r>
              <a:rPr lang="en-NZ" sz="1200" dirty="0" err="1" smtClean="0"/>
              <a:t>conditionalProbabilitySet</a:t>
            </a:r>
            <a:r>
              <a:rPr lang="en-NZ" sz="1200" dirty="0" smtClean="0"/>
              <a:t> </a:t>
            </a:r>
            <a:br>
              <a:rPr lang="en-NZ" sz="1200" dirty="0" smtClean="0"/>
            </a:br>
            <a:r>
              <a:rPr lang="en-NZ" sz="1200" dirty="0" err="1" smtClean="0"/>
              <a:t>conditionalProbabilityForAgent</a:t>
            </a:r>
            <a:r>
              <a:rPr lang="en-NZ" sz="1200" dirty="0" smtClean="0"/>
              <a:t> </a:t>
            </a:r>
            <a:br>
              <a:rPr lang="en-NZ" sz="1200" dirty="0" smtClean="0"/>
            </a:br>
            <a:r>
              <a:rPr lang="en-NZ" sz="1200" dirty="0" err="1" smtClean="0"/>
              <a:t>NumericLikelihood</a:t>
            </a:r>
            <a:r>
              <a:rPr lang="en-NZ" sz="1200" dirty="0" smtClean="0"/>
              <a:t> </a:t>
            </a:r>
            <a:br>
              <a:rPr lang="en-NZ" sz="1200" dirty="0" smtClean="0"/>
            </a:br>
            <a:r>
              <a:rPr lang="en-NZ" sz="1200" dirty="0" err="1" smtClean="0"/>
              <a:t>ProbabilityInterval</a:t>
            </a:r>
            <a:r>
              <a:rPr lang="en-NZ" sz="1200" dirty="0" smtClean="0"/>
              <a:t> </a:t>
            </a:r>
            <a:br>
              <a:rPr lang="en-NZ" sz="1200" dirty="0" smtClean="0"/>
            </a:br>
            <a:r>
              <a:rPr lang="en-NZ" sz="1200" dirty="0" err="1" smtClean="0"/>
              <a:t>independentSentences</a:t>
            </a:r>
            <a:r>
              <a:rPr lang="en-NZ" sz="1200" dirty="0" smtClean="0"/>
              <a:t> </a:t>
            </a:r>
            <a:br>
              <a:rPr lang="en-NZ" sz="1200" dirty="0" smtClean="0"/>
            </a:br>
            <a:r>
              <a:rPr lang="en-NZ" sz="1200" dirty="0" err="1" smtClean="0"/>
              <a:t>bayesParentSet</a:t>
            </a:r>
            <a:r>
              <a:rPr lang="en-NZ" sz="1200" dirty="0" smtClean="0"/>
              <a:t> </a:t>
            </a:r>
            <a:br>
              <a:rPr lang="en-NZ" sz="1200" dirty="0" smtClean="0"/>
            </a:br>
            <a:r>
              <a:rPr lang="en-NZ" sz="1200" dirty="0" err="1" smtClean="0"/>
              <a:t>conditionalLikelihood</a:t>
            </a:r>
            <a:r>
              <a:rPr lang="en-NZ" sz="1200" dirty="0" smtClean="0"/>
              <a:t> </a:t>
            </a:r>
            <a:br>
              <a:rPr lang="en-NZ" sz="1200" dirty="0" smtClean="0"/>
            </a:br>
            <a:r>
              <a:rPr lang="en-NZ" sz="1200" dirty="0" err="1" smtClean="0"/>
              <a:t>atLeastAsLikelyAs</a:t>
            </a:r>
            <a:r>
              <a:rPr lang="en-NZ" sz="1200" dirty="0" smtClean="0"/>
              <a:t> </a:t>
            </a:r>
            <a:br>
              <a:rPr lang="en-NZ" sz="1200" dirty="0" smtClean="0"/>
            </a:br>
            <a:r>
              <a:rPr lang="en-NZ" sz="1200" dirty="0" err="1" smtClean="0"/>
              <a:t>likelihoodOfInsBeingIns</a:t>
            </a:r>
            <a:r>
              <a:rPr lang="en-NZ" sz="1200" dirty="0" smtClean="0"/>
              <a:t> </a:t>
            </a:r>
            <a:br>
              <a:rPr lang="en-NZ" sz="1200" dirty="0" smtClean="0"/>
            </a:br>
            <a:r>
              <a:rPr lang="en-NZ" sz="1200" dirty="0" err="1" smtClean="0"/>
              <a:t>sentenceWeight</a:t>
            </a:r>
            <a:r>
              <a:rPr lang="en-NZ" sz="1200" dirty="0" smtClean="0"/>
              <a:t> </a:t>
            </a:r>
            <a:br>
              <a:rPr lang="en-NZ" sz="1200" dirty="0" smtClean="0"/>
            </a:br>
            <a:r>
              <a:rPr lang="en-NZ" sz="1200" dirty="0" err="1" smtClean="0"/>
              <a:t>ProbabilityOfSetFn</a:t>
            </a:r>
            <a:r>
              <a:rPr lang="en-NZ" sz="1200" dirty="0" smtClean="0"/>
              <a:t> </a:t>
            </a:r>
            <a:br>
              <a:rPr lang="en-NZ" sz="1200" dirty="0" smtClean="0"/>
            </a:br>
            <a:r>
              <a:rPr lang="en-NZ" sz="1200" dirty="0" err="1" smtClean="0"/>
              <a:t>BayesNet</a:t>
            </a:r>
            <a:r>
              <a:rPr lang="en-NZ" sz="1200" dirty="0" smtClean="0"/>
              <a:t> </a:t>
            </a:r>
            <a:br>
              <a:rPr lang="en-NZ" sz="1200" dirty="0" smtClean="0"/>
            </a:br>
            <a:r>
              <a:rPr lang="en-NZ" sz="1200" dirty="0" err="1" smtClean="0"/>
              <a:t>moreLikelyThan</a:t>
            </a:r>
            <a:r>
              <a:rPr lang="en-NZ" sz="1200" dirty="0" smtClean="0"/>
              <a:t> </a:t>
            </a:r>
            <a:br>
              <a:rPr lang="en-NZ" sz="1200" dirty="0" smtClean="0"/>
            </a:br>
            <a:r>
              <a:rPr lang="en-NZ" sz="1200" dirty="0" err="1" smtClean="0"/>
              <a:t>ConditionalProbabilitySetFn</a:t>
            </a:r>
            <a:r>
              <a:rPr lang="en-NZ" sz="1200" dirty="0" smtClean="0"/>
              <a:t> </a:t>
            </a:r>
            <a:br>
              <a:rPr lang="en-NZ" sz="1200" dirty="0" smtClean="0"/>
            </a:br>
            <a:r>
              <a:rPr lang="en-NZ" sz="1200" dirty="0" err="1" smtClean="0"/>
              <a:t>probabilityForAgent</a:t>
            </a:r>
            <a:r>
              <a:rPr lang="en-NZ" sz="1200" dirty="0" smtClean="0"/>
              <a:t> </a:t>
            </a:r>
            <a:br>
              <a:rPr lang="en-NZ" sz="1200" dirty="0" smtClean="0"/>
            </a:br>
            <a:r>
              <a:rPr lang="en-NZ" sz="1200" dirty="0" smtClean="0"/>
              <a:t>likelihood </a:t>
            </a:r>
            <a:br>
              <a:rPr lang="en-NZ" sz="1200" dirty="0" smtClean="0"/>
            </a:br>
            <a:endParaRPr lang="en-NZ" sz="1200" dirty="0"/>
          </a:p>
        </p:txBody>
      </p:sp>
      <p:sp>
        <p:nvSpPr>
          <p:cNvPr id="5" name="TextBox 4"/>
          <p:cNvSpPr txBox="1"/>
          <p:nvPr/>
        </p:nvSpPr>
        <p:spPr>
          <a:xfrm>
            <a:off x="3536861" y="686786"/>
            <a:ext cx="2986715" cy="452431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NZ" sz="1200" dirty="0" err="1" smtClean="0"/>
              <a:t>mtSampleSpace</a:t>
            </a:r>
            <a:r>
              <a:rPr lang="en-NZ" sz="1200" dirty="0" smtClean="0"/>
              <a:t> </a:t>
            </a:r>
            <a:br>
              <a:rPr lang="en-NZ" sz="1200" dirty="0" smtClean="0"/>
            </a:br>
            <a:r>
              <a:rPr lang="en-NZ" sz="1200" dirty="0" err="1" smtClean="0"/>
              <a:t>BayesVariable</a:t>
            </a:r>
            <a:r>
              <a:rPr lang="en-NZ" sz="1200" dirty="0" smtClean="0"/>
              <a:t> </a:t>
            </a:r>
            <a:br>
              <a:rPr lang="en-NZ" sz="1200" dirty="0" smtClean="0"/>
            </a:br>
            <a:r>
              <a:rPr lang="en-NZ" sz="1200" dirty="0" err="1" smtClean="0"/>
              <a:t>probabilityOfSet</a:t>
            </a:r>
            <a:r>
              <a:rPr lang="en-NZ" sz="1200" dirty="0" smtClean="0"/>
              <a:t> </a:t>
            </a:r>
            <a:br>
              <a:rPr lang="en-NZ" sz="1200" dirty="0" smtClean="0"/>
            </a:br>
            <a:r>
              <a:rPr lang="en-NZ" sz="1200" dirty="0" err="1" smtClean="0"/>
              <a:t>conditionalProbability</a:t>
            </a:r>
            <a:r>
              <a:rPr lang="en-NZ" sz="1200" dirty="0" smtClean="0"/>
              <a:t> </a:t>
            </a:r>
            <a:br>
              <a:rPr lang="en-NZ" sz="1200" dirty="0" smtClean="0"/>
            </a:br>
            <a:r>
              <a:rPr lang="en-NZ" sz="1200" dirty="0" err="1" smtClean="0"/>
              <a:t>bayesParent</a:t>
            </a:r>
            <a:r>
              <a:rPr lang="en-NZ" sz="1200" dirty="0" smtClean="0"/>
              <a:t> </a:t>
            </a:r>
            <a:br>
              <a:rPr lang="en-NZ" sz="1200" dirty="0" smtClean="0"/>
            </a:br>
            <a:r>
              <a:rPr lang="en-NZ" sz="1200" dirty="0" err="1" smtClean="0"/>
              <a:t>probabilityOfInsBeingIns</a:t>
            </a:r>
            <a:r>
              <a:rPr lang="en-NZ" sz="1200" dirty="0" smtClean="0"/>
              <a:t> </a:t>
            </a:r>
            <a:br>
              <a:rPr lang="en-NZ" sz="1200" dirty="0" smtClean="0"/>
            </a:br>
            <a:r>
              <a:rPr lang="en-NZ" sz="1200" dirty="0" smtClean="0"/>
              <a:t>probability </a:t>
            </a:r>
            <a:br>
              <a:rPr lang="en-NZ" sz="1200" dirty="0" smtClean="0"/>
            </a:br>
            <a:r>
              <a:rPr lang="en-NZ" sz="1200" dirty="0" err="1" smtClean="0"/>
              <a:t>sampleSpace</a:t>
            </a:r>
            <a:r>
              <a:rPr lang="en-NZ" sz="1200" dirty="0" smtClean="0"/>
              <a:t> </a:t>
            </a:r>
            <a:br>
              <a:rPr lang="en-NZ" sz="1200" dirty="0" smtClean="0"/>
            </a:br>
            <a:r>
              <a:rPr lang="en-NZ" sz="1200" dirty="0" err="1" smtClean="0"/>
              <a:t>assertionWeight</a:t>
            </a:r>
            <a:r>
              <a:rPr lang="en-NZ" sz="1200" dirty="0" smtClean="0"/>
              <a:t> </a:t>
            </a:r>
            <a:br>
              <a:rPr lang="en-NZ" sz="1200" dirty="0" smtClean="0"/>
            </a:br>
            <a:r>
              <a:rPr lang="en-NZ" sz="1200" dirty="0" err="1" smtClean="0"/>
              <a:t>NoteOnProbability</a:t>
            </a:r>
            <a:r>
              <a:rPr lang="en-NZ" sz="1200" dirty="0" smtClean="0"/>
              <a:t> </a:t>
            </a:r>
            <a:br>
              <a:rPr lang="en-NZ" sz="1200" dirty="0" smtClean="0"/>
            </a:br>
            <a:r>
              <a:rPr lang="en-NZ" sz="1200" dirty="0" err="1" smtClean="0"/>
              <a:t>ProbabilityFn</a:t>
            </a:r>
            <a:r>
              <a:rPr lang="en-NZ" sz="1200" dirty="0" smtClean="0"/>
              <a:t> </a:t>
            </a:r>
            <a:br>
              <a:rPr lang="en-NZ" sz="1200" dirty="0" smtClean="0"/>
            </a:br>
            <a:r>
              <a:rPr lang="en-NZ" sz="1200" dirty="0" err="1" smtClean="0"/>
              <a:t>ConditionalProbabilityFn</a:t>
            </a:r>
            <a:r>
              <a:rPr lang="en-NZ" sz="1200" dirty="0" smtClean="0"/>
              <a:t> </a:t>
            </a:r>
            <a:br>
              <a:rPr lang="en-NZ" sz="1200" dirty="0" smtClean="0"/>
            </a:br>
            <a:r>
              <a:rPr lang="en-NZ" sz="1200" dirty="0" err="1" smtClean="0"/>
              <a:t>probabilisticallyCertain</a:t>
            </a:r>
            <a:r>
              <a:rPr lang="en-NZ" sz="1200" dirty="0" smtClean="0"/>
              <a:t> </a:t>
            </a:r>
            <a:br>
              <a:rPr lang="en-NZ" sz="1200" dirty="0" smtClean="0"/>
            </a:br>
            <a:r>
              <a:rPr lang="en-NZ" sz="1200" dirty="0" err="1" smtClean="0"/>
              <a:t>conditionallyIndependent-GivenSet</a:t>
            </a:r>
            <a:r>
              <a:rPr lang="en-NZ" sz="1200" dirty="0" smtClean="0"/>
              <a:t> </a:t>
            </a:r>
            <a:br>
              <a:rPr lang="en-NZ" sz="1200" dirty="0" smtClean="0"/>
            </a:br>
            <a:r>
              <a:rPr lang="en-NZ" sz="1200" dirty="0" err="1" smtClean="0"/>
              <a:t>moreLikelyThanGivenThat</a:t>
            </a:r>
            <a:r>
              <a:rPr lang="en-NZ" sz="1200" dirty="0" smtClean="0"/>
              <a:t> </a:t>
            </a:r>
            <a:br>
              <a:rPr lang="en-NZ" sz="1200" dirty="0" smtClean="0"/>
            </a:br>
            <a:r>
              <a:rPr lang="en-NZ" sz="1200" dirty="0" err="1" smtClean="0"/>
              <a:t>ProbabilityDistributionFunction</a:t>
            </a:r>
            <a:r>
              <a:rPr lang="en-NZ" sz="1200" dirty="0" smtClean="0"/>
              <a:t> </a:t>
            </a:r>
            <a:br>
              <a:rPr lang="en-NZ" sz="1200" dirty="0" smtClean="0"/>
            </a:br>
            <a:r>
              <a:rPr lang="en-NZ" sz="1200" dirty="0" err="1" smtClean="0"/>
              <a:t>moreLikelyThanNot</a:t>
            </a:r>
            <a:r>
              <a:rPr lang="en-NZ" sz="1200" dirty="0" smtClean="0"/>
              <a:t>-Conditional </a:t>
            </a:r>
            <a:br>
              <a:rPr lang="en-NZ" sz="1200" dirty="0" smtClean="0"/>
            </a:br>
            <a:r>
              <a:rPr lang="en-NZ" sz="1200" dirty="0" err="1" smtClean="0"/>
              <a:t>BayesDiscreteOutcome</a:t>
            </a:r>
            <a:r>
              <a:rPr lang="en-NZ" sz="1200" dirty="0" smtClean="0"/>
              <a:t> </a:t>
            </a:r>
            <a:br>
              <a:rPr lang="en-NZ" sz="1200" dirty="0" smtClean="0"/>
            </a:br>
            <a:r>
              <a:rPr lang="en-NZ" sz="1200" dirty="0" err="1" smtClean="0"/>
              <a:t>increasesLikelihood-PropProp</a:t>
            </a:r>
            <a:r>
              <a:rPr lang="en-NZ" sz="1200" dirty="0" smtClean="0"/>
              <a:t> </a:t>
            </a:r>
            <a:br>
              <a:rPr lang="en-NZ" sz="1200" dirty="0" smtClean="0"/>
            </a:br>
            <a:r>
              <a:rPr lang="en-NZ" sz="1200" dirty="0" err="1" smtClean="0"/>
              <a:t>conditionallyIndependentSentences</a:t>
            </a:r>
            <a:r>
              <a:rPr lang="en-NZ" sz="1200" dirty="0" smtClean="0"/>
              <a:t> </a:t>
            </a:r>
            <a:br>
              <a:rPr lang="en-NZ" sz="1200" dirty="0" smtClean="0"/>
            </a:br>
            <a:r>
              <a:rPr lang="en-NZ" sz="1200" dirty="0" err="1" smtClean="0"/>
              <a:t>BasicProbabilityTheoryMt</a:t>
            </a:r>
            <a:r>
              <a:rPr lang="en-NZ" sz="1200" dirty="0" smtClean="0"/>
              <a:t> </a:t>
            </a:r>
            <a:br>
              <a:rPr lang="en-NZ" sz="1200" dirty="0" smtClean="0"/>
            </a:br>
            <a:r>
              <a:rPr lang="en-NZ" sz="1200" dirty="0" err="1" smtClean="0"/>
              <a:t>bayesNetOfMicrotheory</a:t>
            </a:r>
            <a:r>
              <a:rPr lang="en-NZ" sz="1200" dirty="0" smtClean="0"/>
              <a:t> </a:t>
            </a:r>
            <a:br>
              <a:rPr lang="en-NZ" sz="1200" dirty="0" smtClean="0"/>
            </a:br>
            <a:r>
              <a:rPr lang="en-NZ" sz="1200" dirty="0" err="1" smtClean="0"/>
              <a:t>probabilityOfSetGivenSet</a:t>
            </a:r>
            <a:endParaRPr lang="en-NZ" sz="1200" dirty="0" smtClean="0"/>
          </a:p>
          <a:p>
            <a:r>
              <a:rPr lang="en-US" sz="1200" dirty="0" smtClean="0"/>
              <a:t>…</a:t>
            </a:r>
            <a:endParaRPr lang="en-NZ" sz="1200" dirty="0"/>
          </a:p>
        </p:txBody>
      </p:sp>
      <p:sp>
        <p:nvSpPr>
          <p:cNvPr id="6" name="TextBox 5"/>
          <p:cNvSpPr txBox="1"/>
          <p:nvPr/>
        </p:nvSpPr>
        <p:spPr>
          <a:xfrm>
            <a:off x="843141" y="653139"/>
            <a:ext cx="7362702" cy="249299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600" b="1" dirty="0" smtClean="0">
                <a:solidFill>
                  <a:schemeClr val="accent1">
                    <a:lumMod val="60000"/>
                    <a:lumOff val="40000"/>
                  </a:schemeClr>
                </a:solidFill>
              </a:rPr>
              <a:t>Law of Addition of Probabilities</a:t>
            </a:r>
            <a:r>
              <a:rPr lang="en-US" sz="1400" dirty="0" smtClean="0"/>
              <a:t>:</a:t>
            </a:r>
          </a:p>
          <a:p>
            <a:r>
              <a:rPr lang="en-US" sz="1400" dirty="0" smtClean="0"/>
              <a:t>(implies</a:t>
            </a:r>
            <a:endParaRPr lang="en-NZ" sz="1400" dirty="0" smtClean="0"/>
          </a:p>
          <a:p>
            <a:r>
              <a:rPr lang="en-US" sz="1400" dirty="0" smtClean="0"/>
              <a:t>  (and</a:t>
            </a:r>
            <a:endParaRPr lang="en-NZ" sz="1400" dirty="0" smtClean="0"/>
          </a:p>
          <a:p>
            <a:r>
              <a:rPr lang="en-US" sz="1400" dirty="0" smtClean="0"/>
              <a:t>   (probability-Frequency ?SIT-TYPE ?A-TYPE ?A-PROB)</a:t>
            </a:r>
            <a:endParaRPr lang="en-NZ" sz="1400" dirty="0" smtClean="0"/>
          </a:p>
          <a:p>
            <a:r>
              <a:rPr lang="en-US" sz="1400" dirty="0" smtClean="0"/>
              <a:t>   (probability-Frequency ?SIT-TYPE ?B-TYPE ?B-PROB)</a:t>
            </a:r>
            <a:endParaRPr lang="en-NZ" sz="1400" dirty="0" smtClean="0"/>
          </a:p>
          <a:p>
            <a:r>
              <a:rPr lang="en-US" sz="1400" dirty="0" smtClean="0"/>
              <a:t>   (probability-Frequency ?SIT-TYPE </a:t>
            </a:r>
            <a:endParaRPr lang="en-NZ" sz="1400" dirty="0" smtClean="0"/>
          </a:p>
          <a:p>
            <a:r>
              <a:rPr lang="en-US" sz="1400" dirty="0" smtClean="0"/>
              <a:t>       (</a:t>
            </a:r>
            <a:r>
              <a:rPr lang="en-US" sz="1400" dirty="0" err="1" smtClean="0"/>
              <a:t>CollectionIntersectionFn</a:t>
            </a:r>
            <a:r>
              <a:rPr lang="en-US" sz="1400" dirty="0" smtClean="0"/>
              <a:t> (</a:t>
            </a:r>
            <a:r>
              <a:rPr lang="en-US" sz="1400" dirty="0" err="1" smtClean="0"/>
              <a:t>TheSet</a:t>
            </a:r>
            <a:r>
              <a:rPr lang="en-US" sz="1400" dirty="0" smtClean="0"/>
              <a:t> ?A-TYPE ?B-TYPE)) ?AANDB-PROB)</a:t>
            </a:r>
            <a:endParaRPr lang="en-NZ" sz="1400" dirty="0" smtClean="0"/>
          </a:p>
          <a:p>
            <a:r>
              <a:rPr lang="en-US" sz="1400" dirty="0" smtClean="0"/>
              <a:t>   (evaluate ?APLUSB-PROB (</a:t>
            </a:r>
            <a:r>
              <a:rPr lang="en-US" sz="1400" dirty="0" err="1" smtClean="0"/>
              <a:t>PlusFn</a:t>
            </a:r>
            <a:r>
              <a:rPr lang="en-US" sz="1400" dirty="0" smtClean="0"/>
              <a:t> ?A-PROB ?B-PROB))</a:t>
            </a:r>
            <a:endParaRPr lang="en-NZ" sz="1400" dirty="0" smtClean="0"/>
          </a:p>
          <a:p>
            <a:r>
              <a:rPr lang="en-US" sz="1400" dirty="0" smtClean="0"/>
              <a:t>   (evaluate ?AORB-PROB (</a:t>
            </a:r>
            <a:r>
              <a:rPr lang="en-US" sz="1400" dirty="0" err="1" smtClean="0"/>
              <a:t>MinusFn</a:t>
            </a:r>
            <a:r>
              <a:rPr lang="en-US" sz="1400" dirty="0" smtClean="0"/>
              <a:t> ?APLUSB-PROB ?AANDB-PROB)))</a:t>
            </a:r>
            <a:endParaRPr lang="en-NZ" sz="1400" dirty="0" smtClean="0"/>
          </a:p>
          <a:p>
            <a:r>
              <a:rPr lang="en-US" sz="1400" dirty="0" smtClean="0"/>
              <a:t> (probability-Frequency ?SIT-TYPE </a:t>
            </a:r>
            <a:endParaRPr lang="en-NZ" sz="1400" dirty="0" smtClean="0"/>
          </a:p>
          <a:p>
            <a:r>
              <a:rPr lang="en-US" sz="1400" dirty="0" smtClean="0"/>
              <a:t>     (</a:t>
            </a:r>
            <a:r>
              <a:rPr lang="en-US" sz="1400" dirty="0" err="1" smtClean="0"/>
              <a:t>CollectionUnionFn</a:t>
            </a:r>
            <a:r>
              <a:rPr lang="en-US" sz="1400" dirty="0" smtClean="0"/>
              <a:t> (</a:t>
            </a:r>
            <a:r>
              <a:rPr lang="en-US" sz="1400" dirty="0" err="1" smtClean="0"/>
              <a:t>TheSet</a:t>
            </a:r>
            <a:r>
              <a:rPr lang="en-US" sz="1400" dirty="0" smtClean="0"/>
              <a:t> ?A-TYPE ?B-TYPE)) ?AORB-PROB))</a:t>
            </a:r>
            <a:endParaRPr lang="en-NZ" sz="1400" dirty="0"/>
          </a:p>
        </p:txBody>
      </p:sp>
      <p:sp>
        <p:nvSpPr>
          <p:cNvPr id="7" name="TextBox 6"/>
          <p:cNvSpPr txBox="1"/>
          <p:nvPr/>
        </p:nvSpPr>
        <p:spPr>
          <a:xfrm>
            <a:off x="841162" y="3216229"/>
            <a:ext cx="7362702" cy="206210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600" b="1" dirty="0" smtClean="0">
                <a:solidFill>
                  <a:schemeClr val="accent1">
                    <a:lumMod val="60000"/>
                    <a:lumOff val="40000"/>
                  </a:schemeClr>
                </a:solidFill>
              </a:rPr>
              <a:t>Indifference Principle</a:t>
            </a:r>
            <a:r>
              <a:rPr lang="en-US" sz="1400" dirty="0" smtClean="0"/>
              <a:t>:</a:t>
            </a:r>
          </a:p>
          <a:p>
            <a:r>
              <a:rPr lang="en-US" sz="1400" dirty="0" smtClean="0"/>
              <a:t>(implies</a:t>
            </a:r>
            <a:endParaRPr lang="en-NZ" sz="1400" dirty="0" smtClean="0"/>
          </a:p>
          <a:p>
            <a:r>
              <a:rPr lang="en-US" sz="1400" dirty="0" smtClean="0"/>
              <a:t> (and</a:t>
            </a:r>
            <a:endParaRPr lang="en-NZ" sz="1400" dirty="0" smtClean="0"/>
          </a:p>
          <a:p>
            <a:r>
              <a:rPr lang="en-US" sz="1400" dirty="0" smtClean="0"/>
              <a:t>  (</a:t>
            </a:r>
            <a:r>
              <a:rPr lang="en-US" sz="1400" dirty="0" err="1" smtClean="0"/>
              <a:t>partitionedInto</a:t>
            </a:r>
            <a:r>
              <a:rPr lang="en-US" sz="1400" dirty="0" smtClean="0"/>
              <a:t> ?SIT-COL ?COL-TYPE)</a:t>
            </a:r>
            <a:endParaRPr lang="en-NZ" sz="1400" dirty="0" smtClean="0"/>
          </a:p>
          <a:p>
            <a:r>
              <a:rPr lang="en-US" sz="1400" dirty="0" smtClean="0"/>
              <a:t>  (</a:t>
            </a:r>
            <a:r>
              <a:rPr lang="en-US" sz="1400" dirty="0" err="1" smtClean="0"/>
              <a:t>isa</a:t>
            </a:r>
            <a:r>
              <a:rPr lang="en-US" sz="1400" dirty="0" smtClean="0"/>
              <a:t> ?COL-TYPE </a:t>
            </a:r>
            <a:r>
              <a:rPr lang="en-US" sz="1400" dirty="0" err="1" smtClean="0"/>
              <a:t>IndifferentPossibleOutcomePartition</a:t>
            </a:r>
            <a:r>
              <a:rPr lang="en-US" sz="1400" dirty="0" smtClean="0"/>
              <a:t>)</a:t>
            </a:r>
            <a:endParaRPr lang="en-NZ" sz="1400" dirty="0" smtClean="0"/>
          </a:p>
          <a:p>
            <a:r>
              <a:rPr lang="en-US" sz="1400" dirty="0" smtClean="0"/>
              <a:t>  (</a:t>
            </a:r>
            <a:r>
              <a:rPr lang="en-US" sz="1400" dirty="0" err="1" smtClean="0"/>
              <a:t>isa</a:t>
            </a:r>
            <a:r>
              <a:rPr lang="en-US" sz="1400" dirty="0" smtClean="0"/>
              <a:t> ?OUTCOME-COL ?COL-TYPE)</a:t>
            </a:r>
            <a:endParaRPr lang="en-NZ" sz="1400" dirty="0" smtClean="0"/>
          </a:p>
          <a:p>
            <a:r>
              <a:rPr lang="en-US" sz="1400" dirty="0" smtClean="0"/>
              <a:t>  (</a:t>
            </a:r>
            <a:r>
              <a:rPr lang="en-US" sz="1400" dirty="0" err="1" smtClean="0"/>
              <a:t>extentCardinality</a:t>
            </a:r>
            <a:r>
              <a:rPr lang="en-US" sz="1400" dirty="0" smtClean="0"/>
              <a:t> ?COL-TYPE ?N)</a:t>
            </a:r>
            <a:endParaRPr lang="en-NZ" sz="1400" dirty="0" smtClean="0"/>
          </a:p>
          <a:p>
            <a:r>
              <a:rPr lang="en-US" sz="1400" dirty="0" smtClean="0"/>
              <a:t>  (evaluate ?PROB (</a:t>
            </a:r>
            <a:r>
              <a:rPr lang="en-US" sz="1400" dirty="0" err="1" smtClean="0"/>
              <a:t>QuotientFn</a:t>
            </a:r>
            <a:r>
              <a:rPr lang="en-US" sz="1400" dirty="0" smtClean="0"/>
              <a:t> 1 ?N)))</a:t>
            </a:r>
            <a:endParaRPr lang="en-NZ" sz="1400" dirty="0" smtClean="0"/>
          </a:p>
          <a:p>
            <a:r>
              <a:rPr lang="en-US" sz="1400" dirty="0" smtClean="0"/>
              <a:t> (probability-Frequency ?SIT-COL ?OUTCOME-COL ?PROB)).</a:t>
            </a:r>
            <a:endParaRPr lang="en-NZ"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14663</TotalTime>
  <Words>2475</Words>
  <Application>Microsoft PowerPoint</Application>
  <PresentationFormat>On-screen Show (4:3)</PresentationFormat>
  <Paragraphs>685</Paragraphs>
  <Slides>54</Slides>
  <Notes>25</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Aspect</vt:lpstr>
      <vt:lpstr>Bitmap Image</vt:lpstr>
      <vt:lpstr>Cyc Ground Facts, Rules and Probabilistic Inference </vt:lpstr>
      <vt:lpstr>Overview</vt:lpstr>
      <vt:lpstr>The Power of Deduction</vt:lpstr>
      <vt:lpstr>Syntactic Power</vt:lpstr>
      <vt:lpstr>Syntactic Power</vt:lpstr>
      <vt:lpstr>For Inference: Senses of ‘In’</vt:lpstr>
      <vt:lpstr>Senses of ‘In’</vt:lpstr>
      <vt:lpstr>Existing Vocab.</vt:lpstr>
      <vt:lpstr>Representing Probabilities</vt:lpstr>
      <vt:lpstr>Semantic Search</vt:lpstr>
      <vt:lpstr>Contextual Content</vt:lpstr>
      <vt:lpstr>Slide 12</vt:lpstr>
      <vt:lpstr>Contextual Information Access</vt:lpstr>
      <vt:lpstr>Contextual Learning</vt:lpstr>
      <vt:lpstr>Using Learned Information</vt:lpstr>
      <vt:lpstr>Slide 16</vt:lpstr>
      <vt:lpstr>45th’s Space Wing Hurricane Preparedness</vt:lpstr>
      <vt:lpstr>Cyc Analytical Environment</vt:lpstr>
      <vt:lpstr>Slide 19</vt:lpstr>
      <vt:lpstr>Slide 20</vt:lpstr>
      <vt:lpstr>Slide 21</vt:lpstr>
      <vt:lpstr>Slide 22</vt:lpstr>
      <vt:lpstr>Slide 23</vt:lpstr>
      <vt:lpstr>Slide 24</vt:lpstr>
      <vt:lpstr>Slide 25</vt:lpstr>
      <vt:lpstr>Slide 26</vt:lpstr>
      <vt:lpstr>Cyc Analytical Environment</vt:lpstr>
      <vt:lpstr>Application in Finance – Last trading price for highest share price S&amp;P 500 company</vt:lpstr>
      <vt:lpstr>Slide 29</vt:lpstr>
      <vt:lpstr>Slide 30</vt:lpstr>
      <vt:lpstr>Performance: Subtheory: disjointWith</vt:lpstr>
      <vt:lpstr>Inference is Fast &amp; Trainable</vt:lpstr>
      <vt:lpstr>Cycorp Corporate Mission</vt:lpstr>
      <vt:lpstr>Cyc NL Lexicon</vt:lpstr>
      <vt:lpstr>NL Lexicon: Eat</vt:lpstr>
      <vt:lpstr>Noun Compounds</vt:lpstr>
      <vt:lpstr>Military Taxonomy</vt:lpstr>
      <vt:lpstr>Knowledge for Disambiguation</vt:lpstr>
      <vt:lpstr>Slide 39</vt:lpstr>
      <vt:lpstr>Automatically Adding to the Model</vt:lpstr>
      <vt:lpstr>Learning Facts by Search</vt:lpstr>
      <vt:lpstr>Parsing Results</vt:lpstr>
      <vt:lpstr>KB Consistency Check</vt:lpstr>
      <vt:lpstr>Slide 44</vt:lpstr>
      <vt:lpstr>Slide 45</vt:lpstr>
      <vt:lpstr>Slide 46</vt:lpstr>
      <vt:lpstr>Slide 47</vt:lpstr>
      <vt:lpstr>Slide 48</vt:lpstr>
      <vt:lpstr>Markov Logic</vt:lpstr>
      <vt:lpstr>Integrating Markov Logic</vt:lpstr>
      <vt:lpstr>Early ML Experiments</vt:lpstr>
      <vt:lpstr>Future</vt:lpstr>
      <vt:lpstr>Overview</vt:lpstr>
      <vt:lpstr>Slide 54</vt:lpstr>
    </vt:vector>
  </TitlesOfParts>
  <Manager>Michael Witbrock</Manager>
  <Company>Cycorp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Learning Achievements</dc:title>
  <dc:creator>Michael Witbrock</dc:creator>
  <cp:keywords>Marketing</cp:keywords>
  <cp:lastModifiedBy>Michael Witbrock</cp:lastModifiedBy>
  <cp:revision>626</cp:revision>
  <dcterms:created xsi:type="dcterms:W3CDTF">2004-03-19T15:33:31Z</dcterms:created>
  <dcterms:modified xsi:type="dcterms:W3CDTF">2007-09-08T08:24:43Z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23 March 2004</vt:lpwstr>
  </property>
</Properties>
</file>