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3" r:id="rId5"/>
    <p:sldId id="270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>
        <p:scale>
          <a:sx n="26" d="100"/>
          <a:sy n="26" d="100"/>
        </p:scale>
        <p:origin x="1732" y="1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8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6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5B7B-210A-4ED9-B511-2292626FBE5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40CD-8D67-41F8-A2EC-8C4BB126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0"/>
            <a:ext cx="1084478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10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0094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1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0"/>
            <a:ext cx="1067104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1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0"/>
            <a:ext cx="108264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0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64655"/>
            <a:ext cx="114346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9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9012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788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0"/>
            <a:ext cx="1134225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31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6" y="0"/>
            <a:ext cx="10339516" cy="68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6 people, people sitting, child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9" y="0"/>
            <a:ext cx="9505520" cy="68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may contain: 4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21" y="87237"/>
            <a:ext cx="11878175" cy="66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6" y="0"/>
            <a:ext cx="10404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81965"/>
            <a:ext cx="10634472" cy="6703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3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" y="0"/>
            <a:ext cx="1095963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56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37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1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Marjeta Novak</dc:creator>
  <cp:lastModifiedBy>Marjeta Novak</cp:lastModifiedBy>
  <cp:revision>11</cp:revision>
  <dcterms:created xsi:type="dcterms:W3CDTF">2018-01-18T10:42:51Z</dcterms:created>
  <dcterms:modified xsi:type="dcterms:W3CDTF">2018-01-18T11:31:39Z</dcterms:modified>
</cp:coreProperties>
</file>