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>
        <p:scale>
          <a:sx n="80" d="100"/>
          <a:sy n="80" d="100"/>
        </p:scale>
        <p:origin x="782" y="12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64D5-5CBC-49CB-8F3E-CFB14881B741}" type="datetimeFigureOut">
              <a:rPr lang="sl-SI" smtClean="0"/>
              <a:t>13. 07. 2021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151-44BB-4B8A-B10A-134FDD11E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051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64D5-5CBC-49CB-8F3E-CFB14881B741}" type="datetimeFigureOut">
              <a:rPr lang="sl-SI" smtClean="0"/>
              <a:t>13. 07. 2021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151-44BB-4B8A-B10A-134FDD11E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584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64D5-5CBC-49CB-8F3E-CFB14881B741}" type="datetimeFigureOut">
              <a:rPr lang="sl-SI" smtClean="0"/>
              <a:t>13. 07. 2021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151-44BB-4B8A-B10A-134FDD11E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742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64D5-5CBC-49CB-8F3E-CFB14881B741}" type="datetimeFigureOut">
              <a:rPr lang="sl-SI" smtClean="0"/>
              <a:t>13. 07. 2021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151-44BB-4B8A-B10A-134FDD11E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858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64D5-5CBC-49CB-8F3E-CFB14881B741}" type="datetimeFigureOut">
              <a:rPr lang="sl-SI" smtClean="0"/>
              <a:t>13. 07. 2021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151-44BB-4B8A-B10A-134FDD11E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413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64D5-5CBC-49CB-8F3E-CFB14881B741}" type="datetimeFigureOut">
              <a:rPr lang="sl-SI" smtClean="0"/>
              <a:t>13. 07. 2021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151-44BB-4B8A-B10A-134FDD11E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617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64D5-5CBC-49CB-8F3E-CFB14881B741}" type="datetimeFigureOut">
              <a:rPr lang="sl-SI" smtClean="0"/>
              <a:t>13. 07. 2021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151-44BB-4B8A-B10A-134FDD11E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34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64D5-5CBC-49CB-8F3E-CFB14881B741}" type="datetimeFigureOut">
              <a:rPr lang="sl-SI" smtClean="0"/>
              <a:t>13. 07. 2021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151-44BB-4B8A-B10A-134FDD11E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514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64D5-5CBC-49CB-8F3E-CFB14881B741}" type="datetimeFigureOut">
              <a:rPr lang="sl-SI" smtClean="0"/>
              <a:t>13. 07. 2021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151-44BB-4B8A-B10A-134FDD11E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283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64D5-5CBC-49CB-8F3E-CFB14881B741}" type="datetimeFigureOut">
              <a:rPr lang="sl-SI" smtClean="0"/>
              <a:t>13. 07. 2021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151-44BB-4B8A-B10A-134FDD11E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931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64D5-5CBC-49CB-8F3E-CFB14881B741}" type="datetimeFigureOut">
              <a:rPr lang="sl-SI" smtClean="0"/>
              <a:t>13. 07. 2021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151-44BB-4B8A-B10A-134FDD11E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696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464D5-5CBC-49CB-8F3E-CFB14881B741}" type="datetimeFigureOut">
              <a:rPr lang="sl-SI" smtClean="0"/>
              <a:t>13. 07. 2021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C151-44BB-4B8A-B10A-134FDD11E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912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Seksistični grafiti in njihova preoblikovanja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Branislava Vičar</a:t>
            </a:r>
          </a:p>
          <a:p>
            <a:r>
              <a:rPr lang="sl-SI" dirty="0" smtClean="0"/>
              <a:t>Oddelek za slovanske jezike in književnosti </a:t>
            </a:r>
          </a:p>
          <a:p>
            <a:r>
              <a:rPr lang="sl-SI" dirty="0" smtClean="0"/>
              <a:t>Filozofska fakulteta Univerze v Mariboru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01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2"/>
            <a:ext cx="12191999" cy="797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0267"/>
            <a:ext cx="12487275" cy="747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9826" t="11306" r="1901" b="6041"/>
          <a:stretch/>
        </p:blipFill>
        <p:spPr>
          <a:xfrm>
            <a:off x="-87086" y="-200297"/>
            <a:ext cx="12279086" cy="729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1638" y="371475"/>
            <a:ext cx="3932237" cy="540204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GRAFITI</a:t>
            </a:r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401638" y="825955"/>
            <a:ext cx="8904288" cy="309834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l-S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idni vpisi </a:t>
            </a:r>
            <a:r>
              <a:rPr lang="sl-S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javni </a:t>
            </a:r>
            <a:r>
              <a:rPr lang="sl-S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 (napisana</a:t>
            </a:r>
            <a:r>
              <a:rPr lang="sl-S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izrisana, naslikana, vrezana, vpraskana sporočila na javno dostopni </a:t>
            </a:r>
            <a:r>
              <a:rPr lang="sl-S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površini)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označevalec določenega zgodovinskega </a:t>
            </a:r>
            <a:r>
              <a:rPr lang="sl-S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obdobja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l-SI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ečkodnost</a:t>
            </a:r>
            <a:endParaRPr lang="sl-SI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l-S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iskurzivna gibkost</a:t>
            </a:r>
            <a:endParaRPr lang="sl-SI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0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6" y="3456384"/>
            <a:ext cx="4267199" cy="3200399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4326" y="390525"/>
            <a:ext cx="7000874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Politični grafiti predstavljajo medij: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 smtClean="0"/>
              <a:t> marginaliziranih </a:t>
            </a:r>
            <a:r>
              <a:rPr lang="sl-SI" sz="2400" dirty="0"/>
              <a:t>družbenih skupin, </a:t>
            </a:r>
            <a:r>
              <a:rPr lang="sl-SI" sz="2400" dirty="0" smtClean="0"/>
              <a:t>ki nimajo dostopa do institucionaliziranih oblik političnega sodelovanja (prenašanje marginaliziranih sporočil na širše področje javnega diskurza);</a:t>
            </a:r>
            <a:endParaRPr lang="sl-SI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 smtClean="0"/>
              <a:t> družbenih skupin z interesi po ohranitvi obstoječega družbenega reda, vključno z njegovimi neenakostmi (diskriminacijska sporočila, pozivi k nasilju).</a:t>
            </a: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5" name="Označba mesta vseb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13" y="361950"/>
            <a:ext cx="4341812" cy="32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" y="374650"/>
            <a:ext cx="10515600" cy="1325563"/>
          </a:xfrm>
        </p:spPr>
        <p:txBody>
          <a:bodyPr/>
          <a:lstStyle/>
          <a:p>
            <a:r>
              <a:rPr lang="sl-SI" dirty="0" smtClean="0"/>
              <a:t>Seksizem z zidov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95300" y="1501775"/>
            <a:ext cx="64674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Seksualna </a:t>
            </a:r>
            <a:r>
              <a:rPr lang="sl-SI" sz="2400" dirty="0" err="1" smtClean="0"/>
              <a:t>objektivizacija</a:t>
            </a:r>
            <a:r>
              <a:rPr lang="sl-SI" sz="2400" dirty="0" smtClean="0"/>
              <a:t>:</a:t>
            </a:r>
          </a:p>
          <a:p>
            <a:pPr marL="514350" indent="-514350">
              <a:buAutoNum type="arabicParenR"/>
            </a:pPr>
            <a:r>
              <a:rPr lang="sl-SI" sz="2400" dirty="0" smtClean="0"/>
              <a:t>osebe </a:t>
            </a:r>
            <a:r>
              <a:rPr lang="sl-SI" sz="2400" dirty="0"/>
              <a:t>se poimenuje in enači z deli njihovega </a:t>
            </a:r>
            <a:r>
              <a:rPr lang="sl-SI" sz="2400" dirty="0" err="1"/>
              <a:t>seksualiziranega</a:t>
            </a:r>
            <a:r>
              <a:rPr lang="sl-SI" sz="2400" dirty="0"/>
              <a:t> telesa; </a:t>
            </a:r>
            <a:endParaRPr lang="sl-SI" sz="2400" dirty="0" smtClean="0"/>
          </a:p>
          <a:p>
            <a:pPr marL="514350" indent="-514350">
              <a:buAutoNum type="arabicParenR"/>
            </a:pPr>
            <a:r>
              <a:rPr lang="sl-SI" sz="2400" dirty="0" smtClean="0"/>
              <a:t>ne </a:t>
            </a:r>
            <a:r>
              <a:rPr lang="sl-SI" sz="2400" dirty="0"/>
              <a:t>spoštuje se telesna integriteta </a:t>
            </a:r>
            <a:r>
              <a:rPr lang="sl-SI" sz="2400" dirty="0" smtClean="0"/>
              <a:t>osebe (spodbuja </a:t>
            </a:r>
            <a:r>
              <a:rPr lang="sl-SI" sz="2400" dirty="0"/>
              <a:t>se k nasilju nad njenim </a:t>
            </a:r>
            <a:r>
              <a:rPr lang="sl-SI" sz="2400" dirty="0" smtClean="0"/>
              <a:t>telesom);</a:t>
            </a:r>
          </a:p>
          <a:p>
            <a:pPr marL="514350" indent="-514350">
              <a:buAutoNum type="arabicParenR"/>
            </a:pPr>
            <a:r>
              <a:rPr lang="sl-SI" sz="2400" dirty="0" smtClean="0"/>
              <a:t>oseba </a:t>
            </a:r>
            <a:r>
              <a:rPr lang="sl-SI" sz="2400" dirty="0"/>
              <a:t>je </a:t>
            </a:r>
            <a:r>
              <a:rPr lang="sl-SI" sz="2400" dirty="0" err="1" smtClean="0"/>
              <a:t>instrumentalizirana</a:t>
            </a:r>
            <a:r>
              <a:rPr lang="sl-SI" sz="2400" dirty="0" smtClean="0"/>
              <a:t> (pojmovana je kot </a:t>
            </a:r>
            <a:r>
              <a:rPr lang="sl-SI" sz="2400" dirty="0"/>
              <a:t>sredstvo za namene </a:t>
            </a:r>
            <a:r>
              <a:rPr lang="sl-SI" sz="2400" dirty="0" smtClean="0"/>
              <a:t>moškega);</a:t>
            </a:r>
          </a:p>
          <a:p>
            <a:pPr marL="514350" indent="-514350">
              <a:buAutoNum type="arabicParenR"/>
            </a:pPr>
            <a:r>
              <a:rPr lang="sl-SI" sz="2400" dirty="0" smtClean="0"/>
              <a:t>zanikana </a:t>
            </a:r>
            <a:r>
              <a:rPr lang="sl-SI" sz="2400" dirty="0"/>
              <a:t>je </a:t>
            </a:r>
            <a:r>
              <a:rPr lang="sl-SI" sz="2400" dirty="0" err="1"/>
              <a:t>vršilskost</a:t>
            </a:r>
            <a:r>
              <a:rPr lang="sl-SI" sz="2400" dirty="0"/>
              <a:t> </a:t>
            </a:r>
            <a:r>
              <a:rPr lang="sl-SI" sz="2400" dirty="0" smtClean="0"/>
              <a:t>osebe;</a:t>
            </a:r>
          </a:p>
          <a:p>
            <a:pPr marL="514350" indent="-514350">
              <a:buAutoNum type="arabicParenR"/>
            </a:pPr>
            <a:r>
              <a:rPr lang="sl-SI" sz="2400" dirty="0" smtClean="0"/>
              <a:t>zanikana </a:t>
            </a:r>
            <a:r>
              <a:rPr lang="sl-SI" sz="2400" dirty="0"/>
              <a:t>je subjektivnost </a:t>
            </a:r>
            <a:r>
              <a:rPr lang="sl-SI" sz="2400" dirty="0" smtClean="0"/>
              <a:t>osebe (njene </a:t>
            </a:r>
            <a:r>
              <a:rPr lang="sl-SI" sz="2400" dirty="0"/>
              <a:t>izkušnje in občutja veljajo za </a:t>
            </a:r>
            <a:r>
              <a:rPr lang="sl-SI" sz="2400" dirty="0" smtClean="0"/>
              <a:t>nepomembna</a:t>
            </a:r>
            <a:r>
              <a:rPr lang="sl-SI" sz="2400" dirty="0"/>
              <a:t>)</a:t>
            </a:r>
            <a:r>
              <a:rPr lang="sl-SI" sz="2400" dirty="0" smtClean="0"/>
              <a:t>. </a:t>
            </a:r>
            <a:endParaRPr lang="sl-SI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543"/>
          <a:stretch/>
        </p:blipFill>
        <p:spPr>
          <a:xfrm>
            <a:off x="7038975" y="-31154"/>
            <a:ext cx="5153025" cy="69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552825" cy="7641356"/>
          </a:xfrm>
          <a:prstGeom prst="rect">
            <a:avLst/>
          </a:prstGeom>
        </p:spPr>
      </p:pic>
      <p:sp>
        <p:nvSpPr>
          <p:cNvPr id="3" name="Označba mesta vsebine 2"/>
          <p:cNvSpPr txBox="1">
            <a:spLocks/>
          </p:cNvSpPr>
          <p:nvPr/>
        </p:nvSpPr>
        <p:spPr>
          <a:xfrm>
            <a:off x="4381500" y="2197100"/>
            <a:ext cx="7677150" cy="2232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s</a:t>
            </a:r>
            <a:r>
              <a:rPr lang="sl-SI" dirty="0" smtClean="0"/>
              <a:t>eksualna </a:t>
            </a:r>
            <a:r>
              <a:rPr lang="sl-SI" dirty="0" err="1" smtClean="0"/>
              <a:t>objektivizacija</a:t>
            </a:r>
            <a:endParaRPr lang="sl-SI" dirty="0" smtClean="0"/>
          </a:p>
          <a:p>
            <a:pPr>
              <a:buFont typeface="Wingdings" panose="05000000000000000000" pitchFamily="2" charset="2"/>
              <a:buChar char="Ø"/>
            </a:pPr>
            <a:endParaRPr lang="sl-SI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m</a:t>
            </a:r>
            <a:r>
              <a:rPr lang="sl-SI" dirty="0" smtClean="0"/>
              <a:t>edsebojni preplet mrež zatiranja (</a:t>
            </a:r>
            <a:r>
              <a:rPr lang="sl-SI" dirty="0" err="1" smtClean="0"/>
              <a:t>medpresečnost</a:t>
            </a:r>
            <a:r>
              <a:rPr lang="sl-SI" dirty="0" smtClean="0"/>
              <a:t> seksizma in rasizma)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69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 b="9125"/>
          <a:stretch/>
        </p:blipFill>
        <p:spPr>
          <a:xfrm>
            <a:off x="8402893" y="1011985"/>
            <a:ext cx="3712907" cy="54864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Feministični grafiti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2" t="9494" r="18143" b="26160"/>
          <a:stretch/>
        </p:blipFill>
        <p:spPr>
          <a:xfrm>
            <a:off x="133349" y="1735976"/>
            <a:ext cx="3200964" cy="476241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53" y="2793160"/>
            <a:ext cx="4940300" cy="370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4" b="20317"/>
          <a:stretch/>
        </p:blipFill>
        <p:spPr>
          <a:xfrm>
            <a:off x="38099" y="3619500"/>
            <a:ext cx="12114826" cy="3108219"/>
          </a:xfrm>
          <a:prstGeom prst="rect">
            <a:avLst/>
          </a:prstGeom>
        </p:spPr>
      </p:pic>
      <p:sp>
        <p:nvSpPr>
          <p:cNvPr id="5" name="AutoShape 2" descr="Amber The Icon - &quot;The revolution will be feminist or it won't happen at  all.&quot; Seen in Buenos Aires. Support my mission to be the first  African-American journalist to raise awareness about"/>
          <p:cNvSpPr>
            <a:spLocks noChangeAspect="1" noChangeArrowheads="1"/>
          </p:cNvSpPr>
          <p:nvPr/>
        </p:nvSpPr>
        <p:spPr bwMode="auto">
          <a:xfrm>
            <a:off x="155575" y="-952500"/>
            <a:ext cx="1990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012" y="142875"/>
            <a:ext cx="3290888" cy="329088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/>
          <a:srcRect l="59330" t="23782" r="12436" b="20447"/>
          <a:stretch/>
        </p:blipFill>
        <p:spPr>
          <a:xfrm>
            <a:off x="38099" y="142875"/>
            <a:ext cx="2961799" cy="329088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82" y="136923"/>
            <a:ext cx="4616345" cy="32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Preoblikovanja seksističnih grafitov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5010150" cy="4351338"/>
          </a:xfrm>
        </p:spPr>
        <p:txBody>
          <a:bodyPr/>
          <a:lstStyle/>
          <a:p>
            <a:r>
              <a:rPr lang="sl-SI" dirty="0" smtClean="0"/>
              <a:t>izbris (fizično uničenje grafitov)</a:t>
            </a:r>
          </a:p>
          <a:p>
            <a:r>
              <a:rPr lang="sl-SI" dirty="0" smtClean="0"/>
              <a:t>dodajanje</a:t>
            </a:r>
          </a:p>
          <a:p>
            <a:r>
              <a:rPr lang="sl-SI" dirty="0" smtClean="0"/>
              <a:t>zamenjava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7"/>
          <a:stretch/>
        </p:blipFill>
        <p:spPr>
          <a:xfrm>
            <a:off x="7081836" y="1360365"/>
            <a:ext cx="3614911" cy="52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185</Words>
  <Application>Microsoft Office PowerPoint</Application>
  <PresentationFormat>Širokozaslonsko</PresentationFormat>
  <Paragraphs>27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Officeova tema</vt:lpstr>
      <vt:lpstr>Seksistični grafiti in njihova preoblikovanja</vt:lpstr>
      <vt:lpstr>PowerPointova predstavitev</vt:lpstr>
      <vt:lpstr>GRAFITI </vt:lpstr>
      <vt:lpstr>PowerPointova predstavitev</vt:lpstr>
      <vt:lpstr>Seksizem z zidov</vt:lpstr>
      <vt:lpstr>PowerPointova predstavitev</vt:lpstr>
      <vt:lpstr>Feministični grafiti</vt:lpstr>
      <vt:lpstr>PowerPointova predstavitev</vt:lpstr>
      <vt:lpstr>Preoblikovanja seksističnih grafitov</vt:lpstr>
      <vt:lpstr>PowerPointova predstavitev</vt:lpstr>
      <vt:lpstr>PowerPointova predstavitev</vt:lpstr>
      <vt:lpstr>PowerPointova predstavitev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Seksistični grafiti in njihova preoblikovanja</dc:title>
  <dc:creator>Branislava Vičar</dc:creator>
  <cp:lastModifiedBy>Branislava Vičar</cp:lastModifiedBy>
  <cp:revision>20</cp:revision>
  <dcterms:created xsi:type="dcterms:W3CDTF">2021-07-13T17:30:24Z</dcterms:created>
  <dcterms:modified xsi:type="dcterms:W3CDTF">2021-07-14T13:16:59Z</dcterms:modified>
</cp:coreProperties>
</file>