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463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19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950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847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570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49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948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076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1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15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680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B96A-F5AA-4D97-AD32-41ADF86E9097}" type="datetimeFigureOut">
              <a:rPr lang="sl-SI" smtClean="0"/>
              <a:t>12. 07. 2021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AD9B-2FEE-4CA5-8AE3-2651158FF5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85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Prve slovenske doktorice filozofije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Tone Smolej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59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229" y="249795"/>
            <a:ext cx="10513541" cy="52456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Alma Sodnik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07424" y="1046205"/>
            <a:ext cx="10645346" cy="4419172"/>
          </a:xfrm>
        </p:spPr>
        <p:txBody>
          <a:bodyPr>
            <a:noAutofit/>
          </a:bodyPr>
          <a:lstStyle/>
          <a:p>
            <a:r>
              <a:rPr lang="sl-SI" sz="1400" dirty="0" smtClean="0"/>
              <a:t>1896 </a:t>
            </a:r>
          </a:p>
          <a:p>
            <a:pPr marL="0" indent="0">
              <a:buNone/>
            </a:pPr>
            <a:r>
              <a:rPr lang="sl-SI" sz="1400" dirty="0"/>
              <a:t>R</a:t>
            </a:r>
            <a:r>
              <a:rPr lang="sl-SI" sz="1400" dirty="0" smtClean="0"/>
              <a:t>ojstvo </a:t>
            </a:r>
            <a:r>
              <a:rPr lang="sl-SI" sz="1400" dirty="0"/>
              <a:t>v </a:t>
            </a:r>
            <a:r>
              <a:rPr lang="sl-SI" sz="1400" dirty="0" smtClean="0"/>
              <a:t>Ljubljani.</a:t>
            </a:r>
            <a:endParaRPr lang="sl-SI" sz="1400" dirty="0"/>
          </a:p>
          <a:p>
            <a:r>
              <a:rPr lang="sl-SI" sz="1400" dirty="0"/>
              <a:t>1916 </a:t>
            </a:r>
            <a:endParaRPr lang="sl-SI" sz="1400" dirty="0" smtClean="0"/>
          </a:p>
          <a:p>
            <a:pPr marL="0" indent="0">
              <a:buNone/>
            </a:pPr>
            <a:r>
              <a:rPr lang="sl-SI" sz="1400" dirty="0" smtClean="0"/>
              <a:t>Poroka </a:t>
            </a:r>
            <a:r>
              <a:rPr lang="sl-SI" sz="1400" dirty="0"/>
              <a:t>s prof. Alojzijem </a:t>
            </a:r>
            <a:r>
              <a:rPr lang="sl-SI" sz="1400" dirty="0" smtClean="0"/>
              <a:t>Sodnikom.</a:t>
            </a:r>
            <a:endParaRPr lang="sl-SI" sz="1400" dirty="0"/>
          </a:p>
          <a:p>
            <a:r>
              <a:rPr lang="sl-SI" sz="1400" dirty="0"/>
              <a:t>1919 –</a:t>
            </a:r>
            <a:r>
              <a:rPr lang="sl-SI" sz="1400" dirty="0" smtClean="0"/>
              <a:t>1923</a:t>
            </a:r>
          </a:p>
          <a:p>
            <a:pPr marL="0" indent="0">
              <a:buNone/>
            </a:pPr>
            <a:r>
              <a:rPr lang="sl-SI" sz="1400" dirty="0" smtClean="0"/>
              <a:t> </a:t>
            </a:r>
            <a:r>
              <a:rPr lang="sl-SI" sz="1400" dirty="0"/>
              <a:t>Š</a:t>
            </a:r>
            <a:r>
              <a:rPr lang="sl-SI" sz="1400" dirty="0" smtClean="0"/>
              <a:t>tudij </a:t>
            </a:r>
            <a:r>
              <a:rPr lang="sl-SI" sz="1400" dirty="0"/>
              <a:t>filozofije na Filozofski fakulteti v </a:t>
            </a:r>
            <a:r>
              <a:rPr lang="sl-SI" sz="1400" dirty="0" smtClean="0"/>
              <a:t>Ljubljani.</a:t>
            </a:r>
            <a:endParaRPr lang="sl-SI" sz="1400" dirty="0"/>
          </a:p>
          <a:p>
            <a:r>
              <a:rPr lang="sl-SI" sz="1400" dirty="0" smtClean="0"/>
              <a:t>1923</a:t>
            </a:r>
          </a:p>
          <a:p>
            <a:pPr marL="0" indent="0">
              <a:buNone/>
            </a:pPr>
            <a:r>
              <a:rPr lang="sl-SI" sz="1400" dirty="0" smtClean="0"/>
              <a:t> </a:t>
            </a:r>
            <a:r>
              <a:rPr lang="sl-SI" sz="1400" dirty="0"/>
              <a:t>P</a:t>
            </a:r>
            <a:r>
              <a:rPr lang="sl-SI" sz="1400" dirty="0" smtClean="0"/>
              <a:t>o </a:t>
            </a:r>
            <a:r>
              <a:rPr lang="sl-SI" sz="1400" dirty="0" err="1"/>
              <a:t>rigorozih</a:t>
            </a:r>
            <a:r>
              <a:rPr lang="sl-SI" sz="1400" dirty="0"/>
              <a:t> promovirana za doktorico filozofije na univerzi v </a:t>
            </a:r>
            <a:r>
              <a:rPr lang="sl-SI" sz="1400" dirty="0" smtClean="0"/>
              <a:t>Ljubljani.</a:t>
            </a:r>
            <a:endParaRPr lang="sl-SI" sz="1400" dirty="0"/>
          </a:p>
          <a:p>
            <a:r>
              <a:rPr lang="sl-SI" sz="1400" dirty="0"/>
              <a:t>1932 –1946 </a:t>
            </a:r>
            <a:endParaRPr lang="sl-SI" sz="1400" dirty="0" smtClean="0"/>
          </a:p>
          <a:p>
            <a:pPr marL="0" indent="0">
              <a:buNone/>
            </a:pPr>
            <a:r>
              <a:rPr lang="sl-SI" sz="1400" dirty="0"/>
              <a:t>P</a:t>
            </a:r>
            <a:r>
              <a:rPr lang="sl-SI" sz="1400" dirty="0" smtClean="0"/>
              <a:t>rivatni docent.</a:t>
            </a:r>
            <a:endParaRPr lang="sl-SI" sz="1400" dirty="0"/>
          </a:p>
          <a:p>
            <a:r>
              <a:rPr lang="sl-SI" sz="1400" dirty="0"/>
              <a:t>1946 –</a:t>
            </a:r>
            <a:r>
              <a:rPr lang="sl-SI" sz="1400" dirty="0" smtClean="0"/>
              <a:t>1951</a:t>
            </a:r>
          </a:p>
          <a:p>
            <a:pPr marL="0" indent="0">
              <a:buNone/>
            </a:pPr>
            <a:r>
              <a:rPr lang="sl-SI" sz="1400" dirty="0" smtClean="0"/>
              <a:t> </a:t>
            </a:r>
            <a:r>
              <a:rPr lang="sl-SI" sz="1400" dirty="0"/>
              <a:t>I</a:t>
            </a:r>
            <a:r>
              <a:rPr lang="sl-SI" sz="1400" dirty="0" smtClean="0"/>
              <a:t>zredni profesor.</a:t>
            </a:r>
            <a:endParaRPr lang="sl-SI" sz="1400" dirty="0"/>
          </a:p>
          <a:p>
            <a:r>
              <a:rPr lang="sl-SI" sz="1400" dirty="0" smtClean="0"/>
              <a:t>1951</a:t>
            </a:r>
          </a:p>
          <a:p>
            <a:pPr marL="0" indent="0">
              <a:buNone/>
            </a:pPr>
            <a:r>
              <a:rPr lang="sl-SI" sz="1400" dirty="0" smtClean="0"/>
              <a:t> </a:t>
            </a:r>
            <a:r>
              <a:rPr lang="sl-SI" sz="1400" dirty="0"/>
              <a:t>R</a:t>
            </a:r>
            <a:r>
              <a:rPr lang="sl-SI" sz="1400" dirty="0" smtClean="0"/>
              <a:t>edni profesor.</a:t>
            </a:r>
            <a:endParaRPr lang="sl-SI" sz="1400" dirty="0"/>
          </a:p>
          <a:p>
            <a:r>
              <a:rPr lang="sl-SI" sz="1400" dirty="0"/>
              <a:t>1952 </a:t>
            </a:r>
            <a:endParaRPr lang="sl-SI" sz="1400" dirty="0" smtClean="0"/>
          </a:p>
          <a:p>
            <a:pPr marL="0" indent="0">
              <a:buNone/>
            </a:pPr>
            <a:r>
              <a:rPr lang="sl-SI" sz="1400" dirty="0"/>
              <a:t>D</a:t>
            </a:r>
            <a:r>
              <a:rPr lang="sl-SI" sz="1400" dirty="0" smtClean="0"/>
              <a:t>ekan </a:t>
            </a:r>
            <a:r>
              <a:rPr lang="sl-SI" sz="1400" dirty="0"/>
              <a:t>Filozofske </a:t>
            </a:r>
            <a:r>
              <a:rPr lang="sl-SI" sz="1400" dirty="0" smtClean="0"/>
              <a:t>fakultete.</a:t>
            </a:r>
            <a:endParaRPr lang="sl-SI" sz="1400" dirty="0"/>
          </a:p>
          <a:p>
            <a:r>
              <a:rPr lang="sl-SI" sz="1400" dirty="0"/>
              <a:t>1965 </a:t>
            </a:r>
            <a:endParaRPr lang="sl-SI" sz="1400" dirty="0" smtClean="0"/>
          </a:p>
          <a:p>
            <a:pPr marL="0" indent="0">
              <a:buNone/>
            </a:pPr>
            <a:r>
              <a:rPr lang="sl-SI" sz="1400" dirty="0"/>
              <a:t>S</a:t>
            </a:r>
            <a:r>
              <a:rPr lang="sl-SI" sz="1400" dirty="0" smtClean="0"/>
              <a:t>mrt </a:t>
            </a:r>
            <a:r>
              <a:rPr lang="sl-SI" sz="1400" dirty="0"/>
              <a:t>v </a:t>
            </a:r>
            <a:r>
              <a:rPr lang="sl-SI" sz="1400" dirty="0" smtClean="0"/>
              <a:t>Ljubljani.</a:t>
            </a:r>
            <a:endParaRPr lang="sl-SI" sz="1400" dirty="0"/>
          </a:p>
          <a:p>
            <a:endParaRPr lang="sl-SI" sz="1400" dirty="0"/>
          </a:p>
          <a:p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55238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59" y="807308"/>
            <a:ext cx="7339914" cy="51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1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2619632" y="1579772"/>
            <a:ext cx="6096000" cy="28031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Frauen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die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Studieren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sind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gefährlich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Ausgewählte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Porträts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slowenischer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Frauen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sl-SI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Intelligenz</a:t>
            </a:r>
            <a:r>
              <a:rPr lang="sl-SI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l-SI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Kramberger, Petra, </a:t>
            </a:r>
            <a:r>
              <a:rPr lang="sl-SI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Samide</a:t>
            </a:r>
            <a:r>
              <a:rPr lang="sl-SI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Irena, Žigon, Tanja (</a:t>
            </a:r>
            <a:r>
              <a:rPr lang="sl-SI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lang="sl-SI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Ljubljana: Znanstvena založba FF. </a:t>
            </a: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Prve doktorice filozofije na Dunaju, v Gradcu in v Pragi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1897</a:t>
            </a:r>
          </a:p>
          <a:p>
            <a:pPr marL="0" indent="0">
              <a:buNone/>
            </a:pPr>
            <a:r>
              <a:rPr lang="sl-SI" dirty="0"/>
              <a:t>Gabriele </a:t>
            </a:r>
            <a:r>
              <a:rPr lang="sl-SI" dirty="0" err="1"/>
              <a:t>Possaner</a:t>
            </a:r>
            <a:r>
              <a:rPr lang="sl-SI" dirty="0"/>
              <a:t> promovirana za prvo avstrijsko doktorico </a:t>
            </a:r>
            <a:r>
              <a:rPr lang="sl-SI" dirty="0" smtClean="0"/>
              <a:t>medicine.</a:t>
            </a:r>
            <a:endParaRPr lang="sl-SI" dirty="0"/>
          </a:p>
          <a:p>
            <a:r>
              <a:rPr lang="sl-SI" dirty="0"/>
              <a:t>1900</a:t>
            </a:r>
          </a:p>
          <a:p>
            <a:pPr marL="0" indent="0">
              <a:buNone/>
            </a:pPr>
            <a:r>
              <a:rPr lang="sl-SI" dirty="0"/>
              <a:t>Gabriele von </a:t>
            </a:r>
            <a:r>
              <a:rPr lang="sl-SI" dirty="0" err="1"/>
              <a:t>Wartensleben</a:t>
            </a:r>
            <a:r>
              <a:rPr lang="sl-SI" dirty="0"/>
              <a:t> promovirana za prvo doktorico filozofije na dunajski univerzi.</a:t>
            </a:r>
          </a:p>
          <a:p>
            <a:r>
              <a:rPr lang="sl-SI" dirty="0" smtClean="0"/>
              <a:t>1902</a:t>
            </a:r>
          </a:p>
          <a:p>
            <a:pPr marL="0" indent="0">
              <a:buNone/>
            </a:pPr>
            <a:r>
              <a:rPr lang="sl-SI" dirty="0" err="1" smtClean="0"/>
              <a:t>Seraphine</a:t>
            </a:r>
            <a:r>
              <a:rPr lang="sl-SI" dirty="0" smtClean="0"/>
              <a:t> </a:t>
            </a:r>
            <a:r>
              <a:rPr lang="sl-SI" dirty="0" err="1"/>
              <a:t>Puchleitner</a:t>
            </a:r>
            <a:r>
              <a:rPr lang="sl-SI" dirty="0"/>
              <a:t> promovirana za prvo doktorico filozofije na graški univerzi.</a:t>
            </a:r>
          </a:p>
          <a:p>
            <a:r>
              <a:rPr lang="sl-SI" dirty="0" smtClean="0"/>
              <a:t>1900 </a:t>
            </a:r>
          </a:p>
          <a:p>
            <a:pPr marL="0" indent="0">
              <a:buNone/>
            </a:pPr>
            <a:r>
              <a:rPr lang="sl-SI" dirty="0" smtClean="0"/>
              <a:t>Marie </a:t>
            </a:r>
            <a:r>
              <a:rPr lang="sl-SI" dirty="0"/>
              <a:t>Fabiánová promovirana za prvo doktorico filozofije na praški univerzi.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634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Ana Jenko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 1885 </a:t>
            </a:r>
          </a:p>
          <a:p>
            <a:pPr marL="0" indent="0">
              <a:buNone/>
            </a:pPr>
            <a:r>
              <a:rPr lang="sl-SI" dirty="0"/>
              <a:t>R</a:t>
            </a:r>
            <a:r>
              <a:rPr lang="sl-SI" dirty="0" smtClean="0"/>
              <a:t>ojstvo </a:t>
            </a:r>
            <a:r>
              <a:rPr lang="sl-SI" dirty="0"/>
              <a:t>v Ljubljani v družini Ludvika </a:t>
            </a:r>
            <a:r>
              <a:rPr lang="sl-SI" dirty="0" smtClean="0"/>
              <a:t>Jenka.</a:t>
            </a:r>
            <a:endParaRPr lang="sl-SI" dirty="0"/>
          </a:p>
          <a:p>
            <a:r>
              <a:rPr lang="sl-SI" dirty="0"/>
              <a:t>1906 –1911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Š</a:t>
            </a:r>
            <a:r>
              <a:rPr lang="sl-SI" dirty="0" smtClean="0"/>
              <a:t>tudij </a:t>
            </a:r>
            <a:r>
              <a:rPr lang="sl-SI" dirty="0"/>
              <a:t>kemije na Filozofski fakulteti v </a:t>
            </a:r>
            <a:r>
              <a:rPr lang="sl-SI" dirty="0" smtClean="0"/>
              <a:t>Pragi.</a:t>
            </a:r>
            <a:endParaRPr lang="sl-SI" dirty="0"/>
          </a:p>
          <a:p>
            <a:r>
              <a:rPr lang="sl-SI" dirty="0"/>
              <a:t>1911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P</a:t>
            </a:r>
            <a:r>
              <a:rPr lang="sl-SI" dirty="0" smtClean="0"/>
              <a:t>o </a:t>
            </a:r>
            <a:r>
              <a:rPr lang="sl-SI" dirty="0" err="1"/>
              <a:t>rigorozih</a:t>
            </a:r>
            <a:r>
              <a:rPr lang="sl-SI" dirty="0"/>
              <a:t> promovirana kot prva slovenska doktorica </a:t>
            </a:r>
            <a:r>
              <a:rPr lang="sl-SI" dirty="0" smtClean="0"/>
              <a:t>filozofije in poroka </a:t>
            </a:r>
            <a:r>
              <a:rPr lang="sl-SI" dirty="0"/>
              <a:t>s prof. dr. Janom Stanislavom </a:t>
            </a:r>
            <a:r>
              <a:rPr lang="sl-SI" dirty="0" err="1" smtClean="0"/>
              <a:t>Štĕrba-Böhmom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/>
              <a:t>1936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S</a:t>
            </a:r>
            <a:r>
              <a:rPr lang="sl-SI" dirty="0" smtClean="0"/>
              <a:t>mrt </a:t>
            </a:r>
            <a:r>
              <a:rPr lang="sl-SI" dirty="0"/>
              <a:t>v </a:t>
            </a:r>
            <a:r>
              <a:rPr lang="sl-SI" dirty="0" smtClean="0"/>
              <a:t>Pragi.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599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07" y="453079"/>
            <a:ext cx="8995718" cy="59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7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Angela Piskernik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2551" y="1600072"/>
            <a:ext cx="10324070" cy="4512404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1886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R</a:t>
            </a:r>
            <a:r>
              <a:rPr lang="sl-SI" dirty="0" smtClean="0"/>
              <a:t>ojstvo </a:t>
            </a:r>
            <a:r>
              <a:rPr lang="sl-SI" dirty="0"/>
              <a:t>v Lobniku pri Železni </a:t>
            </a:r>
            <a:r>
              <a:rPr lang="sl-SI" dirty="0" smtClean="0"/>
              <a:t>Kapli.</a:t>
            </a:r>
            <a:endParaRPr lang="sl-SI" dirty="0"/>
          </a:p>
          <a:p>
            <a:r>
              <a:rPr lang="sl-SI" dirty="0" smtClean="0"/>
              <a:t>1909–1914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Š</a:t>
            </a:r>
            <a:r>
              <a:rPr lang="sl-SI" dirty="0" smtClean="0"/>
              <a:t>tudij </a:t>
            </a:r>
            <a:r>
              <a:rPr lang="sl-SI" dirty="0"/>
              <a:t>kemije na Filozofski fakulteti na </a:t>
            </a:r>
            <a:r>
              <a:rPr lang="sl-SI" dirty="0" smtClean="0"/>
              <a:t>Dunaju.</a:t>
            </a:r>
            <a:endParaRPr lang="sl-SI" dirty="0"/>
          </a:p>
          <a:p>
            <a:r>
              <a:rPr lang="sl-SI" dirty="0" smtClean="0"/>
              <a:t>1914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P</a:t>
            </a:r>
            <a:r>
              <a:rPr lang="sl-SI" dirty="0" smtClean="0"/>
              <a:t>o </a:t>
            </a:r>
            <a:r>
              <a:rPr lang="sl-SI" dirty="0" err="1"/>
              <a:t>rigorozih</a:t>
            </a:r>
            <a:r>
              <a:rPr lang="sl-SI" dirty="0"/>
              <a:t> promovirana za prvo doktorico filozofije na </a:t>
            </a:r>
            <a:r>
              <a:rPr lang="sl-SI" dirty="0" smtClean="0"/>
              <a:t>Dunaju.</a:t>
            </a:r>
            <a:endParaRPr lang="sl-SI" dirty="0"/>
          </a:p>
          <a:p>
            <a:r>
              <a:rPr lang="sl-SI" dirty="0" smtClean="0"/>
              <a:t>1926–1943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P</a:t>
            </a:r>
            <a:r>
              <a:rPr lang="sl-SI" dirty="0" smtClean="0"/>
              <a:t>rofesorica </a:t>
            </a:r>
            <a:r>
              <a:rPr lang="sl-SI" dirty="0"/>
              <a:t>na gimnazijah v </a:t>
            </a:r>
            <a:r>
              <a:rPr lang="sl-SI" dirty="0" smtClean="0"/>
              <a:t>Ljubljani.</a:t>
            </a:r>
            <a:endParaRPr lang="sl-SI" dirty="0"/>
          </a:p>
          <a:p>
            <a:r>
              <a:rPr lang="sl-SI" dirty="0" smtClean="0"/>
              <a:t>1943–1945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I</a:t>
            </a:r>
            <a:r>
              <a:rPr lang="sl-SI" dirty="0" smtClean="0"/>
              <a:t>nternacija </a:t>
            </a:r>
            <a:r>
              <a:rPr lang="sl-SI" dirty="0"/>
              <a:t>v koncentracijskem taborišču </a:t>
            </a:r>
            <a:r>
              <a:rPr lang="sl-SI" dirty="0" err="1" smtClean="0"/>
              <a:t>Ravensbrück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 smtClean="0"/>
              <a:t>1946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R</a:t>
            </a:r>
            <a:r>
              <a:rPr lang="sl-SI" dirty="0" smtClean="0"/>
              <a:t>avnateljica </a:t>
            </a:r>
            <a:r>
              <a:rPr lang="sl-SI" dirty="0"/>
              <a:t>Prirodoslovnega muzeja v </a:t>
            </a:r>
            <a:r>
              <a:rPr lang="sl-SI" dirty="0" smtClean="0"/>
              <a:t>Ljubljani.</a:t>
            </a:r>
            <a:endParaRPr lang="sl-SI" dirty="0"/>
          </a:p>
          <a:p>
            <a:r>
              <a:rPr lang="sl-SI" dirty="0"/>
              <a:t>1967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S</a:t>
            </a:r>
            <a:r>
              <a:rPr lang="sl-SI" dirty="0" smtClean="0"/>
              <a:t>mrt </a:t>
            </a:r>
            <a:r>
              <a:rPr lang="sl-SI" dirty="0"/>
              <a:t>v </a:t>
            </a:r>
            <a:r>
              <a:rPr lang="sl-SI" dirty="0" smtClean="0"/>
              <a:t>Ljubljani.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21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794" y="790832"/>
            <a:ext cx="8295503" cy="522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4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Ljudmila Štrekelj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1893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R</a:t>
            </a:r>
            <a:r>
              <a:rPr lang="sl-SI" dirty="0" smtClean="0"/>
              <a:t>ojstvo </a:t>
            </a:r>
            <a:r>
              <a:rPr lang="sl-SI" dirty="0"/>
              <a:t>na Dunaju v družini Karla </a:t>
            </a:r>
            <a:r>
              <a:rPr lang="sl-SI" dirty="0" smtClean="0"/>
              <a:t>Štreklja.</a:t>
            </a:r>
            <a:endParaRPr lang="sl-SI" dirty="0"/>
          </a:p>
          <a:p>
            <a:r>
              <a:rPr lang="sl-SI" dirty="0"/>
              <a:t>1913–1918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Š</a:t>
            </a:r>
            <a:r>
              <a:rPr lang="sl-SI" dirty="0" smtClean="0"/>
              <a:t>tudij </a:t>
            </a:r>
            <a:r>
              <a:rPr lang="sl-SI" dirty="0"/>
              <a:t>zgodovine na filozofski fakulteti v </a:t>
            </a:r>
            <a:r>
              <a:rPr lang="sl-SI" dirty="0" smtClean="0"/>
              <a:t>Gradcu.</a:t>
            </a:r>
            <a:endParaRPr lang="sl-SI" dirty="0"/>
          </a:p>
          <a:p>
            <a:r>
              <a:rPr lang="sl-SI" dirty="0" smtClean="0"/>
              <a:t>1918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P</a:t>
            </a:r>
            <a:r>
              <a:rPr lang="sl-SI" dirty="0" smtClean="0"/>
              <a:t>o </a:t>
            </a:r>
            <a:r>
              <a:rPr lang="sl-SI" dirty="0" err="1"/>
              <a:t>rigorozih</a:t>
            </a:r>
            <a:r>
              <a:rPr lang="sl-SI" dirty="0"/>
              <a:t> promovirana za prvo doktorico filozofije v </a:t>
            </a:r>
            <a:r>
              <a:rPr lang="sl-SI" dirty="0" smtClean="0"/>
              <a:t>Gradcu.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553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Ana </a:t>
            </a:r>
            <a:r>
              <a:rPr lang="sl-SI" dirty="0" err="1" smtClean="0"/>
              <a:t>Mayer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1895 </a:t>
            </a:r>
          </a:p>
          <a:p>
            <a:pPr marL="0" indent="0">
              <a:buNone/>
            </a:pPr>
            <a:r>
              <a:rPr lang="sl-SI" dirty="0"/>
              <a:t>R</a:t>
            </a:r>
            <a:r>
              <a:rPr lang="sl-SI" dirty="0" smtClean="0"/>
              <a:t>ojstvo </a:t>
            </a:r>
            <a:r>
              <a:rPr lang="sl-SI" dirty="0"/>
              <a:t>na gradu Lože pri Vipavi v družini Karla </a:t>
            </a:r>
            <a:r>
              <a:rPr lang="sl-SI" dirty="0" err="1" smtClean="0"/>
              <a:t>Mayerja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/>
              <a:t>1914–1918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Š</a:t>
            </a:r>
            <a:r>
              <a:rPr lang="sl-SI" dirty="0" smtClean="0"/>
              <a:t>tudij </a:t>
            </a:r>
            <a:r>
              <a:rPr lang="sl-SI" dirty="0"/>
              <a:t>kemije na Filozofski fakulteti na </a:t>
            </a:r>
            <a:r>
              <a:rPr lang="sl-SI" dirty="0" smtClean="0"/>
              <a:t>Dunaju.</a:t>
            </a:r>
            <a:endParaRPr lang="sl-SI" dirty="0"/>
          </a:p>
          <a:p>
            <a:r>
              <a:rPr lang="sl-SI" dirty="0"/>
              <a:t>1920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P</a:t>
            </a:r>
            <a:r>
              <a:rPr lang="sl-SI" dirty="0" smtClean="0"/>
              <a:t>o </a:t>
            </a:r>
            <a:r>
              <a:rPr lang="sl-SI" dirty="0" err="1"/>
              <a:t>rigorozih</a:t>
            </a:r>
            <a:r>
              <a:rPr lang="sl-SI" dirty="0"/>
              <a:t> promovirana kot prva doktorica filozofije na ljubljanski </a:t>
            </a:r>
            <a:r>
              <a:rPr lang="sl-SI" dirty="0" smtClean="0"/>
              <a:t>univerzi.</a:t>
            </a:r>
            <a:endParaRPr lang="sl-SI" dirty="0"/>
          </a:p>
          <a:p>
            <a:r>
              <a:rPr lang="sl-SI" dirty="0" smtClean="0"/>
              <a:t>1921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P</a:t>
            </a:r>
            <a:r>
              <a:rPr lang="sl-SI" dirty="0" smtClean="0"/>
              <a:t>oroka </a:t>
            </a:r>
            <a:r>
              <a:rPr lang="sl-SI" dirty="0"/>
              <a:t>s prof. dr. Evgenom </a:t>
            </a:r>
            <a:r>
              <a:rPr lang="sl-SI" dirty="0" err="1" smtClean="0"/>
              <a:t>Kanskym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 smtClean="0"/>
              <a:t>1922-1945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L</a:t>
            </a:r>
            <a:r>
              <a:rPr lang="sl-SI" dirty="0" smtClean="0"/>
              <a:t>astnica </a:t>
            </a:r>
            <a:r>
              <a:rPr lang="sl-SI" dirty="0"/>
              <a:t>kemične tovarne v Podgradu pri </a:t>
            </a:r>
            <a:r>
              <a:rPr lang="sl-SI" dirty="0" smtClean="0"/>
              <a:t>Zalogu.</a:t>
            </a:r>
            <a:endParaRPr lang="sl-SI" dirty="0"/>
          </a:p>
          <a:p>
            <a:r>
              <a:rPr lang="sl-SI" dirty="0" smtClean="0"/>
              <a:t>1962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S</a:t>
            </a:r>
            <a:r>
              <a:rPr lang="sl-SI" dirty="0" smtClean="0"/>
              <a:t>mrt </a:t>
            </a:r>
            <a:r>
              <a:rPr lang="sl-SI" dirty="0"/>
              <a:t>v </a:t>
            </a:r>
            <a:r>
              <a:rPr lang="sl-SI" dirty="0" smtClean="0"/>
              <a:t>Podgradu.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8772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811" y="447675"/>
            <a:ext cx="5782962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373</Words>
  <Application>Microsoft Office PowerPoint</Application>
  <PresentationFormat>Širokozaslonsko</PresentationFormat>
  <Paragraphs>76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Officeova tema</vt:lpstr>
      <vt:lpstr>Prve slovenske doktorice filozofije</vt:lpstr>
      <vt:lpstr>Prve doktorice filozofije na Dunaju, v Gradcu in v Pragi</vt:lpstr>
      <vt:lpstr>Ana Jenko</vt:lpstr>
      <vt:lpstr>PowerPointova predstavitev</vt:lpstr>
      <vt:lpstr>Angela Piskernik</vt:lpstr>
      <vt:lpstr>PowerPointova predstavitev</vt:lpstr>
      <vt:lpstr>Ljudmila Štrekelj</vt:lpstr>
      <vt:lpstr>Ana Mayer</vt:lpstr>
      <vt:lpstr>PowerPointova predstavitev</vt:lpstr>
      <vt:lpstr>Alma Sodnik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Prve slovenske doktorice filozofije</dc:title>
  <dc:creator>Uporabnik</dc:creator>
  <cp:lastModifiedBy>Uporabnik</cp:lastModifiedBy>
  <cp:revision>5</cp:revision>
  <dcterms:created xsi:type="dcterms:W3CDTF">2021-07-12T14:47:51Z</dcterms:created>
  <dcterms:modified xsi:type="dcterms:W3CDTF">2021-07-12T15:22:11Z</dcterms:modified>
</cp:coreProperties>
</file>