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18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AD77-A5C7-2E4B-B31E-204D0A572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B9DC1-675D-6947-9F8D-6958ACDE1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CA59-61F2-B943-B80F-577CF2FB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F8F89-006F-A941-87A7-73C39F8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F703E-866B-C145-A744-C71A1BCA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62831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DC94-E716-0F44-BC81-47B9DD97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86337-D7AA-9445-A7B8-987BE6AB9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DA179-00C5-9A4A-9298-3F9EB8D9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3EB18-24C1-6E4C-B9E1-B7D2DBB7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2AA06-4A8A-EB48-9C65-3AF6571F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08886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1B5014-DA23-2647-8B07-86F40A017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0DD0F-6CC3-FC4E-89B7-E27F986D8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009D5-F9CB-CA4F-93C2-1BB012CD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58D17-5ADE-9846-9068-2F8C10EA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435FA-A523-E740-BEB5-98EDC065B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256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EC14-C3A4-114D-8FD7-CA959B10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0783-3449-B54A-BB69-8925A328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32C25-E5B9-9B44-9785-98ABC39F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6C979-B6B8-8046-AF40-5730B33D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47DA6-5E3D-024B-A41B-474A601D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535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2FFD-C1F2-154D-8E6B-F903301AF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386EB-B2D2-394B-A2B4-3210F0C40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2405-1C27-4741-A5FD-DE842D34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F1148-A9E3-0144-B799-6896A43F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7CCC7-2A7F-2047-8858-9C906B6DB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4834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0116-B3A5-B847-91CC-3111207D5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F578A-035D-CC45-B221-8A9AEF0C6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AD1E5-A68F-2A44-8D10-FA25ADF80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6150F-BB5B-AB45-9F01-7B04F46ED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11C8F-D085-8D48-BF39-EB6D30FD1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04C6C-3505-914D-9CD1-867C9113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0441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974C-8DA5-6347-95FD-706F9E6A7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05ACD-C223-1B48-A475-B612113BD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151D1-7FA2-D74F-B6BD-D978D2F4F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DC46D4-6607-A741-89E0-AD59AF97B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99431F-BDB8-9747-8329-83DF6486B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183AF-3CDB-EE46-8C26-F5DFDD5E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64993-7B99-6045-85E4-58DC899E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740D7-F896-AC45-9065-3FED39F1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0621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9761C-3D72-6D46-A188-0A86CD45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550DE-46BF-934A-8F1D-93BBDC85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35D88-067E-5C46-9917-D227A803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C5755-AC22-A44E-BA46-6D3535AA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7068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31967-1A8A-8442-99A1-ED44B575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4A30A-6CE4-2D4D-B270-32CCE64A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7354D-0574-5942-992F-C60F3D4E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3384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9FDA-98C1-174F-B646-1FC80E61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F25CD-C198-6E4C-ADA5-B3BF2984D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51762-EE9D-FE40-A79A-F377DCBDF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430E0-DAE9-C94B-A1A5-D8025FA8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2178B-9C41-744B-BE38-2D4F7492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A6AC2-553F-404A-8758-2DBA890F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90099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933F-1311-224E-9428-FAF14990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93432-E9E2-EB45-8273-696AAF9A8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1E592-A6E9-534C-9A34-C75C3AAF3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FF50A-679F-4B46-BE68-DE3F9059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861F8-B18D-2B4F-8781-CF503D02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9ADF4-2C7C-A242-BDED-EEB3241C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8794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A6624-837E-A946-A15E-72C279E8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356A2-ACA3-624B-B2C5-685E95351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18C7B-0C4E-2B41-9777-F19DAB681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04984-E9D5-984D-9432-D30B6562278E}" type="datetimeFigureOut">
              <a:rPr lang="en-SI" smtClean="0"/>
              <a:t>06/07/2021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968E4-CA09-5E49-8625-DFE432BD4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4BE44-A168-CA4E-861D-8089C4148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41A7-37FB-824C-87D8-047E1DFC47A3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01839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CC92-7BE2-ED48-9807-0D2E64AD1D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Zofka Kveder kot kulturna posrednica</a:t>
            </a:r>
            <a:endParaRPr lang="en-S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0FE64-A131-0245-B20E-802963D65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0166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07CA3-074C-8A43-A13A-48C8021B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b="1" dirty="0">
                <a:solidFill>
                  <a:srgbClr val="FF0000"/>
                </a:solidFill>
              </a:rPr>
              <a:t>Potek predavanja:</a:t>
            </a:r>
          </a:p>
          <a:p>
            <a:endParaRPr lang="en-SI" dirty="0"/>
          </a:p>
          <a:p>
            <a:r>
              <a:rPr lang="en-SI" dirty="0"/>
              <a:t>Zofka Kveder - življenje in delo</a:t>
            </a:r>
          </a:p>
          <a:p>
            <a:r>
              <a:rPr lang="en-SI" dirty="0"/>
              <a:t>Kaj je kulturno posredništvo?</a:t>
            </a:r>
          </a:p>
          <a:p>
            <a:r>
              <a:rPr lang="en-SI" dirty="0"/>
              <a:t>Zofka Kveder kot kulturna posrednica </a:t>
            </a:r>
          </a:p>
        </p:txBody>
      </p:sp>
    </p:spTree>
    <p:extLst>
      <p:ext uri="{BB962C8B-B14F-4D97-AF65-F5344CB8AC3E}">
        <p14:creationId xmlns:p14="http://schemas.microsoft.com/office/powerpoint/2010/main" val="152000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63C4-F7B7-4442-B127-D7793388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>
                <a:solidFill>
                  <a:srgbClr val="FF0000"/>
                </a:solidFill>
              </a:rPr>
              <a:t>Kulturno posredništvo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6328E-905B-3744-8F0C-369A70EEE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Kulturno posredništvo</a:t>
            </a:r>
            <a:r>
              <a:rPr lang="sl-SI" dirty="0"/>
              <a:t> (cultural transmission) nizozemska raziskovalka Petra Broomans razume kot recipročni proces, kjer gre za delitev kulturnih in literarnih informacij, medtem ko </a:t>
            </a:r>
            <a:r>
              <a:rPr lang="sl-SI" dirty="0">
                <a:solidFill>
                  <a:srgbClr val="FF0000"/>
                </a:solidFill>
              </a:rPr>
              <a:t>kulturni prenos </a:t>
            </a:r>
            <a:r>
              <a:rPr lang="sl-SI" dirty="0"/>
              <a:t>(cultural transfer) pomeni enosmerno dejavnost – denimo prevod besedila iz enega jezika v drugega.</a:t>
            </a:r>
            <a:endParaRPr lang="en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»Jezikovni posrednik v osnovi deluje znotraj določenega jezikovnega in kulturnega področja. Pogosto prevzema več vlog. Je prevajalec/prevajalka, recenzent/recenzentka, kritik/kritičarka, novinar/novinarka, literarni zgodovinar/literarna zgodovinarka, učenjak/učenjakinja, učitelj/učiteljica, knjižničar/knjižničarka, knjigarnar/knjigarnarka, zbiralec/zbiralka, literarni agent/ literarna agentka, iskalec/iskalka, založnik/založnica, urednik/urednica revije, pisatelj/pisateljica, potopisec/potopiska ali svetovalec/svetovalka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31338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79A7E-7793-594C-81B8-70DAF8B6E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Kulturni posredniki in kulturne posrednice lahko živijo med pripadniki iste (nacionalne ali kulturne) skupnosti in ji posredujejo iz tuje kulture, </a:t>
            </a:r>
          </a:p>
          <a:p>
            <a:r>
              <a:rPr lang="sl-SI" dirty="0"/>
              <a:t>lahko pa živijo v njim tujih kulturnih prostorih, kar jim omogoča posredovanje lastne kulture v novo okolje. </a:t>
            </a:r>
          </a:p>
          <a:p>
            <a:r>
              <a:rPr lang="sl-SI" dirty="0"/>
              <a:t>V tem smislu je Zofka Kveder delovala večsmerno.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29530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9485-F18C-3A41-95E0-78B704DF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Kulturno posredništvo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3FD65-9CF9-A645-BF71-588EEF8C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Kot priseljenka je Zofka Kveder v novih domovinah odkrivala: </a:t>
            </a:r>
          </a:p>
          <a:p>
            <a:r>
              <a:rPr lang="sl-SI" dirty="0"/>
              <a:t>literarne osebnosti in njihova dela,</a:t>
            </a:r>
          </a:p>
          <a:p>
            <a:r>
              <a:rPr lang="sl-SI" dirty="0"/>
              <a:t>spoznavala zanimive predstavnike in predstavnice narodov, </a:t>
            </a:r>
          </a:p>
          <a:p>
            <a:r>
              <a:rPr lang="sl-SI" dirty="0"/>
              <a:t>bila prevzeta nad različnimi gibanji in idejami. </a:t>
            </a:r>
          </a:p>
        </p:txBody>
      </p:sp>
    </p:spTree>
    <p:extLst>
      <p:ext uri="{BB962C8B-B14F-4D97-AF65-F5344CB8AC3E}">
        <p14:creationId xmlns:p14="http://schemas.microsoft.com/office/powerpoint/2010/main" val="102710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9E6E-570B-394E-8285-EFF88450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Kulturno posredništvo: literarna besedila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46AE5-F956-8043-A8D0-A598A05AF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Zofka Kveder kot prevajalka iz del iz čeških, nemških in hrvaških avtorjev in avtoric v slovenščino in nemščino</a:t>
            </a:r>
            <a:endParaRPr lang="en-SI" dirty="0"/>
          </a:p>
          <a:p>
            <a:r>
              <a:rPr lang="sl-SI" dirty="0"/>
              <a:t>Prevodi iz slovenščine v  nemščino in hrvaščino</a:t>
            </a:r>
            <a:endParaRPr lang="en-SI" dirty="0"/>
          </a:p>
          <a:p>
            <a:r>
              <a:rPr lang="sl-SI" dirty="0"/>
              <a:t>Neuresničeni prevajalski načrti</a:t>
            </a:r>
            <a:endParaRPr lang="en-SI" dirty="0"/>
          </a:p>
          <a:p>
            <a:r>
              <a:rPr lang="sl-SI" dirty="0"/>
              <a:t>Odzivi na objave del Zofke Kveder v nemškem, češkem hrvaškem, srbskem in bolgarskem govornem prostoru</a:t>
            </a:r>
            <a:endParaRPr lang="en-SI" dirty="0"/>
          </a:p>
          <a:p>
            <a:r>
              <a:rPr lang="sl-SI" dirty="0"/>
              <a:t>Uprizoritve dramskih besedil Zofke Kveder v slovanskem prostoru</a:t>
            </a:r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423506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4554-C55A-C642-A510-B1750519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Kulturno posredništvo idej v publicističnih in esejističnih besedilih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EC872-0D5D-C84A-A716-3EC60ACBC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dirty="0"/>
              <a:t>Feminizem</a:t>
            </a:r>
          </a:p>
          <a:p>
            <a:r>
              <a:rPr lang="sl-SI" dirty="0"/>
              <a:t>Moč umetniške ustvarjalnosti (članki o umetnikih in njihovih stvaritvah)</a:t>
            </a:r>
            <a:endParaRPr lang="en-SI" dirty="0"/>
          </a:p>
          <a:p>
            <a:r>
              <a:rPr lang="en-SI" dirty="0"/>
              <a:t>Jugoslovanstvo</a:t>
            </a:r>
          </a:p>
          <a:p>
            <a:r>
              <a:rPr lang="en-SI" dirty="0"/>
              <a:t>Večkulturnost</a:t>
            </a:r>
          </a:p>
        </p:txBody>
      </p:sp>
    </p:spTree>
    <p:extLst>
      <p:ext uri="{BB962C8B-B14F-4D97-AF65-F5344CB8AC3E}">
        <p14:creationId xmlns:p14="http://schemas.microsoft.com/office/powerpoint/2010/main" val="350443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327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Zofka Kveder kot kulturna posrednica</vt:lpstr>
      <vt:lpstr>PowerPoint Presentation</vt:lpstr>
      <vt:lpstr>Kulturno posredništvo</vt:lpstr>
      <vt:lpstr>PowerPoint Presentation</vt:lpstr>
      <vt:lpstr>Kulturno posredništvo</vt:lpstr>
      <vt:lpstr>Kulturno posredništvo: literarna besedila </vt:lpstr>
      <vt:lpstr>Kulturno posredništvo idej v publicističnih in esejističnih besedilih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Zofka Kveder kot kulturna posrednica</dc:title>
  <dc:creator>Microsoft Office User</dc:creator>
  <cp:lastModifiedBy>Microsoft Office User</cp:lastModifiedBy>
  <cp:revision>8</cp:revision>
  <dcterms:created xsi:type="dcterms:W3CDTF">2021-07-06T08:01:30Z</dcterms:created>
  <dcterms:modified xsi:type="dcterms:W3CDTF">2021-07-09T11:44:20Z</dcterms:modified>
</cp:coreProperties>
</file>