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74" y="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3D14C3-1D56-4772-8CA3-3396FE8CF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0EAA039-4879-49D3-8730-DA5A600AE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97772F2-46E8-404C-A8B9-F186855B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E14F-BBC7-4156-B981-5CBEB07973DC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7D9E972-379C-4B6F-AB62-3BC0BF0BD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0D92C75-97DA-4C9A-AD69-DC5BDCEBB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5439-C064-4BE4-8D64-F5A84789C1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207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3D2DB3-2A92-4A88-994E-39FCFBE34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92DF902B-A935-41A7-B770-B7106AFFA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6F587C1-E598-41D5-8A43-5C106A4FE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E14F-BBC7-4156-B981-5CBEB07973DC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8AC6D94-4F8C-494C-88E9-9BF8A3D48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0AE9E3B-EC72-41D8-8D20-4E81C0DEB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5439-C064-4BE4-8D64-F5A84789C1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632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47B4A0DF-AB54-4BBA-8159-A87E0ADD99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0CFD08B8-7196-4533-889C-6F5395BE7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F863B2A-EA69-458E-963F-D50FB20CD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E14F-BBC7-4156-B981-5CBEB07973DC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6AA7237-28E1-424D-847B-EDC867E05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15E1648-52D8-4202-9867-A103DEB84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5439-C064-4BE4-8D64-F5A84789C1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716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489C07-B263-4E72-8D5A-F0E4DE37B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6871A49-1C3D-46A8-94AA-04E3A113C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2D8226C-99D6-47B8-9C96-88E136238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E14F-BBC7-4156-B981-5CBEB07973DC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318295C-0393-440F-9029-D7117B60A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D3064EA-EE7C-4DE2-BA63-BB33D3A2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5439-C064-4BE4-8D64-F5A84789C1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685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CDFD6A-2FE4-4DD5-8D19-14800EB34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CAA0505-5C9B-45D8-BDE4-0A3A5059E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4F758AD-8B8D-4AA2-8110-ED0D26745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E14F-BBC7-4156-B981-5CBEB07973DC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B0EBA3F-2074-4C9F-95A0-1BB9B8646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48427F5-5D38-434F-B5C1-CA46B7B9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5439-C064-4BE4-8D64-F5A84789C1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636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A17850-E4F6-434C-9258-A53A55EB9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079B4FF-A82E-4CC3-A977-A6CD02B19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6A3E8623-A236-4C35-B9AD-99EF9952A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C627AD2-38F0-4540-B4ED-D850DAEB2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E14F-BBC7-4156-B981-5CBEB07973DC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BE73A3CF-F0B3-42F8-88D7-262985EB4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BD4B2FBB-9DA6-42A7-989C-69F220545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5439-C064-4BE4-8D64-F5A84789C1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4500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9727AB-CD32-4441-82BB-63CBF8FDA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579CE0C-2183-4C86-8BBC-74B9DA085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6F037F1A-014F-496C-ACFA-9459C0DC4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8E0DD192-6966-4CF9-A551-958AF1C71B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2C13378A-B40E-427A-AB3C-94D26C4CEE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673D564D-5DDD-4F25-9C97-7EF301E5A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E14F-BBC7-4156-B981-5CBEB07973DC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E15BC6AA-3DEC-420D-880F-4FC3C12A0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D57F7782-DB4B-4FA4-AFD4-29580B459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5439-C064-4BE4-8D64-F5A84789C1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584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585DCC-F942-4B4D-8C3E-B4893B81F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44FD0F1B-4401-4DDB-81C3-B456787F7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E14F-BBC7-4156-B981-5CBEB07973DC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3C91B0EA-E065-4980-BCDF-B6344A22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D99964E4-8C9F-4D77-BC18-DBB4C714D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5439-C064-4BE4-8D64-F5A84789C1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731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C7D1F834-D0AD-4C1A-B1BA-CCEC91B41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E14F-BBC7-4156-B981-5CBEB07973DC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896C8C0E-9CCC-426F-8313-275E8C436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00C0E604-77E0-4092-AE88-524095B3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5439-C064-4BE4-8D64-F5A84789C1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3851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A961A6-C3EE-44DA-96BF-6182ECFC5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25AAD6F-E8F2-40FD-8BB7-F4EAB9F3C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F17290F5-B99A-4EF9-8A26-7E9ECCA28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49C2597-460F-4E51-A227-0B4D713A7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E14F-BBC7-4156-B981-5CBEB07973DC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FB6D453-4DB4-42FD-A400-9D8C72940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65A09E19-9B98-45E9-84CA-1922DB44E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5439-C064-4BE4-8D64-F5A84789C1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221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96BD8F-D75A-44FF-9A22-C552263C5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1D81948F-EA43-41B5-9ABD-9200C0691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AD9392A-B9AC-4AE8-B01C-8DC185C40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DBCE0124-BE25-415C-94A8-7FB07C3AE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2E14F-BBC7-4156-B981-5CBEB07973DC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49C7FC2-B19D-445C-B2EE-7351F6E7F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2681204-5850-442C-BA17-C7DC03920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5439-C064-4BE4-8D64-F5A84789C1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333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4E047E3E-4FEF-4679-9105-31B8310E7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DA0FA22-6784-4FF1-B9A9-234D7DB8E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C215BF4-B535-494B-99B7-31E08DBA85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2E14F-BBC7-4156-B981-5CBEB07973DC}" type="datetimeFigureOut">
              <a:rPr lang="sl-SI" smtClean="0"/>
              <a:t>25. 11. 2023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B427EE4-33E2-46AB-8C8E-8F91A17420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6F2B6E2-4850-4FF9-ACCD-D8A42394D1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A5439-C064-4BE4-8D64-F5A84789C1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381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97E2D9CD-0CBA-43BA-9D21-A1263C55C9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16" y="227035"/>
            <a:ext cx="2218533" cy="911059"/>
          </a:xfrm>
          <a:prstGeom prst="rect">
            <a:avLst/>
          </a:prstGeom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F59A2453-D19F-4C44-9DA5-B09EF468D22F}"/>
              </a:ext>
            </a:extLst>
          </p:cNvPr>
          <p:cNvSpPr txBox="1"/>
          <p:nvPr/>
        </p:nvSpPr>
        <p:spPr>
          <a:xfrm>
            <a:off x="2892601" y="2588213"/>
            <a:ext cx="69131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GB" sz="3600" b="1" i="0" dirty="0">
                <a:solidFill>
                  <a:srgbClr val="1E4850"/>
                </a:solidFill>
                <a:effectLst/>
                <a:latin typeface="Open Sans" panose="020B0606030504020204" pitchFamily="34" charset="0"/>
              </a:rPr>
              <a:t>EURALEX 40th ANNIVERSARY LECTURE SERIES</a:t>
            </a:r>
          </a:p>
        </p:txBody>
      </p: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054EEA17-3A37-4E2F-891A-DB61767A99ED}"/>
              </a:ext>
            </a:extLst>
          </p:cNvPr>
          <p:cNvSpPr txBox="1"/>
          <p:nvPr/>
        </p:nvSpPr>
        <p:spPr>
          <a:xfrm>
            <a:off x="5055657" y="4594262"/>
            <a:ext cx="2587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4-13 October 2023</a:t>
            </a:r>
            <a:endParaRPr lang="sl-SI" sz="2400" b="1" dirty="0"/>
          </a:p>
        </p:txBody>
      </p:sp>
    </p:spTree>
    <p:extLst>
      <p:ext uri="{BB962C8B-B14F-4D97-AF65-F5344CB8AC3E}">
        <p14:creationId xmlns:p14="http://schemas.microsoft.com/office/powerpoint/2010/main" val="895637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8</Words>
  <Application>Microsoft Office PowerPoint</Application>
  <PresentationFormat>Širokozaslonsko</PresentationFormat>
  <Paragraphs>2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Officeova tema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Kosem, Iztok</dc:creator>
  <cp:lastModifiedBy>Kosem, Iztok</cp:lastModifiedBy>
  <cp:revision>14</cp:revision>
  <dcterms:created xsi:type="dcterms:W3CDTF">2023-10-04T13:51:15Z</dcterms:created>
  <dcterms:modified xsi:type="dcterms:W3CDTF">2023-11-25T13:12:14Z</dcterms:modified>
</cp:coreProperties>
</file>