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gif" ContentType="image/gif"/>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76" r:id="rId2"/>
  </p:sldMasterIdLst>
  <p:notesMasterIdLst>
    <p:notesMasterId r:id="rId22"/>
  </p:notesMasterIdLst>
  <p:handoutMasterIdLst>
    <p:handoutMasterId r:id="rId23"/>
  </p:handoutMasterIdLst>
  <p:sldIdLst>
    <p:sldId id="273" r:id="rId3"/>
    <p:sldId id="268" r:id="rId4"/>
    <p:sldId id="270" r:id="rId5"/>
    <p:sldId id="278" r:id="rId6"/>
    <p:sldId id="280" r:id="rId7"/>
    <p:sldId id="296" r:id="rId8"/>
    <p:sldId id="281" r:id="rId9"/>
    <p:sldId id="282" r:id="rId10"/>
    <p:sldId id="283" r:id="rId11"/>
    <p:sldId id="291" r:id="rId12"/>
    <p:sldId id="284" r:id="rId13"/>
    <p:sldId id="285" r:id="rId14"/>
    <p:sldId id="292" r:id="rId15"/>
    <p:sldId id="286" r:id="rId16"/>
    <p:sldId id="287" r:id="rId17"/>
    <p:sldId id="294" r:id="rId18"/>
    <p:sldId id="290" r:id="rId19"/>
    <p:sldId id="295" r:id="rId20"/>
    <p:sldId id="274" r:id="rId21"/>
  </p:sldIdLst>
  <p:sldSz cx="16257588" cy="11942763"/>
  <p:notesSz cx="6858000" cy="9996488"/>
  <p:defaultTextStyle>
    <a:defPPr>
      <a:defRPr lang="de-DE"/>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80808"/>
    <a:srgbClr val="003399"/>
    <a:srgbClr val="339933"/>
    <a:srgbClr val="000000"/>
    <a:srgbClr val="006600"/>
    <a:srgbClr val="E0DEFE"/>
    <a:srgbClr val="0E2956"/>
    <a:srgbClr val="7892DA"/>
    <a:srgbClr val="002164"/>
    <a:srgbClr val="67749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horzBarState="maximized">
    <p:restoredLeft sz="22676" autoAdjust="0"/>
    <p:restoredTop sz="96805" autoAdjust="0"/>
  </p:normalViewPr>
  <p:slideViewPr>
    <p:cSldViewPr snapToObjects="1">
      <p:cViewPr>
        <p:scale>
          <a:sx n="70" d="100"/>
          <a:sy n="70" d="100"/>
        </p:scale>
        <p:origin x="-396" y="90"/>
      </p:cViewPr>
      <p:guideLst>
        <p:guide orient="horz" pos="3905"/>
        <p:guide pos="612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10" d="100"/>
          <a:sy n="110" d="100"/>
        </p:scale>
        <p:origin x="-1770" y="-78"/>
      </p:cViewPr>
      <p:guideLst>
        <p:guide orient="horz" pos="3148"/>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kumente%20und%20Einstellungen\bischoff\workspace\music\paper\tag_classificattion_newScheme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kumente%20und%20Einstellungen\bischoff\workspace\music\paper\tagsGoogleReview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kumente%20und%20Einstellungen\bischoff\workspace\music\paper\tagsLyric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Dokumente%20und%20Einstellungen\bischoff\workspace\music\paper\AOLqueryClassification_reclassi_NEWscheme.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C:\Dokumente%20und%20Einstellungen\bischoff\workspace\music\paper\UserExperimentResults\statistics_usefulness_remembering.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C:\Dokumente%20und%20Einstellungen\bischoff\workspace\music\paper\UserExperimentResults\statistics_usefulness_remembering.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C:\Dokumente%20und%20Einstellungen\bischoff\workspace\music\paper\UserExperimentResults\statistics_usefulness_remembering.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C:\Dokumente%20und%20Einstellungen\bischoff\workspace\music\paper\UserExperimentResults\statistics_usefulness_remembering.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C:\Dokumente%20und%20Einstellungen\bischoff\workspace\music\paper\UserExperimentResults\statistics_usefulness_remembering.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view3D>
      <c:perspective val="30"/>
    </c:view3D>
    <c:plotArea>
      <c:layout>
        <c:manualLayout>
          <c:layoutTarget val="inner"/>
          <c:xMode val="edge"/>
          <c:yMode val="edge"/>
          <c:x val="7.9403411393814044E-2"/>
          <c:y val="3.3359722086146543E-2"/>
          <c:w val="0.75328204252218933"/>
          <c:h val="0.78269050943741525"/>
        </c:manualLayout>
      </c:layout>
      <c:bar3DChart>
        <c:barDir val="col"/>
        <c:grouping val="standard"/>
        <c:ser>
          <c:idx val="2"/>
          <c:order val="0"/>
          <c:tx>
            <c:strRef>
              <c:f>sampleDistributionNew_reclassi!$L$25</c:f>
              <c:strCache>
                <c:ptCount val="1"/>
                <c:pt idx="0">
                  <c:v>Last.fm</c:v>
                </c:pt>
              </c:strCache>
            </c:strRef>
          </c:tx>
          <c:spPr>
            <a:solidFill>
              <a:srgbClr val="C00000"/>
            </a:solidFill>
            <a:ln w="12700" cmpd="sng">
              <a:prstDash val="sysDash"/>
            </a:ln>
          </c:spPr>
          <c:cat>
            <c:strRef>
              <c:f>'sample distributions'!$A$348:$A$355</c:f>
              <c:strCache>
                <c:ptCount val="8"/>
                <c:pt idx="0">
                  <c:v>Topic</c:v>
                </c:pt>
                <c:pt idx="1">
                  <c:v>Time</c:v>
                </c:pt>
                <c:pt idx="2">
                  <c:v>Location</c:v>
                </c:pt>
                <c:pt idx="3">
                  <c:v>Type</c:v>
                </c:pt>
                <c:pt idx="4">
                  <c:v>Author</c:v>
                </c:pt>
                <c:pt idx="5">
                  <c:v>Opinions</c:v>
                </c:pt>
                <c:pt idx="6">
                  <c:v>Usage</c:v>
                </c:pt>
                <c:pt idx="7">
                  <c:v>Self reference</c:v>
                </c:pt>
              </c:strCache>
            </c:strRef>
          </c:cat>
          <c:val>
            <c:numRef>
              <c:f>sampleDistributionNew_reclassi!$B$357:$B$364</c:f>
              <c:numCache>
                <c:formatCode>0.0</c:formatCode>
                <c:ptCount val="8"/>
                <c:pt idx="0">
                  <c:v>2.666666666666667</c:v>
                </c:pt>
                <c:pt idx="1">
                  <c:v>2.3333333333333335</c:v>
                </c:pt>
                <c:pt idx="2">
                  <c:v>5</c:v>
                </c:pt>
                <c:pt idx="3">
                  <c:v>57.333333333333336</c:v>
                </c:pt>
                <c:pt idx="4">
                  <c:v>9</c:v>
                </c:pt>
                <c:pt idx="5">
                  <c:v>15.666666666666677</c:v>
                </c:pt>
                <c:pt idx="6">
                  <c:v>4</c:v>
                </c:pt>
                <c:pt idx="7">
                  <c:v>4</c:v>
                </c:pt>
              </c:numCache>
            </c:numRef>
          </c:val>
        </c:ser>
        <c:ser>
          <c:idx val="1"/>
          <c:order val="1"/>
          <c:tx>
            <c:strRef>
              <c:f>sampleDistributionNew_reclassi!$L$26</c:f>
              <c:strCache>
                <c:ptCount val="1"/>
                <c:pt idx="0">
                  <c:v>Flickr</c:v>
                </c:pt>
              </c:strCache>
            </c:strRef>
          </c:tx>
          <c:spPr>
            <a:solidFill>
              <a:srgbClr val="FFC000"/>
            </a:solidFill>
            <a:ln w="12700">
              <a:prstDash val="sysDash"/>
            </a:ln>
          </c:spPr>
          <c:cat>
            <c:strRef>
              <c:f>'sample distributions'!$A$348:$A$355</c:f>
              <c:strCache>
                <c:ptCount val="8"/>
                <c:pt idx="0">
                  <c:v>Topic</c:v>
                </c:pt>
                <c:pt idx="1">
                  <c:v>Time</c:v>
                </c:pt>
                <c:pt idx="2">
                  <c:v>Location</c:v>
                </c:pt>
                <c:pt idx="3">
                  <c:v>Type</c:v>
                </c:pt>
                <c:pt idx="4">
                  <c:v>Author</c:v>
                </c:pt>
                <c:pt idx="5">
                  <c:v>Opinions</c:v>
                </c:pt>
                <c:pt idx="6">
                  <c:v>Usage</c:v>
                </c:pt>
                <c:pt idx="7">
                  <c:v>Self reference</c:v>
                </c:pt>
              </c:strCache>
            </c:strRef>
          </c:cat>
          <c:val>
            <c:numRef>
              <c:f>sampleDistributionNew_reclassi!$F$357:$F$364</c:f>
              <c:numCache>
                <c:formatCode>0.0</c:formatCode>
                <c:ptCount val="8"/>
                <c:pt idx="0">
                  <c:v>47.666666666666615</c:v>
                </c:pt>
                <c:pt idx="1">
                  <c:v>4.666666666666667</c:v>
                </c:pt>
                <c:pt idx="2">
                  <c:v>27</c:v>
                </c:pt>
                <c:pt idx="3">
                  <c:v>4.666666666666667</c:v>
                </c:pt>
                <c:pt idx="4">
                  <c:v>0.33333333333333337</c:v>
                </c:pt>
                <c:pt idx="5">
                  <c:v>7.3333333333333384</c:v>
                </c:pt>
                <c:pt idx="6">
                  <c:v>6</c:v>
                </c:pt>
                <c:pt idx="7">
                  <c:v>2.3333333333333335</c:v>
                </c:pt>
              </c:numCache>
            </c:numRef>
          </c:val>
        </c:ser>
        <c:ser>
          <c:idx val="0"/>
          <c:order val="2"/>
          <c:tx>
            <c:strRef>
              <c:f>sampleDistributionNew_reclassi!$L$27</c:f>
              <c:strCache>
                <c:ptCount val="1"/>
                <c:pt idx="0">
                  <c:v>Del.icio.us</c:v>
                </c:pt>
              </c:strCache>
            </c:strRef>
          </c:tx>
          <c:spPr>
            <a:ln w="12700">
              <a:prstDash val="sysDash"/>
            </a:ln>
          </c:spPr>
          <c:cat>
            <c:strRef>
              <c:f>'sample distributions'!$A$348:$A$355</c:f>
              <c:strCache>
                <c:ptCount val="8"/>
                <c:pt idx="0">
                  <c:v>Topic</c:v>
                </c:pt>
                <c:pt idx="1">
                  <c:v>Time</c:v>
                </c:pt>
                <c:pt idx="2">
                  <c:v>Location</c:v>
                </c:pt>
                <c:pt idx="3">
                  <c:v>Type</c:v>
                </c:pt>
                <c:pt idx="4">
                  <c:v>Author</c:v>
                </c:pt>
                <c:pt idx="5">
                  <c:v>Opinions</c:v>
                </c:pt>
                <c:pt idx="6">
                  <c:v>Usage</c:v>
                </c:pt>
                <c:pt idx="7">
                  <c:v>Self reference</c:v>
                </c:pt>
              </c:strCache>
            </c:strRef>
          </c:cat>
          <c:val>
            <c:numRef>
              <c:f>sampleDistributionNew_reclassi!$D$357:$D$364</c:f>
              <c:numCache>
                <c:formatCode>0.0</c:formatCode>
                <c:ptCount val="8"/>
                <c:pt idx="0">
                  <c:v>68.333333333333272</c:v>
                </c:pt>
                <c:pt idx="1">
                  <c:v>1.6666666666666667</c:v>
                </c:pt>
                <c:pt idx="2">
                  <c:v>2.3333333333333335</c:v>
                </c:pt>
                <c:pt idx="3">
                  <c:v>7.3333333333333384</c:v>
                </c:pt>
                <c:pt idx="4">
                  <c:v>6</c:v>
                </c:pt>
                <c:pt idx="5">
                  <c:v>6</c:v>
                </c:pt>
                <c:pt idx="6">
                  <c:v>7.6666666666666661</c:v>
                </c:pt>
                <c:pt idx="7">
                  <c:v>0.66666666666666674</c:v>
                </c:pt>
              </c:numCache>
            </c:numRef>
          </c:val>
        </c:ser>
        <c:ser>
          <c:idx val="3"/>
          <c:order val="3"/>
          <c:tx>
            <c:strRef>
              <c:f>sampleDistributionNew_reclassi!$L$28</c:f>
              <c:strCache>
                <c:ptCount val="1"/>
                <c:pt idx="0">
                  <c:v>AT</c:v>
                </c:pt>
              </c:strCache>
            </c:strRef>
          </c:tx>
          <c:spPr>
            <a:solidFill>
              <a:srgbClr val="92D050"/>
            </a:solidFill>
          </c:spPr>
          <c:cat>
            <c:strRef>
              <c:f>'sample distributions'!$A$348:$A$355</c:f>
              <c:strCache>
                <c:ptCount val="8"/>
                <c:pt idx="0">
                  <c:v>Topic</c:v>
                </c:pt>
                <c:pt idx="1">
                  <c:v>Time</c:v>
                </c:pt>
                <c:pt idx="2">
                  <c:v>Location</c:v>
                </c:pt>
                <c:pt idx="3">
                  <c:v>Type</c:v>
                </c:pt>
                <c:pt idx="4">
                  <c:v>Author</c:v>
                </c:pt>
                <c:pt idx="5">
                  <c:v>Opinions</c:v>
                </c:pt>
                <c:pt idx="6">
                  <c:v>Usage</c:v>
                </c:pt>
                <c:pt idx="7">
                  <c:v>Self reference</c:v>
                </c:pt>
              </c:strCache>
            </c:strRef>
          </c:cat>
          <c:val>
            <c:numRef>
              <c:f>'anchor text_reclassi'!$K$45:$K$52</c:f>
              <c:numCache>
                <c:formatCode>0.00</c:formatCode>
                <c:ptCount val="8"/>
                <c:pt idx="0">
                  <c:v>60.333333333333336</c:v>
                </c:pt>
                <c:pt idx="1">
                  <c:v>1</c:v>
                </c:pt>
                <c:pt idx="2">
                  <c:v>1.3333333333333333</c:v>
                </c:pt>
                <c:pt idx="3">
                  <c:v>3</c:v>
                </c:pt>
                <c:pt idx="4">
                  <c:v>8.3333333333333357</c:v>
                </c:pt>
                <c:pt idx="5">
                  <c:v>1.3333333333333333</c:v>
                </c:pt>
                <c:pt idx="6">
                  <c:v>5.3333333333333384</c:v>
                </c:pt>
                <c:pt idx="7">
                  <c:v>19.666666666666668</c:v>
                </c:pt>
              </c:numCache>
            </c:numRef>
          </c:val>
        </c:ser>
        <c:gapWidth val="63"/>
        <c:gapDepth val="250"/>
        <c:shape val="box"/>
        <c:axId val="96336512"/>
        <c:axId val="96203520"/>
        <c:axId val="95557824"/>
      </c:bar3DChart>
      <c:catAx>
        <c:axId val="96336512"/>
        <c:scaling>
          <c:orientation val="minMax"/>
        </c:scaling>
        <c:axPos val="b"/>
        <c:title>
          <c:tx>
            <c:rich>
              <a:bodyPr/>
              <a:lstStyle/>
              <a:p>
                <a:pPr>
                  <a:defRPr sz="2400">
                    <a:solidFill>
                      <a:schemeClr val="tx1">
                        <a:lumMod val="50000"/>
                      </a:schemeClr>
                    </a:solidFill>
                  </a:defRPr>
                </a:pPr>
                <a:r>
                  <a:rPr lang="en-US" sz="2400" dirty="0">
                    <a:solidFill>
                      <a:schemeClr val="tx2">
                        <a:lumMod val="95000"/>
                        <a:lumOff val="5000"/>
                      </a:schemeClr>
                    </a:solidFill>
                  </a:rPr>
                  <a:t>Category</a:t>
                </a:r>
              </a:p>
            </c:rich>
          </c:tx>
          <c:layout>
            <c:manualLayout>
              <c:xMode val="edge"/>
              <c:yMode val="edge"/>
              <c:x val="0.11643990041366396"/>
              <c:y val="0.82422165453720464"/>
            </c:manualLayout>
          </c:layout>
        </c:title>
        <c:numFmt formatCode="General" sourceLinked="1"/>
        <c:tickLblPos val="low"/>
        <c:txPr>
          <a:bodyPr/>
          <a:lstStyle/>
          <a:p>
            <a:pPr>
              <a:defRPr sz="1800">
                <a:solidFill>
                  <a:srgbClr val="080808"/>
                </a:solidFill>
              </a:defRPr>
            </a:pPr>
            <a:endParaRPr lang="de-DE"/>
          </a:p>
        </c:txPr>
        <c:crossAx val="96203520"/>
        <c:crosses val="autoZero"/>
        <c:lblAlgn val="ctr"/>
        <c:lblOffset val="100"/>
      </c:catAx>
      <c:valAx>
        <c:axId val="96203520"/>
        <c:scaling>
          <c:orientation val="minMax"/>
          <c:max val="60"/>
          <c:min val="0"/>
        </c:scaling>
        <c:axPos val="l"/>
        <c:majorGridlines>
          <c:spPr>
            <a:ln>
              <a:solidFill>
                <a:schemeClr val="bg1">
                  <a:lumMod val="85000"/>
                </a:schemeClr>
              </a:solidFill>
            </a:ln>
          </c:spPr>
        </c:majorGridlines>
        <c:title>
          <c:tx>
            <c:rich>
              <a:bodyPr rot="0" vert="horz"/>
              <a:lstStyle/>
              <a:p>
                <a:pPr>
                  <a:defRPr sz="2400">
                    <a:solidFill>
                      <a:schemeClr val="tx1">
                        <a:lumMod val="50000"/>
                      </a:schemeClr>
                    </a:solidFill>
                  </a:defRPr>
                </a:pPr>
                <a:r>
                  <a:rPr lang="de-DE" sz="2400" dirty="0" err="1">
                    <a:solidFill>
                      <a:schemeClr val="tx1">
                        <a:lumMod val="50000"/>
                      </a:schemeClr>
                    </a:solidFill>
                  </a:rPr>
                  <a:t>Frequency</a:t>
                </a:r>
                <a:r>
                  <a:rPr lang="de-DE" sz="2400" baseline="0" dirty="0">
                    <a:solidFill>
                      <a:schemeClr val="tx1">
                        <a:lumMod val="50000"/>
                      </a:schemeClr>
                    </a:solidFill>
                  </a:rPr>
                  <a:t> as %</a:t>
                </a:r>
              </a:p>
            </c:rich>
          </c:tx>
          <c:layout>
            <c:manualLayout>
              <c:xMode val="edge"/>
              <c:yMode val="edge"/>
              <c:x val="9.4851028882920313E-4"/>
              <c:y val="1.9447250836276901E-3"/>
            </c:manualLayout>
          </c:layout>
        </c:title>
        <c:numFmt formatCode="0.0" sourceLinked="1"/>
        <c:tickLblPos val="nextTo"/>
        <c:txPr>
          <a:bodyPr/>
          <a:lstStyle/>
          <a:p>
            <a:pPr>
              <a:defRPr sz="1800">
                <a:solidFill>
                  <a:srgbClr val="080808"/>
                </a:solidFill>
              </a:defRPr>
            </a:pPr>
            <a:endParaRPr lang="de-DE"/>
          </a:p>
        </c:txPr>
        <c:crossAx val="96336512"/>
        <c:crosses val="autoZero"/>
        <c:crossBetween val="between"/>
      </c:valAx>
      <c:serAx>
        <c:axId val="95557824"/>
        <c:scaling>
          <c:orientation val="minMax"/>
        </c:scaling>
        <c:delete val="1"/>
        <c:axPos val="b"/>
        <c:tickLblPos val="nextTo"/>
        <c:crossAx val="96203520"/>
        <c:crosses val="autoZero"/>
      </c:serAx>
      <c:spPr>
        <a:ln>
          <a:noFill/>
        </a:ln>
      </c:spPr>
    </c:plotArea>
    <c:plotVisOnly val="1"/>
  </c:chart>
  <c:spPr>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hart>
    <c:plotArea>
      <c:layout/>
      <c:scatterChart>
        <c:scatterStyle val="smoothMarker"/>
        <c:ser>
          <c:idx val="0"/>
          <c:order val="0"/>
          <c:tx>
            <c:v>Web reviews</c:v>
          </c:tx>
          <c:spPr>
            <a:ln w="41275">
              <a:solidFill>
                <a:srgbClr val="C00000"/>
              </a:solidFill>
              <a:prstDash val="sysDash"/>
            </a:ln>
          </c:spPr>
          <c:marker>
            <c:symbol val="none"/>
          </c:marker>
          <c:xVal>
            <c:numRef>
              <c:f>'3rd Run (10 results)'!$A$3:$A$7822</c:f>
              <c:numCache>
                <c:formatCode>General</c:formatCode>
                <c:ptCount val="78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numCache>
            </c:numRef>
          </c:xVal>
          <c:yVal>
            <c:numRef>
              <c:f>'3rd Run (10 results)'!$D$3:$D$7822</c:f>
              <c:numCache>
                <c:formatCode>General</c:formatCode>
                <c:ptCount val="7820"/>
                <c:pt idx="0">
                  <c:v>57</c:v>
                </c:pt>
                <c:pt idx="1">
                  <c:v>55</c:v>
                </c:pt>
                <c:pt idx="2">
                  <c:v>55</c:v>
                </c:pt>
                <c:pt idx="3">
                  <c:v>55</c:v>
                </c:pt>
                <c:pt idx="4">
                  <c:v>55</c:v>
                </c:pt>
                <c:pt idx="5">
                  <c:v>55</c:v>
                </c:pt>
                <c:pt idx="6">
                  <c:v>54</c:v>
                </c:pt>
                <c:pt idx="7">
                  <c:v>54</c:v>
                </c:pt>
                <c:pt idx="8">
                  <c:v>54</c:v>
                </c:pt>
                <c:pt idx="9">
                  <c:v>54</c:v>
                </c:pt>
                <c:pt idx="10">
                  <c:v>54</c:v>
                </c:pt>
                <c:pt idx="11">
                  <c:v>53</c:v>
                </c:pt>
                <c:pt idx="12">
                  <c:v>53</c:v>
                </c:pt>
                <c:pt idx="13">
                  <c:v>53</c:v>
                </c:pt>
                <c:pt idx="14">
                  <c:v>53</c:v>
                </c:pt>
                <c:pt idx="15">
                  <c:v>53</c:v>
                </c:pt>
                <c:pt idx="16">
                  <c:v>53</c:v>
                </c:pt>
                <c:pt idx="17">
                  <c:v>53</c:v>
                </c:pt>
                <c:pt idx="18">
                  <c:v>53</c:v>
                </c:pt>
                <c:pt idx="19">
                  <c:v>52</c:v>
                </c:pt>
                <c:pt idx="20">
                  <c:v>52</c:v>
                </c:pt>
                <c:pt idx="21">
                  <c:v>52</c:v>
                </c:pt>
                <c:pt idx="22">
                  <c:v>52</c:v>
                </c:pt>
                <c:pt idx="23">
                  <c:v>52</c:v>
                </c:pt>
                <c:pt idx="24">
                  <c:v>52</c:v>
                </c:pt>
                <c:pt idx="25">
                  <c:v>52</c:v>
                </c:pt>
                <c:pt idx="26">
                  <c:v>52</c:v>
                </c:pt>
                <c:pt idx="27">
                  <c:v>52</c:v>
                </c:pt>
                <c:pt idx="28">
                  <c:v>52</c:v>
                </c:pt>
                <c:pt idx="29">
                  <c:v>52</c:v>
                </c:pt>
                <c:pt idx="30">
                  <c:v>52</c:v>
                </c:pt>
                <c:pt idx="31">
                  <c:v>52</c:v>
                </c:pt>
                <c:pt idx="32">
                  <c:v>52</c:v>
                </c:pt>
                <c:pt idx="33">
                  <c:v>52</c:v>
                </c:pt>
                <c:pt idx="34">
                  <c:v>52</c:v>
                </c:pt>
                <c:pt idx="35">
                  <c:v>52</c:v>
                </c:pt>
                <c:pt idx="36">
                  <c:v>51</c:v>
                </c:pt>
                <c:pt idx="37">
                  <c:v>51</c:v>
                </c:pt>
                <c:pt idx="38">
                  <c:v>51</c:v>
                </c:pt>
                <c:pt idx="39">
                  <c:v>51</c:v>
                </c:pt>
                <c:pt idx="40">
                  <c:v>51</c:v>
                </c:pt>
                <c:pt idx="41">
                  <c:v>51</c:v>
                </c:pt>
                <c:pt idx="42">
                  <c:v>51</c:v>
                </c:pt>
                <c:pt idx="43">
                  <c:v>51</c:v>
                </c:pt>
                <c:pt idx="44">
                  <c:v>51</c:v>
                </c:pt>
                <c:pt idx="45">
                  <c:v>51</c:v>
                </c:pt>
                <c:pt idx="46">
                  <c:v>51</c:v>
                </c:pt>
                <c:pt idx="47">
                  <c:v>51</c:v>
                </c:pt>
                <c:pt idx="48">
                  <c:v>51</c:v>
                </c:pt>
                <c:pt idx="49">
                  <c:v>51</c:v>
                </c:pt>
                <c:pt idx="50">
                  <c:v>51</c:v>
                </c:pt>
                <c:pt idx="51">
                  <c:v>51</c:v>
                </c:pt>
                <c:pt idx="52">
                  <c:v>51</c:v>
                </c:pt>
                <c:pt idx="53">
                  <c:v>51</c:v>
                </c:pt>
                <c:pt idx="54">
                  <c:v>51</c:v>
                </c:pt>
                <c:pt idx="55">
                  <c:v>51</c:v>
                </c:pt>
                <c:pt idx="56">
                  <c:v>51</c:v>
                </c:pt>
                <c:pt idx="57">
                  <c:v>51</c:v>
                </c:pt>
                <c:pt idx="58">
                  <c:v>51</c:v>
                </c:pt>
                <c:pt idx="59">
                  <c:v>51</c:v>
                </c:pt>
                <c:pt idx="60">
                  <c:v>51</c:v>
                </c:pt>
                <c:pt idx="61">
                  <c:v>51</c:v>
                </c:pt>
                <c:pt idx="62">
                  <c:v>51</c:v>
                </c:pt>
                <c:pt idx="63">
                  <c:v>51</c:v>
                </c:pt>
                <c:pt idx="64">
                  <c:v>51</c:v>
                </c:pt>
                <c:pt idx="65">
                  <c:v>51</c:v>
                </c:pt>
                <c:pt idx="66">
                  <c:v>51</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49</c:v>
                </c:pt>
                <c:pt idx="129">
                  <c:v>49</c:v>
                </c:pt>
                <c:pt idx="130">
                  <c:v>49</c:v>
                </c:pt>
                <c:pt idx="131">
                  <c:v>49</c:v>
                </c:pt>
                <c:pt idx="132">
                  <c:v>49</c:v>
                </c:pt>
                <c:pt idx="133">
                  <c:v>49</c:v>
                </c:pt>
                <c:pt idx="134">
                  <c:v>49</c:v>
                </c:pt>
                <c:pt idx="135">
                  <c:v>49</c:v>
                </c:pt>
                <c:pt idx="136">
                  <c:v>49</c:v>
                </c:pt>
                <c:pt idx="137">
                  <c:v>49</c:v>
                </c:pt>
                <c:pt idx="138">
                  <c:v>49</c:v>
                </c:pt>
                <c:pt idx="139">
                  <c:v>49</c:v>
                </c:pt>
                <c:pt idx="140">
                  <c:v>49</c:v>
                </c:pt>
                <c:pt idx="141">
                  <c:v>49</c:v>
                </c:pt>
                <c:pt idx="142">
                  <c:v>49</c:v>
                </c:pt>
                <c:pt idx="143">
                  <c:v>49</c:v>
                </c:pt>
                <c:pt idx="144">
                  <c:v>49</c:v>
                </c:pt>
                <c:pt idx="145">
                  <c:v>49</c:v>
                </c:pt>
                <c:pt idx="146">
                  <c:v>49</c:v>
                </c:pt>
                <c:pt idx="147">
                  <c:v>49</c:v>
                </c:pt>
                <c:pt idx="148">
                  <c:v>49</c:v>
                </c:pt>
                <c:pt idx="149">
                  <c:v>49</c:v>
                </c:pt>
                <c:pt idx="150">
                  <c:v>49</c:v>
                </c:pt>
                <c:pt idx="151">
                  <c:v>49</c:v>
                </c:pt>
                <c:pt idx="152">
                  <c:v>49</c:v>
                </c:pt>
                <c:pt idx="153">
                  <c:v>49</c:v>
                </c:pt>
                <c:pt idx="154">
                  <c:v>49</c:v>
                </c:pt>
                <c:pt idx="155">
                  <c:v>49</c:v>
                </c:pt>
                <c:pt idx="156">
                  <c:v>49</c:v>
                </c:pt>
                <c:pt idx="157">
                  <c:v>49</c:v>
                </c:pt>
                <c:pt idx="158">
                  <c:v>49</c:v>
                </c:pt>
                <c:pt idx="159">
                  <c:v>49</c:v>
                </c:pt>
                <c:pt idx="160">
                  <c:v>49</c:v>
                </c:pt>
                <c:pt idx="161">
                  <c:v>49</c:v>
                </c:pt>
                <c:pt idx="162">
                  <c:v>49</c:v>
                </c:pt>
                <c:pt idx="163">
                  <c:v>49</c:v>
                </c:pt>
                <c:pt idx="164">
                  <c:v>49</c:v>
                </c:pt>
                <c:pt idx="165">
                  <c:v>49</c:v>
                </c:pt>
                <c:pt idx="166">
                  <c:v>49</c:v>
                </c:pt>
                <c:pt idx="167">
                  <c:v>49</c:v>
                </c:pt>
                <c:pt idx="168">
                  <c:v>49</c:v>
                </c:pt>
                <c:pt idx="169">
                  <c:v>49</c:v>
                </c:pt>
                <c:pt idx="170">
                  <c:v>49</c:v>
                </c:pt>
                <c:pt idx="171">
                  <c:v>49</c:v>
                </c:pt>
                <c:pt idx="172">
                  <c:v>49</c:v>
                </c:pt>
                <c:pt idx="173">
                  <c:v>49</c:v>
                </c:pt>
                <c:pt idx="174">
                  <c:v>49</c:v>
                </c:pt>
                <c:pt idx="175">
                  <c:v>49</c:v>
                </c:pt>
                <c:pt idx="176">
                  <c:v>49</c:v>
                </c:pt>
                <c:pt idx="177">
                  <c:v>49</c:v>
                </c:pt>
                <c:pt idx="178">
                  <c:v>49</c:v>
                </c:pt>
                <c:pt idx="179">
                  <c:v>49</c:v>
                </c:pt>
                <c:pt idx="180">
                  <c:v>49</c:v>
                </c:pt>
                <c:pt idx="181">
                  <c:v>49</c:v>
                </c:pt>
                <c:pt idx="182">
                  <c:v>49</c:v>
                </c:pt>
                <c:pt idx="183">
                  <c:v>49</c:v>
                </c:pt>
                <c:pt idx="184">
                  <c:v>49</c:v>
                </c:pt>
                <c:pt idx="185">
                  <c:v>49</c:v>
                </c:pt>
                <c:pt idx="186">
                  <c:v>49</c:v>
                </c:pt>
                <c:pt idx="187">
                  <c:v>49</c:v>
                </c:pt>
                <c:pt idx="188">
                  <c:v>49</c:v>
                </c:pt>
                <c:pt idx="189">
                  <c:v>49</c:v>
                </c:pt>
                <c:pt idx="190">
                  <c:v>49</c:v>
                </c:pt>
                <c:pt idx="191">
                  <c:v>49</c:v>
                </c:pt>
                <c:pt idx="192">
                  <c:v>49</c:v>
                </c:pt>
                <c:pt idx="193">
                  <c:v>49</c:v>
                </c:pt>
                <c:pt idx="194">
                  <c:v>49</c:v>
                </c:pt>
                <c:pt idx="195">
                  <c:v>49</c:v>
                </c:pt>
                <c:pt idx="196">
                  <c:v>49</c:v>
                </c:pt>
                <c:pt idx="197">
                  <c:v>49</c:v>
                </c:pt>
                <c:pt idx="198">
                  <c:v>49</c:v>
                </c:pt>
                <c:pt idx="199">
                  <c:v>49</c:v>
                </c:pt>
                <c:pt idx="200">
                  <c:v>49</c:v>
                </c:pt>
                <c:pt idx="201">
                  <c:v>49</c:v>
                </c:pt>
                <c:pt idx="202">
                  <c:v>49</c:v>
                </c:pt>
                <c:pt idx="203">
                  <c:v>49</c:v>
                </c:pt>
                <c:pt idx="204">
                  <c:v>49</c:v>
                </c:pt>
                <c:pt idx="205">
                  <c:v>49</c:v>
                </c:pt>
                <c:pt idx="206">
                  <c:v>49</c:v>
                </c:pt>
                <c:pt idx="207">
                  <c:v>49</c:v>
                </c:pt>
                <c:pt idx="208">
                  <c:v>49</c:v>
                </c:pt>
                <c:pt idx="209">
                  <c:v>49</c:v>
                </c:pt>
                <c:pt idx="210">
                  <c:v>49</c:v>
                </c:pt>
                <c:pt idx="211">
                  <c:v>49</c:v>
                </c:pt>
                <c:pt idx="212">
                  <c:v>49</c:v>
                </c:pt>
                <c:pt idx="213">
                  <c:v>49</c:v>
                </c:pt>
                <c:pt idx="214">
                  <c:v>49</c:v>
                </c:pt>
                <c:pt idx="215">
                  <c:v>49</c:v>
                </c:pt>
                <c:pt idx="216">
                  <c:v>49</c:v>
                </c:pt>
                <c:pt idx="217">
                  <c:v>49</c:v>
                </c:pt>
                <c:pt idx="218">
                  <c:v>48</c:v>
                </c:pt>
                <c:pt idx="219">
                  <c:v>48</c:v>
                </c:pt>
                <c:pt idx="220">
                  <c:v>48</c:v>
                </c:pt>
                <c:pt idx="221">
                  <c:v>48</c:v>
                </c:pt>
                <c:pt idx="222">
                  <c:v>48</c:v>
                </c:pt>
                <c:pt idx="223">
                  <c:v>48</c:v>
                </c:pt>
                <c:pt idx="224">
                  <c:v>48</c:v>
                </c:pt>
                <c:pt idx="225">
                  <c:v>48</c:v>
                </c:pt>
                <c:pt idx="226">
                  <c:v>48</c:v>
                </c:pt>
                <c:pt idx="227">
                  <c:v>48</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48</c:v>
                </c:pt>
                <c:pt idx="241">
                  <c:v>48</c:v>
                </c:pt>
                <c:pt idx="242">
                  <c:v>48</c:v>
                </c:pt>
                <c:pt idx="243">
                  <c:v>48</c:v>
                </c:pt>
                <c:pt idx="244">
                  <c:v>48</c:v>
                </c:pt>
                <c:pt idx="245">
                  <c:v>48</c:v>
                </c:pt>
                <c:pt idx="246">
                  <c:v>48</c:v>
                </c:pt>
                <c:pt idx="247">
                  <c:v>48</c:v>
                </c:pt>
                <c:pt idx="248">
                  <c:v>48</c:v>
                </c:pt>
                <c:pt idx="249">
                  <c:v>48</c:v>
                </c:pt>
                <c:pt idx="250">
                  <c:v>48</c:v>
                </c:pt>
                <c:pt idx="251">
                  <c:v>48</c:v>
                </c:pt>
                <c:pt idx="252">
                  <c:v>48</c:v>
                </c:pt>
                <c:pt idx="253">
                  <c:v>48</c:v>
                </c:pt>
                <c:pt idx="254">
                  <c:v>48</c:v>
                </c:pt>
                <c:pt idx="255">
                  <c:v>48</c:v>
                </c:pt>
                <c:pt idx="256">
                  <c:v>48</c:v>
                </c:pt>
                <c:pt idx="257">
                  <c:v>48</c:v>
                </c:pt>
                <c:pt idx="258">
                  <c:v>48</c:v>
                </c:pt>
                <c:pt idx="259">
                  <c:v>48</c:v>
                </c:pt>
                <c:pt idx="260">
                  <c:v>48</c:v>
                </c:pt>
                <c:pt idx="261">
                  <c:v>48</c:v>
                </c:pt>
                <c:pt idx="262">
                  <c:v>48</c:v>
                </c:pt>
                <c:pt idx="263">
                  <c:v>48</c:v>
                </c:pt>
                <c:pt idx="264">
                  <c:v>48</c:v>
                </c:pt>
                <c:pt idx="265">
                  <c:v>48</c:v>
                </c:pt>
                <c:pt idx="266">
                  <c:v>48</c:v>
                </c:pt>
                <c:pt idx="267">
                  <c:v>48</c:v>
                </c:pt>
                <c:pt idx="268">
                  <c:v>48</c:v>
                </c:pt>
                <c:pt idx="269">
                  <c:v>48</c:v>
                </c:pt>
                <c:pt idx="270">
                  <c:v>48</c:v>
                </c:pt>
                <c:pt idx="271">
                  <c:v>48</c:v>
                </c:pt>
                <c:pt idx="272">
                  <c:v>48</c:v>
                </c:pt>
                <c:pt idx="273">
                  <c:v>48</c:v>
                </c:pt>
                <c:pt idx="274">
                  <c:v>48</c:v>
                </c:pt>
                <c:pt idx="275">
                  <c:v>48</c:v>
                </c:pt>
                <c:pt idx="276">
                  <c:v>48</c:v>
                </c:pt>
                <c:pt idx="277">
                  <c:v>48</c:v>
                </c:pt>
                <c:pt idx="278">
                  <c:v>48</c:v>
                </c:pt>
                <c:pt idx="279">
                  <c:v>48</c:v>
                </c:pt>
                <c:pt idx="280">
                  <c:v>48</c:v>
                </c:pt>
                <c:pt idx="281">
                  <c:v>48</c:v>
                </c:pt>
                <c:pt idx="282">
                  <c:v>48</c:v>
                </c:pt>
                <c:pt idx="283">
                  <c:v>48</c:v>
                </c:pt>
                <c:pt idx="284">
                  <c:v>48</c:v>
                </c:pt>
                <c:pt idx="285">
                  <c:v>48</c:v>
                </c:pt>
                <c:pt idx="286">
                  <c:v>48</c:v>
                </c:pt>
                <c:pt idx="287">
                  <c:v>48</c:v>
                </c:pt>
                <c:pt idx="288">
                  <c:v>48</c:v>
                </c:pt>
                <c:pt idx="289">
                  <c:v>48</c:v>
                </c:pt>
                <c:pt idx="290">
                  <c:v>48</c:v>
                </c:pt>
                <c:pt idx="291">
                  <c:v>48</c:v>
                </c:pt>
                <c:pt idx="292">
                  <c:v>48</c:v>
                </c:pt>
                <c:pt idx="293">
                  <c:v>48</c:v>
                </c:pt>
                <c:pt idx="294">
                  <c:v>48</c:v>
                </c:pt>
                <c:pt idx="295">
                  <c:v>48</c:v>
                </c:pt>
                <c:pt idx="296">
                  <c:v>48</c:v>
                </c:pt>
                <c:pt idx="297">
                  <c:v>48</c:v>
                </c:pt>
                <c:pt idx="298">
                  <c:v>48</c:v>
                </c:pt>
                <c:pt idx="299">
                  <c:v>48</c:v>
                </c:pt>
                <c:pt idx="300">
                  <c:v>48</c:v>
                </c:pt>
                <c:pt idx="301">
                  <c:v>48</c:v>
                </c:pt>
                <c:pt idx="302">
                  <c:v>48</c:v>
                </c:pt>
                <c:pt idx="303">
                  <c:v>48</c:v>
                </c:pt>
                <c:pt idx="304">
                  <c:v>48</c:v>
                </c:pt>
                <c:pt idx="305">
                  <c:v>48</c:v>
                </c:pt>
                <c:pt idx="306">
                  <c:v>48</c:v>
                </c:pt>
                <c:pt idx="307">
                  <c:v>48</c:v>
                </c:pt>
                <c:pt idx="308">
                  <c:v>48</c:v>
                </c:pt>
                <c:pt idx="309">
                  <c:v>48</c:v>
                </c:pt>
                <c:pt idx="310">
                  <c:v>48</c:v>
                </c:pt>
                <c:pt idx="311">
                  <c:v>48</c:v>
                </c:pt>
                <c:pt idx="312">
                  <c:v>48</c:v>
                </c:pt>
                <c:pt idx="313">
                  <c:v>48</c:v>
                </c:pt>
                <c:pt idx="314">
                  <c:v>48</c:v>
                </c:pt>
                <c:pt idx="315">
                  <c:v>48</c:v>
                </c:pt>
                <c:pt idx="316">
                  <c:v>48</c:v>
                </c:pt>
                <c:pt idx="317">
                  <c:v>48</c:v>
                </c:pt>
                <c:pt idx="318">
                  <c:v>48</c:v>
                </c:pt>
                <c:pt idx="319">
                  <c:v>48</c:v>
                </c:pt>
                <c:pt idx="320">
                  <c:v>48</c:v>
                </c:pt>
                <c:pt idx="321">
                  <c:v>48</c:v>
                </c:pt>
                <c:pt idx="322">
                  <c:v>48</c:v>
                </c:pt>
                <c:pt idx="323">
                  <c:v>48</c:v>
                </c:pt>
                <c:pt idx="324">
                  <c:v>48</c:v>
                </c:pt>
                <c:pt idx="325">
                  <c:v>48</c:v>
                </c:pt>
                <c:pt idx="326">
                  <c:v>48</c:v>
                </c:pt>
                <c:pt idx="327">
                  <c:v>48</c:v>
                </c:pt>
                <c:pt idx="328">
                  <c:v>48</c:v>
                </c:pt>
                <c:pt idx="329">
                  <c:v>48</c:v>
                </c:pt>
                <c:pt idx="330">
                  <c:v>48</c:v>
                </c:pt>
                <c:pt idx="331">
                  <c:v>48</c:v>
                </c:pt>
                <c:pt idx="332">
                  <c:v>48</c:v>
                </c:pt>
                <c:pt idx="333">
                  <c:v>48</c:v>
                </c:pt>
                <c:pt idx="334">
                  <c:v>48</c:v>
                </c:pt>
                <c:pt idx="335">
                  <c:v>48</c:v>
                </c:pt>
                <c:pt idx="336">
                  <c:v>48</c:v>
                </c:pt>
                <c:pt idx="337">
                  <c:v>48</c:v>
                </c:pt>
                <c:pt idx="338">
                  <c:v>48</c:v>
                </c:pt>
                <c:pt idx="339">
                  <c:v>48</c:v>
                </c:pt>
                <c:pt idx="340">
                  <c:v>48</c:v>
                </c:pt>
                <c:pt idx="341">
                  <c:v>48</c:v>
                </c:pt>
                <c:pt idx="342">
                  <c:v>48</c:v>
                </c:pt>
                <c:pt idx="343">
                  <c:v>48</c:v>
                </c:pt>
                <c:pt idx="344">
                  <c:v>48</c:v>
                </c:pt>
                <c:pt idx="345">
                  <c:v>48</c:v>
                </c:pt>
                <c:pt idx="346">
                  <c:v>48</c:v>
                </c:pt>
                <c:pt idx="347">
                  <c:v>48</c:v>
                </c:pt>
                <c:pt idx="348">
                  <c:v>48</c:v>
                </c:pt>
                <c:pt idx="349">
                  <c:v>48</c:v>
                </c:pt>
                <c:pt idx="350">
                  <c:v>48</c:v>
                </c:pt>
                <c:pt idx="351">
                  <c:v>48</c:v>
                </c:pt>
                <c:pt idx="352">
                  <c:v>48</c:v>
                </c:pt>
                <c:pt idx="353">
                  <c:v>48</c:v>
                </c:pt>
                <c:pt idx="354">
                  <c:v>48</c:v>
                </c:pt>
                <c:pt idx="355">
                  <c:v>48</c:v>
                </c:pt>
                <c:pt idx="356">
                  <c:v>47</c:v>
                </c:pt>
                <c:pt idx="357">
                  <c:v>47</c:v>
                </c:pt>
                <c:pt idx="358">
                  <c:v>47</c:v>
                </c:pt>
                <c:pt idx="359">
                  <c:v>47</c:v>
                </c:pt>
                <c:pt idx="360">
                  <c:v>47</c:v>
                </c:pt>
                <c:pt idx="361">
                  <c:v>47</c:v>
                </c:pt>
                <c:pt idx="362">
                  <c:v>47</c:v>
                </c:pt>
                <c:pt idx="363">
                  <c:v>47</c:v>
                </c:pt>
                <c:pt idx="364">
                  <c:v>47</c:v>
                </c:pt>
                <c:pt idx="365">
                  <c:v>47</c:v>
                </c:pt>
                <c:pt idx="366">
                  <c:v>47</c:v>
                </c:pt>
                <c:pt idx="367">
                  <c:v>47</c:v>
                </c:pt>
                <c:pt idx="368">
                  <c:v>47</c:v>
                </c:pt>
                <c:pt idx="369">
                  <c:v>47</c:v>
                </c:pt>
                <c:pt idx="370">
                  <c:v>47</c:v>
                </c:pt>
                <c:pt idx="371">
                  <c:v>47</c:v>
                </c:pt>
                <c:pt idx="372">
                  <c:v>47</c:v>
                </c:pt>
                <c:pt idx="373">
                  <c:v>47</c:v>
                </c:pt>
                <c:pt idx="374">
                  <c:v>47</c:v>
                </c:pt>
                <c:pt idx="375">
                  <c:v>47</c:v>
                </c:pt>
                <c:pt idx="376">
                  <c:v>47</c:v>
                </c:pt>
                <c:pt idx="377">
                  <c:v>47</c:v>
                </c:pt>
                <c:pt idx="378">
                  <c:v>47</c:v>
                </c:pt>
                <c:pt idx="379">
                  <c:v>47</c:v>
                </c:pt>
                <c:pt idx="380">
                  <c:v>47</c:v>
                </c:pt>
                <c:pt idx="381">
                  <c:v>47</c:v>
                </c:pt>
                <c:pt idx="382">
                  <c:v>47</c:v>
                </c:pt>
                <c:pt idx="383">
                  <c:v>47</c:v>
                </c:pt>
                <c:pt idx="384">
                  <c:v>47</c:v>
                </c:pt>
                <c:pt idx="385">
                  <c:v>47</c:v>
                </c:pt>
                <c:pt idx="386">
                  <c:v>47</c:v>
                </c:pt>
                <c:pt idx="387">
                  <c:v>47</c:v>
                </c:pt>
                <c:pt idx="388">
                  <c:v>47</c:v>
                </c:pt>
                <c:pt idx="389">
                  <c:v>47</c:v>
                </c:pt>
                <c:pt idx="390">
                  <c:v>47</c:v>
                </c:pt>
                <c:pt idx="391">
                  <c:v>47</c:v>
                </c:pt>
                <c:pt idx="392">
                  <c:v>47</c:v>
                </c:pt>
                <c:pt idx="393">
                  <c:v>47</c:v>
                </c:pt>
                <c:pt idx="394">
                  <c:v>47</c:v>
                </c:pt>
                <c:pt idx="395">
                  <c:v>47</c:v>
                </c:pt>
                <c:pt idx="396">
                  <c:v>47</c:v>
                </c:pt>
                <c:pt idx="397">
                  <c:v>47</c:v>
                </c:pt>
                <c:pt idx="398">
                  <c:v>47</c:v>
                </c:pt>
                <c:pt idx="399">
                  <c:v>47</c:v>
                </c:pt>
                <c:pt idx="400">
                  <c:v>47</c:v>
                </c:pt>
                <c:pt idx="401">
                  <c:v>47</c:v>
                </c:pt>
                <c:pt idx="402">
                  <c:v>47</c:v>
                </c:pt>
                <c:pt idx="403">
                  <c:v>47</c:v>
                </c:pt>
                <c:pt idx="404">
                  <c:v>47</c:v>
                </c:pt>
                <c:pt idx="405">
                  <c:v>47</c:v>
                </c:pt>
                <c:pt idx="406">
                  <c:v>47</c:v>
                </c:pt>
                <c:pt idx="407">
                  <c:v>47</c:v>
                </c:pt>
                <c:pt idx="408">
                  <c:v>47</c:v>
                </c:pt>
                <c:pt idx="409">
                  <c:v>47</c:v>
                </c:pt>
                <c:pt idx="410">
                  <c:v>47</c:v>
                </c:pt>
                <c:pt idx="411">
                  <c:v>47</c:v>
                </c:pt>
                <c:pt idx="412">
                  <c:v>47</c:v>
                </c:pt>
                <c:pt idx="413">
                  <c:v>47</c:v>
                </c:pt>
                <c:pt idx="414">
                  <c:v>47</c:v>
                </c:pt>
                <c:pt idx="415">
                  <c:v>47</c:v>
                </c:pt>
                <c:pt idx="416">
                  <c:v>47</c:v>
                </c:pt>
                <c:pt idx="417">
                  <c:v>47</c:v>
                </c:pt>
                <c:pt idx="418">
                  <c:v>47</c:v>
                </c:pt>
                <c:pt idx="419">
                  <c:v>47</c:v>
                </c:pt>
                <c:pt idx="420">
                  <c:v>47</c:v>
                </c:pt>
                <c:pt idx="421">
                  <c:v>47</c:v>
                </c:pt>
                <c:pt idx="422">
                  <c:v>47</c:v>
                </c:pt>
                <c:pt idx="423">
                  <c:v>47</c:v>
                </c:pt>
                <c:pt idx="424">
                  <c:v>47</c:v>
                </c:pt>
                <c:pt idx="425">
                  <c:v>47</c:v>
                </c:pt>
                <c:pt idx="426">
                  <c:v>47</c:v>
                </c:pt>
                <c:pt idx="427">
                  <c:v>47</c:v>
                </c:pt>
                <c:pt idx="428">
                  <c:v>47</c:v>
                </c:pt>
                <c:pt idx="429">
                  <c:v>47</c:v>
                </c:pt>
                <c:pt idx="430">
                  <c:v>47</c:v>
                </c:pt>
                <c:pt idx="431">
                  <c:v>47</c:v>
                </c:pt>
                <c:pt idx="432">
                  <c:v>47</c:v>
                </c:pt>
                <c:pt idx="433">
                  <c:v>47</c:v>
                </c:pt>
                <c:pt idx="434">
                  <c:v>47</c:v>
                </c:pt>
                <c:pt idx="435">
                  <c:v>47</c:v>
                </c:pt>
                <c:pt idx="436">
                  <c:v>47</c:v>
                </c:pt>
                <c:pt idx="437">
                  <c:v>47</c:v>
                </c:pt>
                <c:pt idx="438">
                  <c:v>47</c:v>
                </c:pt>
                <c:pt idx="439">
                  <c:v>47</c:v>
                </c:pt>
                <c:pt idx="440">
                  <c:v>47</c:v>
                </c:pt>
                <c:pt idx="441">
                  <c:v>47</c:v>
                </c:pt>
                <c:pt idx="442">
                  <c:v>47</c:v>
                </c:pt>
                <c:pt idx="443">
                  <c:v>47</c:v>
                </c:pt>
                <c:pt idx="444">
                  <c:v>47</c:v>
                </c:pt>
                <c:pt idx="445">
                  <c:v>47</c:v>
                </c:pt>
                <c:pt idx="446">
                  <c:v>47</c:v>
                </c:pt>
                <c:pt idx="447">
                  <c:v>47</c:v>
                </c:pt>
                <c:pt idx="448">
                  <c:v>47</c:v>
                </c:pt>
                <c:pt idx="449">
                  <c:v>47</c:v>
                </c:pt>
                <c:pt idx="450">
                  <c:v>47</c:v>
                </c:pt>
                <c:pt idx="451">
                  <c:v>47</c:v>
                </c:pt>
                <c:pt idx="452">
                  <c:v>47</c:v>
                </c:pt>
                <c:pt idx="453">
                  <c:v>47</c:v>
                </c:pt>
                <c:pt idx="454">
                  <c:v>47</c:v>
                </c:pt>
                <c:pt idx="455">
                  <c:v>47</c:v>
                </c:pt>
                <c:pt idx="456">
                  <c:v>47</c:v>
                </c:pt>
                <c:pt idx="457">
                  <c:v>47</c:v>
                </c:pt>
                <c:pt idx="458">
                  <c:v>47</c:v>
                </c:pt>
                <c:pt idx="459">
                  <c:v>47</c:v>
                </c:pt>
                <c:pt idx="460">
                  <c:v>47</c:v>
                </c:pt>
                <c:pt idx="461">
                  <c:v>47</c:v>
                </c:pt>
                <c:pt idx="462">
                  <c:v>47</c:v>
                </c:pt>
                <c:pt idx="463">
                  <c:v>47</c:v>
                </c:pt>
                <c:pt idx="464">
                  <c:v>47</c:v>
                </c:pt>
                <c:pt idx="465">
                  <c:v>47</c:v>
                </c:pt>
                <c:pt idx="466">
                  <c:v>47</c:v>
                </c:pt>
                <c:pt idx="467">
                  <c:v>47</c:v>
                </c:pt>
                <c:pt idx="468">
                  <c:v>47</c:v>
                </c:pt>
                <c:pt idx="469">
                  <c:v>47</c:v>
                </c:pt>
                <c:pt idx="470">
                  <c:v>47</c:v>
                </c:pt>
                <c:pt idx="471">
                  <c:v>47</c:v>
                </c:pt>
                <c:pt idx="472">
                  <c:v>47</c:v>
                </c:pt>
                <c:pt idx="473">
                  <c:v>47</c:v>
                </c:pt>
                <c:pt idx="474">
                  <c:v>47</c:v>
                </c:pt>
                <c:pt idx="475">
                  <c:v>47</c:v>
                </c:pt>
                <c:pt idx="476">
                  <c:v>47</c:v>
                </c:pt>
                <c:pt idx="477">
                  <c:v>47</c:v>
                </c:pt>
                <c:pt idx="478">
                  <c:v>47</c:v>
                </c:pt>
                <c:pt idx="479">
                  <c:v>47</c:v>
                </c:pt>
                <c:pt idx="480">
                  <c:v>47</c:v>
                </c:pt>
                <c:pt idx="481">
                  <c:v>47</c:v>
                </c:pt>
                <c:pt idx="482">
                  <c:v>47</c:v>
                </c:pt>
                <c:pt idx="483">
                  <c:v>47</c:v>
                </c:pt>
                <c:pt idx="484">
                  <c:v>47</c:v>
                </c:pt>
                <c:pt idx="485">
                  <c:v>47</c:v>
                </c:pt>
                <c:pt idx="486">
                  <c:v>47</c:v>
                </c:pt>
                <c:pt idx="487">
                  <c:v>47</c:v>
                </c:pt>
                <c:pt idx="488">
                  <c:v>47</c:v>
                </c:pt>
                <c:pt idx="489">
                  <c:v>47</c:v>
                </c:pt>
                <c:pt idx="490">
                  <c:v>47</c:v>
                </c:pt>
                <c:pt idx="491">
                  <c:v>47</c:v>
                </c:pt>
                <c:pt idx="492">
                  <c:v>47</c:v>
                </c:pt>
                <c:pt idx="493">
                  <c:v>47</c:v>
                </c:pt>
                <c:pt idx="494">
                  <c:v>47</c:v>
                </c:pt>
                <c:pt idx="495">
                  <c:v>47</c:v>
                </c:pt>
                <c:pt idx="496">
                  <c:v>47</c:v>
                </c:pt>
                <c:pt idx="497">
                  <c:v>47</c:v>
                </c:pt>
                <c:pt idx="498">
                  <c:v>47</c:v>
                </c:pt>
                <c:pt idx="499">
                  <c:v>47</c:v>
                </c:pt>
                <c:pt idx="500">
                  <c:v>47</c:v>
                </c:pt>
                <c:pt idx="501">
                  <c:v>47</c:v>
                </c:pt>
                <c:pt idx="502">
                  <c:v>47</c:v>
                </c:pt>
                <c:pt idx="503">
                  <c:v>47</c:v>
                </c:pt>
                <c:pt idx="504">
                  <c:v>47</c:v>
                </c:pt>
                <c:pt idx="505">
                  <c:v>47</c:v>
                </c:pt>
                <c:pt idx="506">
                  <c:v>47</c:v>
                </c:pt>
                <c:pt idx="507">
                  <c:v>47</c:v>
                </c:pt>
                <c:pt idx="508">
                  <c:v>47</c:v>
                </c:pt>
                <c:pt idx="509">
                  <c:v>47</c:v>
                </c:pt>
                <c:pt idx="510">
                  <c:v>47</c:v>
                </c:pt>
                <c:pt idx="511">
                  <c:v>47</c:v>
                </c:pt>
                <c:pt idx="512">
                  <c:v>47</c:v>
                </c:pt>
                <c:pt idx="513">
                  <c:v>47</c:v>
                </c:pt>
                <c:pt idx="514">
                  <c:v>47</c:v>
                </c:pt>
                <c:pt idx="515">
                  <c:v>47</c:v>
                </c:pt>
                <c:pt idx="516">
                  <c:v>47</c:v>
                </c:pt>
                <c:pt idx="517">
                  <c:v>47</c:v>
                </c:pt>
                <c:pt idx="518">
                  <c:v>47</c:v>
                </c:pt>
                <c:pt idx="519">
                  <c:v>47</c:v>
                </c:pt>
                <c:pt idx="520">
                  <c:v>47</c:v>
                </c:pt>
                <c:pt idx="521">
                  <c:v>47</c:v>
                </c:pt>
                <c:pt idx="522">
                  <c:v>47</c:v>
                </c:pt>
                <c:pt idx="523">
                  <c:v>47</c:v>
                </c:pt>
                <c:pt idx="524">
                  <c:v>47</c:v>
                </c:pt>
                <c:pt idx="525">
                  <c:v>47</c:v>
                </c:pt>
                <c:pt idx="526">
                  <c:v>47</c:v>
                </c:pt>
                <c:pt idx="527">
                  <c:v>47</c:v>
                </c:pt>
                <c:pt idx="528">
                  <c:v>47</c:v>
                </c:pt>
                <c:pt idx="529">
                  <c:v>47</c:v>
                </c:pt>
                <c:pt idx="530">
                  <c:v>47</c:v>
                </c:pt>
                <c:pt idx="531">
                  <c:v>47</c:v>
                </c:pt>
                <c:pt idx="532">
                  <c:v>47</c:v>
                </c:pt>
                <c:pt idx="533">
                  <c:v>47</c:v>
                </c:pt>
                <c:pt idx="534">
                  <c:v>47</c:v>
                </c:pt>
                <c:pt idx="535">
                  <c:v>47</c:v>
                </c:pt>
                <c:pt idx="536">
                  <c:v>47</c:v>
                </c:pt>
                <c:pt idx="537">
                  <c:v>47</c:v>
                </c:pt>
                <c:pt idx="538">
                  <c:v>47</c:v>
                </c:pt>
                <c:pt idx="539">
                  <c:v>47</c:v>
                </c:pt>
                <c:pt idx="540">
                  <c:v>47</c:v>
                </c:pt>
                <c:pt idx="541">
                  <c:v>47</c:v>
                </c:pt>
                <c:pt idx="542">
                  <c:v>47</c:v>
                </c:pt>
                <c:pt idx="543">
                  <c:v>47</c:v>
                </c:pt>
                <c:pt idx="544">
                  <c:v>47</c:v>
                </c:pt>
                <c:pt idx="545">
                  <c:v>47</c:v>
                </c:pt>
                <c:pt idx="546">
                  <c:v>47</c:v>
                </c:pt>
                <c:pt idx="547">
                  <c:v>47</c:v>
                </c:pt>
                <c:pt idx="548">
                  <c:v>47</c:v>
                </c:pt>
                <c:pt idx="549">
                  <c:v>47</c:v>
                </c:pt>
                <c:pt idx="550">
                  <c:v>47</c:v>
                </c:pt>
                <c:pt idx="551">
                  <c:v>47</c:v>
                </c:pt>
                <c:pt idx="552">
                  <c:v>47</c:v>
                </c:pt>
                <c:pt idx="553">
                  <c:v>47</c:v>
                </c:pt>
                <c:pt idx="554">
                  <c:v>47</c:v>
                </c:pt>
                <c:pt idx="555">
                  <c:v>47</c:v>
                </c:pt>
                <c:pt idx="556">
                  <c:v>47</c:v>
                </c:pt>
                <c:pt idx="557">
                  <c:v>47</c:v>
                </c:pt>
                <c:pt idx="558">
                  <c:v>47</c:v>
                </c:pt>
                <c:pt idx="559">
                  <c:v>47</c:v>
                </c:pt>
                <c:pt idx="560">
                  <c:v>47</c:v>
                </c:pt>
                <c:pt idx="561">
                  <c:v>47</c:v>
                </c:pt>
                <c:pt idx="562">
                  <c:v>47</c:v>
                </c:pt>
                <c:pt idx="563">
                  <c:v>47</c:v>
                </c:pt>
                <c:pt idx="564">
                  <c:v>47</c:v>
                </c:pt>
                <c:pt idx="565">
                  <c:v>47</c:v>
                </c:pt>
                <c:pt idx="566">
                  <c:v>47</c:v>
                </c:pt>
                <c:pt idx="567">
                  <c:v>47</c:v>
                </c:pt>
                <c:pt idx="568">
                  <c:v>46</c:v>
                </c:pt>
                <c:pt idx="569">
                  <c:v>46</c:v>
                </c:pt>
                <c:pt idx="570">
                  <c:v>46</c:v>
                </c:pt>
                <c:pt idx="571">
                  <c:v>46</c:v>
                </c:pt>
                <c:pt idx="572">
                  <c:v>46</c:v>
                </c:pt>
                <c:pt idx="573">
                  <c:v>46</c:v>
                </c:pt>
                <c:pt idx="574">
                  <c:v>46</c:v>
                </c:pt>
                <c:pt idx="575">
                  <c:v>46</c:v>
                </c:pt>
                <c:pt idx="576">
                  <c:v>46</c:v>
                </c:pt>
                <c:pt idx="577">
                  <c:v>46</c:v>
                </c:pt>
                <c:pt idx="578">
                  <c:v>46</c:v>
                </c:pt>
                <c:pt idx="579">
                  <c:v>46</c:v>
                </c:pt>
                <c:pt idx="580">
                  <c:v>46</c:v>
                </c:pt>
                <c:pt idx="581">
                  <c:v>46</c:v>
                </c:pt>
                <c:pt idx="582">
                  <c:v>46</c:v>
                </c:pt>
                <c:pt idx="583">
                  <c:v>46</c:v>
                </c:pt>
                <c:pt idx="584">
                  <c:v>46</c:v>
                </c:pt>
                <c:pt idx="585">
                  <c:v>46</c:v>
                </c:pt>
                <c:pt idx="586">
                  <c:v>46</c:v>
                </c:pt>
                <c:pt idx="587">
                  <c:v>46</c:v>
                </c:pt>
                <c:pt idx="588">
                  <c:v>46</c:v>
                </c:pt>
                <c:pt idx="589">
                  <c:v>46</c:v>
                </c:pt>
                <c:pt idx="590">
                  <c:v>46</c:v>
                </c:pt>
                <c:pt idx="591">
                  <c:v>46</c:v>
                </c:pt>
                <c:pt idx="592">
                  <c:v>46</c:v>
                </c:pt>
                <c:pt idx="593">
                  <c:v>46</c:v>
                </c:pt>
                <c:pt idx="594">
                  <c:v>46</c:v>
                </c:pt>
                <c:pt idx="595">
                  <c:v>46</c:v>
                </c:pt>
                <c:pt idx="596">
                  <c:v>46</c:v>
                </c:pt>
                <c:pt idx="597">
                  <c:v>46</c:v>
                </c:pt>
                <c:pt idx="598">
                  <c:v>46</c:v>
                </c:pt>
                <c:pt idx="599">
                  <c:v>46</c:v>
                </c:pt>
                <c:pt idx="600">
                  <c:v>46</c:v>
                </c:pt>
                <c:pt idx="601">
                  <c:v>46</c:v>
                </c:pt>
                <c:pt idx="602">
                  <c:v>46</c:v>
                </c:pt>
                <c:pt idx="603">
                  <c:v>46</c:v>
                </c:pt>
                <c:pt idx="604">
                  <c:v>46</c:v>
                </c:pt>
                <c:pt idx="605">
                  <c:v>46</c:v>
                </c:pt>
                <c:pt idx="606">
                  <c:v>46</c:v>
                </c:pt>
                <c:pt idx="607">
                  <c:v>46</c:v>
                </c:pt>
                <c:pt idx="608">
                  <c:v>46</c:v>
                </c:pt>
                <c:pt idx="609">
                  <c:v>46</c:v>
                </c:pt>
                <c:pt idx="610">
                  <c:v>46</c:v>
                </c:pt>
                <c:pt idx="611">
                  <c:v>46</c:v>
                </c:pt>
                <c:pt idx="612">
                  <c:v>46</c:v>
                </c:pt>
                <c:pt idx="613">
                  <c:v>46</c:v>
                </c:pt>
                <c:pt idx="614">
                  <c:v>46</c:v>
                </c:pt>
                <c:pt idx="615">
                  <c:v>46</c:v>
                </c:pt>
                <c:pt idx="616">
                  <c:v>46</c:v>
                </c:pt>
                <c:pt idx="617">
                  <c:v>46</c:v>
                </c:pt>
                <c:pt idx="618">
                  <c:v>46</c:v>
                </c:pt>
                <c:pt idx="619">
                  <c:v>46</c:v>
                </c:pt>
                <c:pt idx="620">
                  <c:v>46</c:v>
                </c:pt>
                <c:pt idx="621">
                  <c:v>46</c:v>
                </c:pt>
                <c:pt idx="622">
                  <c:v>46</c:v>
                </c:pt>
                <c:pt idx="623">
                  <c:v>46</c:v>
                </c:pt>
                <c:pt idx="624">
                  <c:v>46</c:v>
                </c:pt>
                <c:pt idx="625">
                  <c:v>46</c:v>
                </c:pt>
                <c:pt idx="626">
                  <c:v>46</c:v>
                </c:pt>
                <c:pt idx="627">
                  <c:v>46</c:v>
                </c:pt>
                <c:pt idx="628">
                  <c:v>46</c:v>
                </c:pt>
                <c:pt idx="629">
                  <c:v>46</c:v>
                </c:pt>
                <c:pt idx="630">
                  <c:v>46</c:v>
                </c:pt>
                <c:pt idx="631">
                  <c:v>46</c:v>
                </c:pt>
                <c:pt idx="632">
                  <c:v>46</c:v>
                </c:pt>
                <c:pt idx="633">
                  <c:v>46</c:v>
                </c:pt>
                <c:pt idx="634">
                  <c:v>46</c:v>
                </c:pt>
                <c:pt idx="635">
                  <c:v>46</c:v>
                </c:pt>
                <c:pt idx="636">
                  <c:v>46</c:v>
                </c:pt>
                <c:pt idx="637">
                  <c:v>46</c:v>
                </c:pt>
                <c:pt idx="638">
                  <c:v>46</c:v>
                </c:pt>
                <c:pt idx="639">
                  <c:v>46</c:v>
                </c:pt>
                <c:pt idx="640">
                  <c:v>46</c:v>
                </c:pt>
                <c:pt idx="641">
                  <c:v>46</c:v>
                </c:pt>
                <c:pt idx="642">
                  <c:v>46</c:v>
                </c:pt>
                <c:pt idx="643">
                  <c:v>46</c:v>
                </c:pt>
                <c:pt idx="644">
                  <c:v>46</c:v>
                </c:pt>
                <c:pt idx="645">
                  <c:v>46</c:v>
                </c:pt>
                <c:pt idx="646">
                  <c:v>46</c:v>
                </c:pt>
                <c:pt idx="647">
                  <c:v>46</c:v>
                </c:pt>
                <c:pt idx="648">
                  <c:v>46</c:v>
                </c:pt>
                <c:pt idx="649">
                  <c:v>46</c:v>
                </c:pt>
                <c:pt idx="650">
                  <c:v>46</c:v>
                </c:pt>
                <c:pt idx="651">
                  <c:v>46</c:v>
                </c:pt>
                <c:pt idx="652">
                  <c:v>46</c:v>
                </c:pt>
                <c:pt idx="653">
                  <c:v>46</c:v>
                </c:pt>
                <c:pt idx="654">
                  <c:v>46</c:v>
                </c:pt>
                <c:pt idx="655">
                  <c:v>46</c:v>
                </c:pt>
                <c:pt idx="656">
                  <c:v>46</c:v>
                </c:pt>
                <c:pt idx="657">
                  <c:v>46</c:v>
                </c:pt>
                <c:pt idx="658">
                  <c:v>46</c:v>
                </c:pt>
                <c:pt idx="659">
                  <c:v>46</c:v>
                </c:pt>
                <c:pt idx="660">
                  <c:v>46</c:v>
                </c:pt>
                <c:pt idx="661">
                  <c:v>46</c:v>
                </c:pt>
                <c:pt idx="662">
                  <c:v>46</c:v>
                </c:pt>
                <c:pt idx="663">
                  <c:v>46</c:v>
                </c:pt>
                <c:pt idx="664">
                  <c:v>46</c:v>
                </c:pt>
                <c:pt idx="665">
                  <c:v>46</c:v>
                </c:pt>
                <c:pt idx="666">
                  <c:v>46</c:v>
                </c:pt>
                <c:pt idx="667">
                  <c:v>46</c:v>
                </c:pt>
                <c:pt idx="668">
                  <c:v>46</c:v>
                </c:pt>
                <c:pt idx="669">
                  <c:v>46</c:v>
                </c:pt>
                <c:pt idx="670">
                  <c:v>46</c:v>
                </c:pt>
                <c:pt idx="671">
                  <c:v>46</c:v>
                </c:pt>
                <c:pt idx="672">
                  <c:v>46</c:v>
                </c:pt>
                <c:pt idx="673">
                  <c:v>46</c:v>
                </c:pt>
                <c:pt idx="674">
                  <c:v>46</c:v>
                </c:pt>
                <c:pt idx="675">
                  <c:v>46</c:v>
                </c:pt>
                <c:pt idx="676">
                  <c:v>46</c:v>
                </c:pt>
                <c:pt idx="677">
                  <c:v>46</c:v>
                </c:pt>
                <c:pt idx="678">
                  <c:v>46</c:v>
                </c:pt>
                <c:pt idx="679">
                  <c:v>46</c:v>
                </c:pt>
                <c:pt idx="680">
                  <c:v>46</c:v>
                </c:pt>
                <c:pt idx="681">
                  <c:v>46</c:v>
                </c:pt>
                <c:pt idx="682">
                  <c:v>46</c:v>
                </c:pt>
                <c:pt idx="683">
                  <c:v>46</c:v>
                </c:pt>
                <c:pt idx="684">
                  <c:v>46</c:v>
                </c:pt>
                <c:pt idx="685">
                  <c:v>46</c:v>
                </c:pt>
                <c:pt idx="686">
                  <c:v>46</c:v>
                </c:pt>
                <c:pt idx="687">
                  <c:v>46</c:v>
                </c:pt>
                <c:pt idx="688">
                  <c:v>46</c:v>
                </c:pt>
                <c:pt idx="689">
                  <c:v>46</c:v>
                </c:pt>
                <c:pt idx="690">
                  <c:v>46</c:v>
                </c:pt>
                <c:pt idx="691">
                  <c:v>46</c:v>
                </c:pt>
                <c:pt idx="692">
                  <c:v>46</c:v>
                </c:pt>
                <c:pt idx="693">
                  <c:v>46</c:v>
                </c:pt>
                <c:pt idx="694">
                  <c:v>46</c:v>
                </c:pt>
                <c:pt idx="695">
                  <c:v>46</c:v>
                </c:pt>
                <c:pt idx="696">
                  <c:v>46</c:v>
                </c:pt>
                <c:pt idx="697">
                  <c:v>46</c:v>
                </c:pt>
                <c:pt idx="698">
                  <c:v>46</c:v>
                </c:pt>
                <c:pt idx="699">
                  <c:v>46</c:v>
                </c:pt>
                <c:pt idx="700">
                  <c:v>46</c:v>
                </c:pt>
                <c:pt idx="701">
                  <c:v>46</c:v>
                </c:pt>
                <c:pt idx="702">
                  <c:v>46</c:v>
                </c:pt>
                <c:pt idx="703">
                  <c:v>46</c:v>
                </c:pt>
                <c:pt idx="704">
                  <c:v>46</c:v>
                </c:pt>
                <c:pt idx="705">
                  <c:v>46</c:v>
                </c:pt>
                <c:pt idx="706">
                  <c:v>46</c:v>
                </c:pt>
                <c:pt idx="707">
                  <c:v>46</c:v>
                </c:pt>
                <c:pt idx="708">
                  <c:v>46</c:v>
                </c:pt>
                <c:pt idx="709">
                  <c:v>46</c:v>
                </c:pt>
                <c:pt idx="710">
                  <c:v>46</c:v>
                </c:pt>
                <c:pt idx="711">
                  <c:v>46</c:v>
                </c:pt>
                <c:pt idx="712">
                  <c:v>46</c:v>
                </c:pt>
                <c:pt idx="713">
                  <c:v>46</c:v>
                </c:pt>
                <c:pt idx="714">
                  <c:v>46</c:v>
                </c:pt>
                <c:pt idx="715">
                  <c:v>46</c:v>
                </c:pt>
                <c:pt idx="716">
                  <c:v>46</c:v>
                </c:pt>
                <c:pt idx="717">
                  <c:v>46</c:v>
                </c:pt>
                <c:pt idx="718">
                  <c:v>46</c:v>
                </c:pt>
                <c:pt idx="719">
                  <c:v>46</c:v>
                </c:pt>
                <c:pt idx="720">
                  <c:v>46</c:v>
                </c:pt>
                <c:pt idx="721">
                  <c:v>46</c:v>
                </c:pt>
                <c:pt idx="722">
                  <c:v>46</c:v>
                </c:pt>
                <c:pt idx="723">
                  <c:v>46</c:v>
                </c:pt>
                <c:pt idx="724">
                  <c:v>46</c:v>
                </c:pt>
                <c:pt idx="725">
                  <c:v>46</c:v>
                </c:pt>
                <c:pt idx="726">
                  <c:v>46</c:v>
                </c:pt>
                <c:pt idx="727">
                  <c:v>46</c:v>
                </c:pt>
                <c:pt idx="728">
                  <c:v>46</c:v>
                </c:pt>
                <c:pt idx="729">
                  <c:v>46</c:v>
                </c:pt>
                <c:pt idx="730">
                  <c:v>46</c:v>
                </c:pt>
                <c:pt idx="731">
                  <c:v>46</c:v>
                </c:pt>
                <c:pt idx="732">
                  <c:v>46</c:v>
                </c:pt>
                <c:pt idx="733">
                  <c:v>46</c:v>
                </c:pt>
                <c:pt idx="734">
                  <c:v>46</c:v>
                </c:pt>
                <c:pt idx="735">
                  <c:v>46</c:v>
                </c:pt>
                <c:pt idx="736">
                  <c:v>46</c:v>
                </c:pt>
                <c:pt idx="737">
                  <c:v>46</c:v>
                </c:pt>
                <c:pt idx="738">
                  <c:v>46</c:v>
                </c:pt>
                <c:pt idx="739">
                  <c:v>46</c:v>
                </c:pt>
                <c:pt idx="740">
                  <c:v>46</c:v>
                </c:pt>
                <c:pt idx="741">
                  <c:v>46</c:v>
                </c:pt>
                <c:pt idx="742">
                  <c:v>46</c:v>
                </c:pt>
                <c:pt idx="743">
                  <c:v>46</c:v>
                </c:pt>
                <c:pt idx="744">
                  <c:v>46</c:v>
                </c:pt>
                <c:pt idx="745">
                  <c:v>46</c:v>
                </c:pt>
                <c:pt idx="746">
                  <c:v>46</c:v>
                </c:pt>
                <c:pt idx="747">
                  <c:v>46</c:v>
                </c:pt>
                <c:pt idx="748">
                  <c:v>46</c:v>
                </c:pt>
                <c:pt idx="749">
                  <c:v>46</c:v>
                </c:pt>
                <c:pt idx="750">
                  <c:v>46</c:v>
                </c:pt>
                <c:pt idx="751">
                  <c:v>46</c:v>
                </c:pt>
                <c:pt idx="752">
                  <c:v>46</c:v>
                </c:pt>
                <c:pt idx="753">
                  <c:v>46</c:v>
                </c:pt>
                <c:pt idx="754">
                  <c:v>46</c:v>
                </c:pt>
                <c:pt idx="755">
                  <c:v>46</c:v>
                </c:pt>
                <c:pt idx="756">
                  <c:v>46</c:v>
                </c:pt>
                <c:pt idx="757">
                  <c:v>46</c:v>
                </c:pt>
                <c:pt idx="758">
                  <c:v>46</c:v>
                </c:pt>
                <c:pt idx="759">
                  <c:v>46</c:v>
                </c:pt>
                <c:pt idx="760">
                  <c:v>46</c:v>
                </c:pt>
                <c:pt idx="761">
                  <c:v>46</c:v>
                </c:pt>
                <c:pt idx="762">
                  <c:v>46</c:v>
                </c:pt>
                <c:pt idx="763">
                  <c:v>46</c:v>
                </c:pt>
                <c:pt idx="764">
                  <c:v>46</c:v>
                </c:pt>
                <c:pt idx="765">
                  <c:v>46</c:v>
                </c:pt>
                <c:pt idx="766">
                  <c:v>46</c:v>
                </c:pt>
                <c:pt idx="767">
                  <c:v>46</c:v>
                </c:pt>
                <c:pt idx="768">
                  <c:v>46</c:v>
                </c:pt>
                <c:pt idx="769">
                  <c:v>46</c:v>
                </c:pt>
                <c:pt idx="770">
                  <c:v>46</c:v>
                </c:pt>
                <c:pt idx="771">
                  <c:v>46</c:v>
                </c:pt>
                <c:pt idx="772">
                  <c:v>46</c:v>
                </c:pt>
                <c:pt idx="773">
                  <c:v>46</c:v>
                </c:pt>
                <c:pt idx="774">
                  <c:v>46</c:v>
                </c:pt>
                <c:pt idx="775">
                  <c:v>46</c:v>
                </c:pt>
                <c:pt idx="776">
                  <c:v>46</c:v>
                </c:pt>
                <c:pt idx="777">
                  <c:v>46</c:v>
                </c:pt>
                <c:pt idx="778">
                  <c:v>46</c:v>
                </c:pt>
                <c:pt idx="779">
                  <c:v>46</c:v>
                </c:pt>
                <c:pt idx="780">
                  <c:v>46</c:v>
                </c:pt>
                <c:pt idx="781">
                  <c:v>46</c:v>
                </c:pt>
                <c:pt idx="782">
                  <c:v>46</c:v>
                </c:pt>
                <c:pt idx="783">
                  <c:v>46</c:v>
                </c:pt>
                <c:pt idx="784">
                  <c:v>46</c:v>
                </c:pt>
                <c:pt idx="785">
                  <c:v>46</c:v>
                </c:pt>
                <c:pt idx="786">
                  <c:v>46</c:v>
                </c:pt>
                <c:pt idx="787">
                  <c:v>46</c:v>
                </c:pt>
                <c:pt idx="788">
                  <c:v>46</c:v>
                </c:pt>
                <c:pt idx="789">
                  <c:v>46</c:v>
                </c:pt>
                <c:pt idx="790">
                  <c:v>46</c:v>
                </c:pt>
                <c:pt idx="791">
                  <c:v>46</c:v>
                </c:pt>
                <c:pt idx="792">
                  <c:v>46</c:v>
                </c:pt>
                <c:pt idx="793">
                  <c:v>46</c:v>
                </c:pt>
                <c:pt idx="794">
                  <c:v>46</c:v>
                </c:pt>
                <c:pt idx="795">
                  <c:v>46</c:v>
                </c:pt>
                <c:pt idx="796">
                  <c:v>46</c:v>
                </c:pt>
                <c:pt idx="797">
                  <c:v>46</c:v>
                </c:pt>
                <c:pt idx="798">
                  <c:v>46</c:v>
                </c:pt>
                <c:pt idx="799">
                  <c:v>46</c:v>
                </c:pt>
                <c:pt idx="800">
                  <c:v>46</c:v>
                </c:pt>
                <c:pt idx="801">
                  <c:v>46</c:v>
                </c:pt>
                <c:pt idx="802">
                  <c:v>46</c:v>
                </c:pt>
                <c:pt idx="803">
                  <c:v>46</c:v>
                </c:pt>
                <c:pt idx="804">
                  <c:v>46</c:v>
                </c:pt>
                <c:pt idx="805">
                  <c:v>46</c:v>
                </c:pt>
                <c:pt idx="806">
                  <c:v>46</c:v>
                </c:pt>
                <c:pt idx="807">
                  <c:v>46</c:v>
                </c:pt>
                <c:pt idx="808">
                  <c:v>46</c:v>
                </c:pt>
                <c:pt idx="809">
                  <c:v>46</c:v>
                </c:pt>
                <c:pt idx="810">
                  <c:v>46</c:v>
                </c:pt>
                <c:pt idx="811">
                  <c:v>46</c:v>
                </c:pt>
                <c:pt idx="812">
                  <c:v>46</c:v>
                </c:pt>
                <c:pt idx="813">
                  <c:v>46</c:v>
                </c:pt>
                <c:pt idx="814">
                  <c:v>46</c:v>
                </c:pt>
                <c:pt idx="815">
                  <c:v>46</c:v>
                </c:pt>
                <c:pt idx="816">
                  <c:v>46</c:v>
                </c:pt>
                <c:pt idx="817">
                  <c:v>46</c:v>
                </c:pt>
                <c:pt idx="818">
                  <c:v>46</c:v>
                </c:pt>
                <c:pt idx="819">
                  <c:v>46</c:v>
                </c:pt>
                <c:pt idx="820">
                  <c:v>46</c:v>
                </c:pt>
                <c:pt idx="821">
                  <c:v>46</c:v>
                </c:pt>
                <c:pt idx="822">
                  <c:v>46</c:v>
                </c:pt>
                <c:pt idx="823">
                  <c:v>46</c:v>
                </c:pt>
                <c:pt idx="824">
                  <c:v>46</c:v>
                </c:pt>
                <c:pt idx="825">
                  <c:v>46</c:v>
                </c:pt>
                <c:pt idx="826">
                  <c:v>46</c:v>
                </c:pt>
                <c:pt idx="827">
                  <c:v>46</c:v>
                </c:pt>
                <c:pt idx="828">
                  <c:v>46</c:v>
                </c:pt>
                <c:pt idx="829">
                  <c:v>46</c:v>
                </c:pt>
                <c:pt idx="830">
                  <c:v>46</c:v>
                </c:pt>
                <c:pt idx="831">
                  <c:v>46</c:v>
                </c:pt>
                <c:pt idx="832">
                  <c:v>46</c:v>
                </c:pt>
                <c:pt idx="833">
                  <c:v>46</c:v>
                </c:pt>
                <c:pt idx="834">
                  <c:v>46</c:v>
                </c:pt>
                <c:pt idx="835">
                  <c:v>46</c:v>
                </c:pt>
                <c:pt idx="836">
                  <c:v>46</c:v>
                </c:pt>
                <c:pt idx="837">
                  <c:v>46</c:v>
                </c:pt>
                <c:pt idx="838">
                  <c:v>46</c:v>
                </c:pt>
                <c:pt idx="839">
                  <c:v>46</c:v>
                </c:pt>
                <c:pt idx="840">
                  <c:v>46</c:v>
                </c:pt>
                <c:pt idx="841">
                  <c:v>46</c:v>
                </c:pt>
                <c:pt idx="842">
                  <c:v>46</c:v>
                </c:pt>
                <c:pt idx="843">
                  <c:v>46</c:v>
                </c:pt>
                <c:pt idx="844">
                  <c:v>46</c:v>
                </c:pt>
                <c:pt idx="845">
                  <c:v>46</c:v>
                </c:pt>
                <c:pt idx="846">
                  <c:v>46</c:v>
                </c:pt>
                <c:pt idx="847">
                  <c:v>46</c:v>
                </c:pt>
                <c:pt idx="848">
                  <c:v>46</c:v>
                </c:pt>
                <c:pt idx="849">
                  <c:v>45</c:v>
                </c:pt>
                <c:pt idx="850">
                  <c:v>45</c:v>
                </c:pt>
                <c:pt idx="851">
                  <c:v>45</c:v>
                </c:pt>
                <c:pt idx="852">
                  <c:v>45</c:v>
                </c:pt>
                <c:pt idx="853">
                  <c:v>45</c:v>
                </c:pt>
                <c:pt idx="854">
                  <c:v>45</c:v>
                </c:pt>
                <c:pt idx="855">
                  <c:v>45</c:v>
                </c:pt>
                <c:pt idx="856">
                  <c:v>45</c:v>
                </c:pt>
                <c:pt idx="857">
                  <c:v>45</c:v>
                </c:pt>
                <c:pt idx="858">
                  <c:v>45</c:v>
                </c:pt>
                <c:pt idx="859">
                  <c:v>45</c:v>
                </c:pt>
                <c:pt idx="860">
                  <c:v>45</c:v>
                </c:pt>
                <c:pt idx="861">
                  <c:v>45</c:v>
                </c:pt>
                <c:pt idx="862">
                  <c:v>45</c:v>
                </c:pt>
                <c:pt idx="863">
                  <c:v>45</c:v>
                </c:pt>
                <c:pt idx="864">
                  <c:v>45</c:v>
                </c:pt>
                <c:pt idx="865">
                  <c:v>45</c:v>
                </c:pt>
                <c:pt idx="866">
                  <c:v>45</c:v>
                </c:pt>
                <c:pt idx="867">
                  <c:v>45</c:v>
                </c:pt>
                <c:pt idx="868">
                  <c:v>45</c:v>
                </c:pt>
                <c:pt idx="869">
                  <c:v>45</c:v>
                </c:pt>
                <c:pt idx="870">
                  <c:v>45</c:v>
                </c:pt>
                <c:pt idx="871">
                  <c:v>45</c:v>
                </c:pt>
                <c:pt idx="872">
                  <c:v>45</c:v>
                </c:pt>
                <c:pt idx="873">
                  <c:v>45</c:v>
                </c:pt>
                <c:pt idx="874">
                  <c:v>45</c:v>
                </c:pt>
                <c:pt idx="875">
                  <c:v>45</c:v>
                </c:pt>
                <c:pt idx="876">
                  <c:v>45</c:v>
                </c:pt>
                <c:pt idx="877">
                  <c:v>45</c:v>
                </c:pt>
                <c:pt idx="878">
                  <c:v>45</c:v>
                </c:pt>
                <c:pt idx="879">
                  <c:v>45</c:v>
                </c:pt>
                <c:pt idx="880">
                  <c:v>45</c:v>
                </c:pt>
                <c:pt idx="881">
                  <c:v>45</c:v>
                </c:pt>
                <c:pt idx="882">
                  <c:v>45</c:v>
                </c:pt>
                <c:pt idx="883">
                  <c:v>45</c:v>
                </c:pt>
                <c:pt idx="884">
                  <c:v>45</c:v>
                </c:pt>
                <c:pt idx="885">
                  <c:v>45</c:v>
                </c:pt>
                <c:pt idx="886">
                  <c:v>45</c:v>
                </c:pt>
                <c:pt idx="887">
                  <c:v>45</c:v>
                </c:pt>
                <c:pt idx="888">
                  <c:v>45</c:v>
                </c:pt>
                <c:pt idx="889">
                  <c:v>45</c:v>
                </c:pt>
                <c:pt idx="890">
                  <c:v>45</c:v>
                </c:pt>
                <c:pt idx="891">
                  <c:v>45</c:v>
                </c:pt>
                <c:pt idx="892">
                  <c:v>45</c:v>
                </c:pt>
                <c:pt idx="893">
                  <c:v>45</c:v>
                </c:pt>
                <c:pt idx="894">
                  <c:v>45</c:v>
                </c:pt>
                <c:pt idx="895">
                  <c:v>45</c:v>
                </c:pt>
                <c:pt idx="896">
                  <c:v>45</c:v>
                </c:pt>
                <c:pt idx="897">
                  <c:v>45</c:v>
                </c:pt>
                <c:pt idx="898">
                  <c:v>45</c:v>
                </c:pt>
                <c:pt idx="899">
                  <c:v>45</c:v>
                </c:pt>
                <c:pt idx="900">
                  <c:v>45</c:v>
                </c:pt>
                <c:pt idx="901">
                  <c:v>45</c:v>
                </c:pt>
                <c:pt idx="902">
                  <c:v>45</c:v>
                </c:pt>
                <c:pt idx="903">
                  <c:v>45</c:v>
                </c:pt>
                <c:pt idx="904">
                  <c:v>45</c:v>
                </c:pt>
                <c:pt idx="905">
                  <c:v>45</c:v>
                </c:pt>
                <c:pt idx="906">
                  <c:v>45</c:v>
                </c:pt>
                <c:pt idx="907">
                  <c:v>45</c:v>
                </c:pt>
                <c:pt idx="908">
                  <c:v>45</c:v>
                </c:pt>
                <c:pt idx="909">
                  <c:v>45</c:v>
                </c:pt>
                <c:pt idx="910">
                  <c:v>45</c:v>
                </c:pt>
                <c:pt idx="911">
                  <c:v>45</c:v>
                </c:pt>
                <c:pt idx="912">
                  <c:v>45</c:v>
                </c:pt>
                <c:pt idx="913">
                  <c:v>45</c:v>
                </c:pt>
                <c:pt idx="914">
                  <c:v>45</c:v>
                </c:pt>
                <c:pt idx="915">
                  <c:v>45</c:v>
                </c:pt>
                <c:pt idx="916">
                  <c:v>45</c:v>
                </c:pt>
                <c:pt idx="917">
                  <c:v>45</c:v>
                </c:pt>
                <c:pt idx="918">
                  <c:v>45</c:v>
                </c:pt>
                <c:pt idx="919">
                  <c:v>45</c:v>
                </c:pt>
                <c:pt idx="920">
                  <c:v>45</c:v>
                </c:pt>
                <c:pt idx="921">
                  <c:v>45</c:v>
                </c:pt>
                <c:pt idx="922">
                  <c:v>45</c:v>
                </c:pt>
                <c:pt idx="923">
                  <c:v>45</c:v>
                </c:pt>
                <c:pt idx="924">
                  <c:v>45</c:v>
                </c:pt>
                <c:pt idx="925">
                  <c:v>45</c:v>
                </c:pt>
                <c:pt idx="926">
                  <c:v>45</c:v>
                </c:pt>
                <c:pt idx="927">
                  <c:v>45</c:v>
                </c:pt>
                <c:pt idx="928">
                  <c:v>45</c:v>
                </c:pt>
                <c:pt idx="929">
                  <c:v>45</c:v>
                </c:pt>
                <c:pt idx="930">
                  <c:v>45</c:v>
                </c:pt>
                <c:pt idx="931">
                  <c:v>45</c:v>
                </c:pt>
                <c:pt idx="932">
                  <c:v>45</c:v>
                </c:pt>
                <c:pt idx="933">
                  <c:v>45</c:v>
                </c:pt>
                <c:pt idx="934">
                  <c:v>45</c:v>
                </c:pt>
                <c:pt idx="935">
                  <c:v>45</c:v>
                </c:pt>
                <c:pt idx="936">
                  <c:v>45</c:v>
                </c:pt>
                <c:pt idx="937">
                  <c:v>45</c:v>
                </c:pt>
                <c:pt idx="938">
                  <c:v>45</c:v>
                </c:pt>
                <c:pt idx="939">
                  <c:v>45</c:v>
                </c:pt>
                <c:pt idx="940">
                  <c:v>45</c:v>
                </c:pt>
                <c:pt idx="941">
                  <c:v>45</c:v>
                </c:pt>
                <c:pt idx="942">
                  <c:v>45</c:v>
                </c:pt>
                <c:pt idx="943">
                  <c:v>45</c:v>
                </c:pt>
                <c:pt idx="944">
                  <c:v>45</c:v>
                </c:pt>
                <c:pt idx="945">
                  <c:v>45</c:v>
                </c:pt>
                <c:pt idx="946">
                  <c:v>45</c:v>
                </c:pt>
                <c:pt idx="947">
                  <c:v>45</c:v>
                </c:pt>
                <c:pt idx="948">
                  <c:v>45</c:v>
                </c:pt>
                <c:pt idx="949">
                  <c:v>45</c:v>
                </c:pt>
                <c:pt idx="950">
                  <c:v>45</c:v>
                </c:pt>
                <c:pt idx="951">
                  <c:v>45</c:v>
                </c:pt>
                <c:pt idx="952">
                  <c:v>45</c:v>
                </c:pt>
                <c:pt idx="953">
                  <c:v>45</c:v>
                </c:pt>
                <c:pt idx="954">
                  <c:v>45</c:v>
                </c:pt>
                <c:pt idx="955">
                  <c:v>45</c:v>
                </c:pt>
                <c:pt idx="956">
                  <c:v>45</c:v>
                </c:pt>
                <c:pt idx="957">
                  <c:v>45</c:v>
                </c:pt>
                <c:pt idx="958">
                  <c:v>45</c:v>
                </c:pt>
                <c:pt idx="959">
                  <c:v>45</c:v>
                </c:pt>
                <c:pt idx="960">
                  <c:v>45</c:v>
                </c:pt>
                <c:pt idx="961">
                  <c:v>45</c:v>
                </c:pt>
                <c:pt idx="962">
                  <c:v>45</c:v>
                </c:pt>
                <c:pt idx="963">
                  <c:v>45</c:v>
                </c:pt>
                <c:pt idx="964">
                  <c:v>45</c:v>
                </c:pt>
                <c:pt idx="965">
                  <c:v>45</c:v>
                </c:pt>
                <c:pt idx="966">
                  <c:v>45</c:v>
                </c:pt>
                <c:pt idx="967">
                  <c:v>45</c:v>
                </c:pt>
                <c:pt idx="968">
                  <c:v>45</c:v>
                </c:pt>
                <c:pt idx="969">
                  <c:v>45</c:v>
                </c:pt>
                <c:pt idx="970">
                  <c:v>45</c:v>
                </c:pt>
                <c:pt idx="971">
                  <c:v>45</c:v>
                </c:pt>
                <c:pt idx="972">
                  <c:v>45</c:v>
                </c:pt>
                <c:pt idx="973">
                  <c:v>45</c:v>
                </c:pt>
                <c:pt idx="974">
                  <c:v>45</c:v>
                </c:pt>
                <c:pt idx="975">
                  <c:v>45</c:v>
                </c:pt>
                <c:pt idx="976">
                  <c:v>45</c:v>
                </c:pt>
                <c:pt idx="977">
                  <c:v>45</c:v>
                </c:pt>
                <c:pt idx="978">
                  <c:v>45</c:v>
                </c:pt>
                <c:pt idx="979">
                  <c:v>45</c:v>
                </c:pt>
                <c:pt idx="980">
                  <c:v>45</c:v>
                </c:pt>
                <c:pt idx="981">
                  <c:v>45</c:v>
                </c:pt>
                <c:pt idx="982">
                  <c:v>45</c:v>
                </c:pt>
                <c:pt idx="983">
                  <c:v>45</c:v>
                </c:pt>
                <c:pt idx="984">
                  <c:v>45</c:v>
                </c:pt>
                <c:pt idx="985">
                  <c:v>45</c:v>
                </c:pt>
                <c:pt idx="986">
                  <c:v>45</c:v>
                </c:pt>
                <c:pt idx="987">
                  <c:v>45</c:v>
                </c:pt>
                <c:pt idx="988">
                  <c:v>45</c:v>
                </c:pt>
                <c:pt idx="989">
                  <c:v>45</c:v>
                </c:pt>
                <c:pt idx="990">
                  <c:v>45</c:v>
                </c:pt>
                <c:pt idx="991">
                  <c:v>45</c:v>
                </c:pt>
                <c:pt idx="992">
                  <c:v>45</c:v>
                </c:pt>
                <c:pt idx="993">
                  <c:v>45</c:v>
                </c:pt>
                <c:pt idx="994">
                  <c:v>45</c:v>
                </c:pt>
                <c:pt idx="995">
                  <c:v>45</c:v>
                </c:pt>
                <c:pt idx="996">
                  <c:v>45</c:v>
                </c:pt>
                <c:pt idx="997">
                  <c:v>45</c:v>
                </c:pt>
                <c:pt idx="998">
                  <c:v>45</c:v>
                </c:pt>
                <c:pt idx="999">
                  <c:v>45</c:v>
                </c:pt>
                <c:pt idx="1000">
                  <c:v>45</c:v>
                </c:pt>
                <c:pt idx="1001">
                  <c:v>45</c:v>
                </c:pt>
                <c:pt idx="1002">
                  <c:v>45</c:v>
                </c:pt>
                <c:pt idx="1003">
                  <c:v>45</c:v>
                </c:pt>
                <c:pt idx="1004">
                  <c:v>45</c:v>
                </c:pt>
                <c:pt idx="1005">
                  <c:v>45</c:v>
                </c:pt>
                <c:pt idx="1006">
                  <c:v>45</c:v>
                </c:pt>
                <c:pt idx="1007">
                  <c:v>45</c:v>
                </c:pt>
                <c:pt idx="1008">
                  <c:v>45</c:v>
                </c:pt>
                <c:pt idx="1009">
                  <c:v>45</c:v>
                </c:pt>
                <c:pt idx="1010">
                  <c:v>45</c:v>
                </c:pt>
                <c:pt idx="1011">
                  <c:v>45</c:v>
                </c:pt>
                <c:pt idx="1012">
                  <c:v>45</c:v>
                </c:pt>
                <c:pt idx="1013">
                  <c:v>45</c:v>
                </c:pt>
                <c:pt idx="1014">
                  <c:v>45</c:v>
                </c:pt>
                <c:pt idx="1015">
                  <c:v>45</c:v>
                </c:pt>
                <c:pt idx="1016">
                  <c:v>45</c:v>
                </c:pt>
                <c:pt idx="1017">
                  <c:v>45</c:v>
                </c:pt>
                <c:pt idx="1018">
                  <c:v>45</c:v>
                </c:pt>
                <c:pt idx="1019">
                  <c:v>45</c:v>
                </c:pt>
                <c:pt idx="1020">
                  <c:v>45</c:v>
                </c:pt>
                <c:pt idx="1021">
                  <c:v>45</c:v>
                </c:pt>
                <c:pt idx="1022">
                  <c:v>45</c:v>
                </c:pt>
                <c:pt idx="1023">
                  <c:v>45</c:v>
                </c:pt>
                <c:pt idx="1024">
                  <c:v>45</c:v>
                </c:pt>
                <c:pt idx="1025">
                  <c:v>45</c:v>
                </c:pt>
                <c:pt idx="1026">
                  <c:v>45</c:v>
                </c:pt>
                <c:pt idx="1027">
                  <c:v>45</c:v>
                </c:pt>
                <c:pt idx="1028">
                  <c:v>45</c:v>
                </c:pt>
                <c:pt idx="1029">
                  <c:v>45</c:v>
                </c:pt>
                <c:pt idx="1030">
                  <c:v>45</c:v>
                </c:pt>
                <c:pt idx="1031">
                  <c:v>45</c:v>
                </c:pt>
                <c:pt idx="1032">
                  <c:v>45</c:v>
                </c:pt>
                <c:pt idx="1033">
                  <c:v>45</c:v>
                </c:pt>
                <c:pt idx="1034">
                  <c:v>45</c:v>
                </c:pt>
                <c:pt idx="1035">
                  <c:v>45</c:v>
                </c:pt>
                <c:pt idx="1036">
                  <c:v>45</c:v>
                </c:pt>
                <c:pt idx="1037">
                  <c:v>45</c:v>
                </c:pt>
                <c:pt idx="1038">
                  <c:v>45</c:v>
                </c:pt>
                <c:pt idx="1039">
                  <c:v>45</c:v>
                </c:pt>
                <c:pt idx="1040">
                  <c:v>45</c:v>
                </c:pt>
                <c:pt idx="1041">
                  <c:v>45</c:v>
                </c:pt>
                <c:pt idx="1042">
                  <c:v>45</c:v>
                </c:pt>
                <c:pt idx="1043">
                  <c:v>45</c:v>
                </c:pt>
                <c:pt idx="1044">
                  <c:v>45</c:v>
                </c:pt>
                <c:pt idx="1045">
                  <c:v>45</c:v>
                </c:pt>
                <c:pt idx="1046">
                  <c:v>45</c:v>
                </c:pt>
                <c:pt idx="1047">
                  <c:v>45</c:v>
                </c:pt>
                <c:pt idx="1048">
                  <c:v>45</c:v>
                </c:pt>
                <c:pt idx="1049">
                  <c:v>45</c:v>
                </c:pt>
                <c:pt idx="1050">
                  <c:v>45</c:v>
                </c:pt>
                <c:pt idx="1051">
                  <c:v>45</c:v>
                </c:pt>
                <c:pt idx="1052">
                  <c:v>45</c:v>
                </c:pt>
                <c:pt idx="1053">
                  <c:v>45</c:v>
                </c:pt>
                <c:pt idx="1054">
                  <c:v>45</c:v>
                </c:pt>
                <c:pt idx="1055">
                  <c:v>45</c:v>
                </c:pt>
                <c:pt idx="1056">
                  <c:v>45</c:v>
                </c:pt>
                <c:pt idx="1057">
                  <c:v>45</c:v>
                </c:pt>
                <c:pt idx="1058">
                  <c:v>45</c:v>
                </c:pt>
                <c:pt idx="1059">
                  <c:v>45</c:v>
                </c:pt>
                <c:pt idx="1060">
                  <c:v>45</c:v>
                </c:pt>
                <c:pt idx="1061">
                  <c:v>45</c:v>
                </c:pt>
                <c:pt idx="1062">
                  <c:v>45</c:v>
                </c:pt>
                <c:pt idx="1063">
                  <c:v>45</c:v>
                </c:pt>
                <c:pt idx="1064">
                  <c:v>45</c:v>
                </c:pt>
                <c:pt idx="1065">
                  <c:v>45</c:v>
                </c:pt>
                <c:pt idx="1066">
                  <c:v>45</c:v>
                </c:pt>
                <c:pt idx="1067">
                  <c:v>45</c:v>
                </c:pt>
                <c:pt idx="1068">
                  <c:v>45</c:v>
                </c:pt>
                <c:pt idx="1069">
                  <c:v>45</c:v>
                </c:pt>
                <c:pt idx="1070">
                  <c:v>45</c:v>
                </c:pt>
                <c:pt idx="1071">
                  <c:v>45</c:v>
                </c:pt>
                <c:pt idx="1072">
                  <c:v>45</c:v>
                </c:pt>
                <c:pt idx="1073">
                  <c:v>45</c:v>
                </c:pt>
                <c:pt idx="1074">
                  <c:v>45</c:v>
                </c:pt>
                <c:pt idx="1075">
                  <c:v>45</c:v>
                </c:pt>
                <c:pt idx="1076">
                  <c:v>45</c:v>
                </c:pt>
                <c:pt idx="1077">
                  <c:v>45</c:v>
                </c:pt>
                <c:pt idx="1078">
                  <c:v>45</c:v>
                </c:pt>
                <c:pt idx="1079">
                  <c:v>45</c:v>
                </c:pt>
                <c:pt idx="1080">
                  <c:v>45</c:v>
                </c:pt>
                <c:pt idx="1081">
                  <c:v>45</c:v>
                </c:pt>
                <c:pt idx="1082">
                  <c:v>45</c:v>
                </c:pt>
                <c:pt idx="1083">
                  <c:v>45</c:v>
                </c:pt>
                <c:pt idx="1084">
                  <c:v>45</c:v>
                </c:pt>
                <c:pt idx="1085">
                  <c:v>45</c:v>
                </c:pt>
                <c:pt idx="1086">
                  <c:v>45</c:v>
                </c:pt>
                <c:pt idx="1087">
                  <c:v>45</c:v>
                </c:pt>
                <c:pt idx="1088">
                  <c:v>45</c:v>
                </c:pt>
                <c:pt idx="1089">
                  <c:v>45</c:v>
                </c:pt>
                <c:pt idx="1090">
                  <c:v>45</c:v>
                </c:pt>
                <c:pt idx="1091">
                  <c:v>45</c:v>
                </c:pt>
                <c:pt idx="1092">
                  <c:v>45</c:v>
                </c:pt>
                <c:pt idx="1093">
                  <c:v>45</c:v>
                </c:pt>
                <c:pt idx="1094">
                  <c:v>45</c:v>
                </c:pt>
                <c:pt idx="1095">
                  <c:v>45</c:v>
                </c:pt>
                <c:pt idx="1096">
                  <c:v>45</c:v>
                </c:pt>
                <c:pt idx="1097">
                  <c:v>45</c:v>
                </c:pt>
                <c:pt idx="1098">
                  <c:v>45</c:v>
                </c:pt>
                <c:pt idx="1099">
                  <c:v>45</c:v>
                </c:pt>
                <c:pt idx="1100">
                  <c:v>45</c:v>
                </c:pt>
                <c:pt idx="1101">
                  <c:v>45</c:v>
                </c:pt>
                <c:pt idx="1102">
                  <c:v>45</c:v>
                </c:pt>
                <c:pt idx="1103">
                  <c:v>45</c:v>
                </c:pt>
                <c:pt idx="1104">
                  <c:v>45</c:v>
                </c:pt>
                <c:pt idx="1105">
                  <c:v>45</c:v>
                </c:pt>
                <c:pt idx="1106">
                  <c:v>45</c:v>
                </c:pt>
                <c:pt idx="1107">
                  <c:v>45</c:v>
                </c:pt>
                <c:pt idx="1108">
                  <c:v>45</c:v>
                </c:pt>
                <c:pt idx="1109">
                  <c:v>45</c:v>
                </c:pt>
                <c:pt idx="1110">
                  <c:v>45</c:v>
                </c:pt>
                <c:pt idx="1111">
                  <c:v>45</c:v>
                </c:pt>
                <c:pt idx="1112">
                  <c:v>45</c:v>
                </c:pt>
                <c:pt idx="1113">
                  <c:v>45</c:v>
                </c:pt>
                <c:pt idx="1114">
                  <c:v>45</c:v>
                </c:pt>
                <c:pt idx="1115">
                  <c:v>45</c:v>
                </c:pt>
                <c:pt idx="1116">
                  <c:v>45</c:v>
                </c:pt>
                <c:pt idx="1117">
                  <c:v>45</c:v>
                </c:pt>
                <c:pt idx="1118">
                  <c:v>45</c:v>
                </c:pt>
                <c:pt idx="1119">
                  <c:v>45</c:v>
                </c:pt>
                <c:pt idx="1120">
                  <c:v>45</c:v>
                </c:pt>
                <c:pt idx="1121">
                  <c:v>45</c:v>
                </c:pt>
                <c:pt idx="1122">
                  <c:v>45</c:v>
                </c:pt>
                <c:pt idx="1123">
                  <c:v>45</c:v>
                </c:pt>
                <c:pt idx="1124">
                  <c:v>45</c:v>
                </c:pt>
                <c:pt idx="1125">
                  <c:v>45</c:v>
                </c:pt>
                <c:pt idx="1126">
                  <c:v>45</c:v>
                </c:pt>
                <c:pt idx="1127">
                  <c:v>45</c:v>
                </c:pt>
                <c:pt idx="1128">
                  <c:v>45</c:v>
                </c:pt>
                <c:pt idx="1129">
                  <c:v>45</c:v>
                </c:pt>
                <c:pt idx="1130">
                  <c:v>45</c:v>
                </c:pt>
                <c:pt idx="1131">
                  <c:v>45</c:v>
                </c:pt>
                <c:pt idx="1132">
                  <c:v>45</c:v>
                </c:pt>
                <c:pt idx="1133">
                  <c:v>45</c:v>
                </c:pt>
                <c:pt idx="1134">
                  <c:v>45</c:v>
                </c:pt>
                <c:pt idx="1135">
                  <c:v>45</c:v>
                </c:pt>
                <c:pt idx="1136">
                  <c:v>45</c:v>
                </c:pt>
                <c:pt idx="1137">
                  <c:v>45</c:v>
                </c:pt>
                <c:pt idx="1138">
                  <c:v>45</c:v>
                </c:pt>
                <c:pt idx="1139">
                  <c:v>45</c:v>
                </c:pt>
                <c:pt idx="1140">
                  <c:v>45</c:v>
                </c:pt>
                <c:pt idx="1141">
                  <c:v>45</c:v>
                </c:pt>
                <c:pt idx="1142">
                  <c:v>45</c:v>
                </c:pt>
                <c:pt idx="1143">
                  <c:v>45</c:v>
                </c:pt>
                <c:pt idx="1144">
                  <c:v>45</c:v>
                </c:pt>
                <c:pt idx="1145">
                  <c:v>45</c:v>
                </c:pt>
                <c:pt idx="1146">
                  <c:v>45</c:v>
                </c:pt>
                <c:pt idx="1147">
                  <c:v>45</c:v>
                </c:pt>
                <c:pt idx="1148">
                  <c:v>45</c:v>
                </c:pt>
                <c:pt idx="1149">
                  <c:v>45</c:v>
                </c:pt>
                <c:pt idx="1150">
                  <c:v>45</c:v>
                </c:pt>
                <c:pt idx="1151">
                  <c:v>45</c:v>
                </c:pt>
                <c:pt idx="1152">
                  <c:v>45</c:v>
                </c:pt>
                <c:pt idx="1153">
                  <c:v>45</c:v>
                </c:pt>
                <c:pt idx="1154">
                  <c:v>45</c:v>
                </c:pt>
                <c:pt idx="1155">
                  <c:v>45</c:v>
                </c:pt>
                <c:pt idx="1156">
                  <c:v>45</c:v>
                </c:pt>
                <c:pt idx="1157">
                  <c:v>45</c:v>
                </c:pt>
                <c:pt idx="1158">
                  <c:v>45</c:v>
                </c:pt>
                <c:pt idx="1159">
                  <c:v>45</c:v>
                </c:pt>
                <c:pt idx="1160">
                  <c:v>45</c:v>
                </c:pt>
                <c:pt idx="1161">
                  <c:v>45</c:v>
                </c:pt>
                <c:pt idx="1162">
                  <c:v>45</c:v>
                </c:pt>
                <c:pt idx="1163">
                  <c:v>45</c:v>
                </c:pt>
                <c:pt idx="1164">
                  <c:v>45</c:v>
                </c:pt>
                <c:pt idx="1165">
                  <c:v>45</c:v>
                </c:pt>
                <c:pt idx="1166">
                  <c:v>45</c:v>
                </c:pt>
                <c:pt idx="1167">
                  <c:v>45</c:v>
                </c:pt>
                <c:pt idx="1168">
                  <c:v>45</c:v>
                </c:pt>
                <c:pt idx="1169">
                  <c:v>45</c:v>
                </c:pt>
                <c:pt idx="1170">
                  <c:v>45</c:v>
                </c:pt>
                <c:pt idx="1171">
                  <c:v>45</c:v>
                </c:pt>
                <c:pt idx="1172">
                  <c:v>45</c:v>
                </c:pt>
                <c:pt idx="1173">
                  <c:v>44</c:v>
                </c:pt>
                <c:pt idx="1174">
                  <c:v>44</c:v>
                </c:pt>
                <c:pt idx="1175">
                  <c:v>44</c:v>
                </c:pt>
                <c:pt idx="1176">
                  <c:v>44</c:v>
                </c:pt>
                <c:pt idx="1177">
                  <c:v>44</c:v>
                </c:pt>
                <c:pt idx="1178">
                  <c:v>44</c:v>
                </c:pt>
                <c:pt idx="1179">
                  <c:v>44</c:v>
                </c:pt>
                <c:pt idx="1180">
                  <c:v>44</c:v>
                </c:pt>
                <c:pt idx="1181">
                  <c:v>44</c:v>
                </c:pt>
                <c:pt idx="1182">
                  <c:v>44</c:v>
                </c:pt>
                <c:pt idx="1183">
                  <c:v>44</c:v>
                </c:pt>
                <c:pt idx="1184">
                  <c:v>44</c:v>
                </c:pt>
                <c:pt idx="1185">
                  <c:v>44</c:v>
                </c:pt>
                <c:pt idx="1186">
                  <c:v>44</c:v>
                </c:pt>
                <c:pt idx="1187">
                  <c:v>44</c:v>
                </c:pt>
                <c:pt idx="1188">
                  <c:v>44</c:v>
                </c:pt>
                <c:pt idx="1189">
                  <c:v>44</c:v>
                </c:pt>
                <c:pt idx="1190">
                  <c:v>44</c:v>
                </c:pt>
                <c:pt idx="1191">
                  <c:v>44</c:v>
                </c:pt>
                <c:pt idx="1192">
                  <c:v>44</c:v>
                </c:pt>
                <c:pt idx="1193">
                  <c:v>44</c:v>
                </c:pt>
                <c:pt idx="1194">
                  <c:v>44</c:v>
                </c:pt>
                <c:pt idx="1195">
                  <c:v>44</c:v>
                </c:pt>
                <c:pt idx="1196">
                  <c:v>44</c:v>
                </c:pt>
                <c:pt idx="1197">
                  <c:v>44</c:v>
                </c:pt>
                <c:pt idx="1198">
                  <c:v>44</c:v>
                </c:pt>
                <c:pt idx="1199">
                  <c:v>44</c:v>
                </c:pt>
                <c:pt idx="1200">
                  <c:v>44</c:v>
                </c:pt>
                <c:pt idx="1201">
                  <c:v>44</c:v>
                </c:pt>
                <c:pt idx="1202">
                  <c:v>44</c:v>
                </c:pt>
                <c:pt idx="1203">
                  <c:v>44</c:v>
                </c:pt>
                <c:pt idx="1204">
                  <c:v>44</c:v>
                </c:pt>
                <c:pt idx="1205">
                  <c:v>44</c:v>
                </c:pt>
                <c:pt idx="1206">
                  <c:v>44</c:v>
                </c:pt>
                <c:pt idx="1207">
                  <c:v>44</c:v>
                </c:pt>
                <c:pt idx="1208">
                  <c:v>44</c:v>
                </c:pt>
                <c:pt idx="1209">
                  <c:v>44</c:v>
                </c:pt>
                <c:pt idx="1210">
                  <c:v>44</c:v>
                </c:pt>
                <c:pt idx="1211">
                  <c:v>44</c:v>
                </c:pt>
                <c:pt idx="1212">
                  <c:v>44</c:v>
                </c:pt>
                <c:pt idx="1213">
                  <c:v>44</c:v>
                </c:pt>
                <c:pt idx="1214">
                  <c:v>44</c:v>
                </c:pt>
                <c:pt idx="1215">
                  <c:v>44</c:v>
                </c:pt>
                <c:pt idx="1216">
                  <c:v>44</c:v>
                </c:pt>
                <c:pt idx="1217">
                  <c:v>44</c:v>
                </c:pt>
                <c:pt idx="1218">
                  <c:v>44</c:v>
                </c:pt>
                <c:pt idx="1219">
                  <c:v>44</c:v>
                </c:pt>
                <c:pt idx="1220">
                  <c:v>44</c:v>
                </c:pt>
                <c:pt idx="1221">
                  <c:v>44</c:v>
                </c:pt>
                <c:pt idx="1222">
                  <c:v>44</c:v>
                </c:pt>
                <c:pt idx="1223">
                  <c:v>44</c:v>
                </c:pt>
                <c:pt idx="1224">
                  <c:v>44</c:v>
                </c:pt>
                <c:pt idx="1225">
                  <c:v>44</c:v>
                </c:pt>
                <c:pt idx="1226">
                  <c:v>44</c:v>
                </c:pt>
                <c:pt idx="1227">
                  <c:v>44</c:v>
                </c:pt>
                <c:pt idx="1228">
                  <c:v>44</c:v>
                </c:pt>
                <c:pt idx="1229">
                  <c:v>44</c:v>
                </c:pt>
                <c:pt idx="1230">
                  <c:v>44</c:v>
                </c:pt>
                <c:pt idx="1231">
                  <c:v>44</c:v>
                </c:pt>
                <c:pt idx="1232">
                  <c:v>44</c:v>
                </c:pt>
                <c:pt idx="1233">
                  <c:v>44</c:v>
                </c:pt>
                <c:pt idx="1234">
                  <c:v>44</c:v>
                </c:pt>
                <c:pt idx="1235">
                  <c:v>44</c:v>
                </c:pt>
                <c:pt idx="1236">
                  <c:v>44</c:v>
                </c:pt>
                <c:pt idx="1237">
                  <c:v>44</c:v>
                </c:pt>
                <c:pt idx="1238">
                  <c:v>44</c:v>
                </c:pt>
                <c:pt idx="1239">
                  <c:v>44</c:v>
                </c:pt>
                <c:pt idx="1240">
                  <c:v>44</c:v>
                </c:pt>
                <c:pt idx="1241">
                  <c:v>44</c:v>
                </c:pt>
                <c:pt idx="1242">
                  <c:v>44</c:v>
                </c:pt>
                <c:pt idx="1243">
                  <c:v>44</c:v>
                </c:pt>
                <c:pt idx="1244">
                  <c:v>44</c:v>
                </c:pt>
                <c:pt idx="1245">
                  <c:v>44</c:v>
                </c:pt>
                <c:pt idx="1246">
                  <c:v>44</c:v>
                </c:pt>
                <c:pt idx="1247">
                  <c:v>44</c:v>
                </c:pt>
                <c:pt idx="1248">
                  <c:v>44</c:v>
                </c:pt>
                <c:pt idx="1249">
                  <c:v>44</c:v>
                </c:pt>
                <c:pt idx="1250">
                  <c:v>44</c:v>
                </c:pt>
                <c:pt idx="1251">
                  <c:v>44</c:v>
                </c:pt>
                <c:pt idx="1252">
                  <c:v>44</c:v>
                </c:pt>
                <c:pt idx="1253">
                  <c:v>44</c:v>
                </c:pt>
                <c:pt idx="1254">
                  <c:v>44</c:v>
                </c:pt>
                <c:pt idx="1255">
                  <c:v>44</c:v>
                </c:pt>
                <c:pt idx="1256">
                  <c:v>44</c:v>
                </c:pt>
                <c:pt idx="1257">
                  <c:v>44</c:v>
                </c:pt>
                <c:pt idx="1258">
                  <c:v>44</c:v>
                </c:pt>
                <c:pt idx="1259">
                  <c:v>44</c:v>
                </c:pt>
                <c:pt idx="1260">
                  <c:v>44</c:v>
                </c:pt>
                <c:pt idx="1261">
                  <c:v>44</c:v>
                </c:pt>
                <c:pt idx="1262">
                  <c:v>44</c:v>
                </c:pt>
                <c:pt idx="1263">
                  <c:v>44</c:v>
                </c:pt>
                <c:pt idx="1264">
                  <c:v>44</c:v>
                </c:pt>
                <c:pt idx="1265">
                  <c:v>44</c:v>
                </c:pt>
                <c:pt idx="1266">
                  <c:v>44</c:v>
                </c:pt>
                <c:pt idx="1267">
                  <c:v>44</c:v>
                </c:pt>
                <c:pt idx="1268">
                  <c:v>44</c:v>
                </c:pt>
                <c:pt idx="1269">
                  <c:v>44</c:v>
                </c:pt>
                <c:pt idx="1270">
                  <c:v>44</c:v>
                </c:pt>
                <c:pt idx="1271">
                  <c:v>44</c:v>
                </c:pt>
                <c:pt idx="1272">
                  <c:v>44</c:v>
                </c:pt>
                <c:pt idx="1273">
                  <c:v>44</c:v>
                </c:pt>
                <c:pt idx="1274">
                  <c:v>44</c:v>
                </c:pt>
                <c:pt idx="1275">
                  <c:v>44</c:v>
                </c:pt>
                <c:pt idx="1276">
                  <c:v>44</c:v>
                </c:pt>
                <c:pt idx="1277">
                  <c:v>44</c:v>
                </c:pt>
                <c:pt idx="1278">
                  <c:v>44</c:v>
                </c:pt>
                <c:pt idx="1279">
                  <c:v>44</c:v>
                </c:pt>
                <c:pt idx="1280">
                  <c:v>44</c:v>
                </c:pt>
                <c:pt idx="1281">
                  <c:v>44</c:v>
                </c:pt>
                <c:pt idx="1282">
                  <c:v>44</c:v>
                </c:pt>
                <c:pt idx="1283">
                  <c:v>44</c:v>
                </c:pt>
                <c:pt idx="1284">
                  <c:v>44</c:v>
                </c:pt>
                <c:pt idx="1285">
                  <c:v>44</c:v>
                </c:pt>
                <c:pt idx="1286">
                  <c:v>44</c:v>
                </c:pt>
                <c:pt idx="1287">
                  <c:v>44</c:v>
                </c:pt>
                <c:pt idx="1288">
                  <c:v>44</c:v>
                </c:pt>
                <c:pt idx="1289">
                  <c:v>44</c:v>
                </c:pt>
                <c:pt idx="1290">
                  <c:v>44</c:v>
                </c:pt>
                <c:pt idx="1291">
                  <c:v>44</c:v>
                </c:pt>
                <c:pt idx="1292">
                  <c:v>44</c:v>
                </c:pt>
                <c:pt idx="1293">
                  <c:v>44</c:v>
                </c:pt>
                <c:pt idx="1294">
                  <c:v>44</c:v>
                </c:pt>
                <c:pt idx="1295">
                  <c:v>44</c:v>
                </c:pt>
                <c:pt idx="1296">
                  <c:v>44</c:v>
                </c:pt>
                <c:pt idx="1297">
                  <c:v>44</c:v>
                </c:pt>
                <c:pt idx="1298">
                  <c:v>44</c:v>
                </c:pt>
                <c:pt idx="1299">
                  <c:v>44</c:v>
                </c:pt>
                <c:pt idx="1300">
                  <c:v>44</c:v>
                </c:pt>
                <c:pt idx="1301">
                  <c:v>44</c:v>
                </c:pt>
                <c:pt idx="1302">
                  <c:v>44</c:v>
                </c:pt>
                <c:pt idx="1303">
                  <c:v>44</c:v>
                </c:pt>
                <c:pt idx="1304">
                  <c:v>44</c:v>
                </c:pt>
                <c:pt idx="1305">
                  <c:v>44</c:v>
                </c:pt>
                <c:pt idx="1306">
                  <c:v>44</c:v>
                </c:pt>
                <c:pt idx="1307">
                  <c:v>44</c:v>
                </c:pt>
                <c:pt idx="1308">
                  <c:v>44</c:v>
                </c:pt>
                <c:pt idx="1309">
                  <c:v>44</c:v>
                </c:pt>
                <c:pt idx="1310">
                  <c:v>44</c:v>
                </c:pt>
                <c:pt idx="1311">
                  <c:v>44</c:v>
                </c:pt>
                <c:pt idx="1312">
                  <c:v>44</c:v>
                </c:pt>
                <c:pt idx="1313">
                  <c:v>44</c:v>
                </c:pt>
                <c:pt idx="1314">
                  <c:v>44</c:v>
                </c:pt>
                <c:pt idx="1315">
                  <c:v>44</c:v>
                </c:pt>
                <c:pt idx="1316">
                  <c:v>44</c:v>
                </c:pt>
                <c:pt idx="1317">
                  <c:v>44</c:v>
                </c:pt>
                <c:pt idx="1318">
                  <c:v>44</c:v>
                </c:pt>
                <c:pt idx="1319">
                  <c:v>44</c:v>
                </c:pt>
                <c:pt idx="1320">
                  <c:v>44</c:v>
                </c:pt>
                <c:pt idx="1321">
                  <c:v>44</c:v>
                </c:pt>
                <c:pt idx="1322">
                  <c:v>44</c:v>
                </c:pt>
                <c:pt idx="1323">
                  <c:v>44</c:v>
                </c:pt>
                <c:pt idx="1324">
                  <c:v>44</c:v>
                </c:pt>
                <c:pt idx="1325">
                  <c:v>44</c:v>
                </c:pt>
                <c:pt idx="1326">
                  <c:v>44</c:v>
                </c:pt>
                <c:pt idx="1327">
                  <c:v>44</c:v>
                </c:pt>
                <c:pt idx="1328">
                  <c:v>44</c:v>
                </c:pt>
                <c:pt idx="1329">
                  <c:v>44</c:v>
                </c:pt>
                <c:pt idx="1330">
                  <c:v>44</c:v>
                </c:pt>
                <c:pt idx="1331">
                  <c:v>44</c:v>
                </c:pt>
                <c:pt idx="1332">
                  <c:v>44</c:v>
                </c:pt>
                <c:pt idx="1333">
                  <c:v>44</c:v>
                </c:pt>
                <c:pt idx="1334">
                  <c:v>44</c:v>
                </c:pt>
                <c:pt idx="1335">
                  <c:v>44</c:v>
                </c:pt>
                <c:pt idx="1336">
                  <c:v>44</c:v>
                </c:pt>
                <c:pt idx="1337">
                  <c:v>44</c:v>
                </c:pt>
                <c:pt idx="1338">
                  <c:v>44</c:v>
                </c:pt>
                <c:pt idx="1339">
                  <c:v>44</c:v>
                </c:pt>
                <c:pt idx="1340">
                  <c:v>44</c:v>
                </c:pt>
                <c:pt idx="1341">
                  <c:v>44</c:v>
                </c:pt>
                <c:pt idx="1342">
                  <c:v>44</c:v>
                </c:pt>
                <c:pt idx="1343">
                  <c:v>44</c:v>
                </c:pt>
                <c:pt idx="1344">
                  <c:v>44</c:v>
                </c:pt>
                <c:pt idx="1345">
                  <c:v>44</c:v>
                </c:pt>
                <c:pt idx="1346">
                  <c:v>44</c:v>
                </c:pt>
                <c:pt idx="1347">
                  <c:v>44</c:v>
                </c:pt>
                <c:pt idx="1348">
                  <c:v>44</c:v>
                </c:pt>
                <c:pt idx="1349">
                  <c:v>44</c:v>
                </c:pt>
                <c:pt idx="1350">
                  <c:v>44</c:v>
                </c:pt>
                <c:pt idx="1351">
                  <c:v>44</c:v>
                </c:pt>
                <c:pt idx="1352">
                  <c:v>44</c:v>
                </c:pt>
                <c:pt idx="1353">
                  <c:v>44</c:v>
                </c:pt>
                <c:pt idx="1354">
                  <c:v>44</c:v>
                </c:pt>
                <c:pt idx="1355">
                  <c:v>44</c:v>
                </c:pt>
                <c:pt idx="1356">
                  <c:v>44</c:v>
                </c:pt>
                <c:pt idx="1357">
                  <c:v>44</c:v>
                </c:pt>
                <c:pt idx="1358">
                  <c:v>44</c:v>
                </c:pt>
                <c:pt idx="1359">
                  <c:v>44</c:v>
                </c:pt>
                <c:pt idx="1360">
                  <c:v>44</c:v>
                </c:pt>
                <c:pt idx="1361">
                  <c:v>44</c:v>
                </c:pt>
                <c:pt idx="1362">
                  <c:v>44</c:v>
                </c:pt>
                <c:pt idx="1363">
                  <c:v>44</c:v>
                </c:pt>
                <c:pt idx="1364">
                  <c:v>44</c:v>
                </c:pt>
                <c:pt idx="1365">
                  <c:v>44</c:v>
                </c:pt>
                <c:pt idx="1366">
                  <c:v>44</c:v>
                </c:pt>
                <c:pt idx="1367">
                  <c:v>44</c:v>
                </c:pt>
                <c:pt idx="1368">
                  <c:v>44</c:v>
                </c:pt>
                <c:pt idx="1369">
                  <c:v>44</c:v>
                </c:pt>
                <c:pt idx="1370">
                  <c:v>44</c:v>
                </c:pt>
                <c:pt idx="1371">
                  <c:v>44</c:v>
                </c:pt>
                <c:pt idx="1372">
                  <c:v>44</c:v>
                </c:pt>
                <c:pt idx="1373">
                  <c:v>44</c:v>
                </c:pt>
                <c:pt idx="1374">
                  <c:v>44</c:v>
                </c:pt>
                <c:pt idx="1375">
                  <c:v>44</c:v>
                </c:pt>
                <c:pt idx="1376">
                  <c:v>44</c:v>
                </c:pt>
                <c:pt idx="1377">
                  <c:v>44</c:v>
                </c:pt>
                <c:pt idx="1378">
                  <c:v>44</c:v>
                </c:pt>
                <c:pt idx="1379">
                  <c:v>44</c:v>
                </c:pt>
                <c:pt idx="1380">
                  <c:v>44</c:v>
                </c:pt>
                <c:pt idx="1381">
                  <c:v>44</c:v>
                </c:pt>
                <c:pt idx="1382">
                  <c:v>44</c:v>
                </c:pt>
                <c:pt idx="1383">
                  <c:v>44</c:v>
                </c:pt>
                <c:pt idx="1384">
                  <c:v>44</c:v>
                </c:pt>
                <c:pt idx="1385">
                  <c:v>44</c:v>
                </c:pt>
                <c:pt idx="1386">
                  <c:v>44</c:v>
                </c:pt>
                <c:pt idx="1387">
                  <c:v>44</c:v>
                </c:pt>
                <c:pt idx="1388">
                  <c:v>44</c:v>
                </c:pt>
                <c:pt idx="1389">
                  <c:v>44</c:v>
                </c:pt>
                <c:pt idx="1390">
                  <c:v>44</c:v>
                </c:pt>
                <c:pt idx="1391">
                  <c:v>44</c:v>
                </c:pt>
                <c:pt idx="1392">
                  <c:v>44</c:v>
                </c:pt>
                <c:pt idx="1393">
                  <c:v>44</c:v>
                </c:pt>
                <c:pt idx="1394">
                  <c:v>44</c:v>
                </c:pt>
                <c:pt idx="1395">
                  <c:v>44</c:v>
                </c:pt>
                <c:pt idx="1396">
                  <c:v>44</c:v>
                </c:pt>
                <c:pt idx="1397">
                  <c:v>44</c:v>
                </c:pt>
                <c:pt idx="1398">
                  <c:v>44</c:v>
                </c:pt>
                <c:pt idx="1399">
                  <c:v>44</c:v>
                </c:pt>
                <c:pt idx="1400">
                  <c:v>44</c:v>
                </c:pt>
                <c:pt idx="1401">
                  <c:v>44</c:v>
                </c:pt>
                <c:pt idx="1402">
                  <c:v>44</c:v>
                </c:pt>
                <c:pt idx="1403">
                  <c:v>44</c:v>
                </c:pt>
                <c:pt idx="1404">
                  <c:v>44</c:v>
                </c:pt>
                <c:pt idx="1405">
                  <c:v>44</c:v>
                </c:pt>
                <c:pt idx="1406">
                  <c:v>44</c:v>
                </c:pt>
                <c:pt idx="1407">
                  <c:v>44</c:v>
                </c:pt>
                <c:pt idx="1408">
                  <c:v>44</c:v>
                </c:pt>
                <c:pt idx="1409">
                  <c:v>44</c:v>
                </c:pt>
                <c:pt idx="1410">
                  <c:v>44</c:v>
                </c:pt>
                <c:pt idx="1411">
                  <c:v>44</c:v>
                </c:pt>
                <c:pt idx="1412">
                  <c:v>44</c:v>
                </c:pt>
                <c:pt idx="1413">
                  <c:v>44</c:v>
                </c:pt>
                <c:pt idx="1414">
                  <c:v>44</c:v>
                </c:pt>
                <c:pt idx="1415">
                  <c:v>44</c:v>
                </c:pt>
                <c:pt idx="1416">
                  <c:v>44</c:v>
                </c:pt>
                <c:pt idx="1417">
                  <c:v>44</c:v>
                </c:pt>
                <c:pt idx="1418">
                  <c:v>44</c:v>
                </c:pt>
                <c:pt idx="1419">
                  <c:v>44</c:v>
                </c:pt>
                <c:pt idx="1420">
                  <c:v>44</c:v>
                </c:pt>
                <c:pt idx="1421">
                  <c:v>44</c:v>
                </c:pt>
                <c:pt idx="1422">
                  <c:v>44</c:v>
                </c:pt>
                <c:pt idx="1423">
                  <c:v>44</c:v>
                </c:pt>
                <c:pt idx="1424">
                  <c:v>44</c:v>
                </c:pt>
                <c:pt idx="1425">
                  <c:v>44</c:v>
                </c:pt>
                <c:pt idx="1426">
                  <c:v>44</c:v>
                </c:pt>
                <c:pt idx="1427">
                  <c:v>44</c:v>
                </c:pt>
                <c:pt idx="1428">
                  <c:v>44</c:v>
                </c:pt>
                <c:pt idx="1429">
                  <c:v>44</c:v>
                </c:pt>
                <c:pt idx="1430">
                  <c:v>44</c:v>
                </c:pt>
                <c:pt idx="1431">
                  <c:v>44</c:v>
                </c:pt>
                <c:pt idx="1432">
                  <c:v>44</c:v>
                </c:pt>
                <c:pt idx="1433">
                  <c:v>44</c:v>
                </c:pt>
                <c:pt idx="1434">
                  <c:v>44</c:v>
                </c:pt>
                <c:pt idx="1435">
                  <c:v>44</c:v>
                </c:pt>
                <c:pt idx="1436">
                  <c:v>44</c:v>
                </c:pt>
                <c:pt idx="1437">
                  <c:v>44</c:v>
                </c:pt>
                <c:pt idx="1438">
                  <c:v>44</c:v>
                </c:pt>
                <c:pt idx="1439">
                  <c:v>44</c:v>
                </c:pt>
                <c:pt idx="1440">
                  <c:v>44</c:v>
                </c:pt>
                <c:pt idx="1441">
                  <c:v>44</c:v>
                </c:pt>
                <c:pt idx="1442">
                  <c:v>44</c:v>
                </c:pt>
                <c:pt idx="1443">
                  <c:v>44</c:v>
                </c:pt>
                <c:pt idx="1444">
                  <c:v>44</c:v>
                </c:pt>
                <c:pt idx="1445">
                  <c:v>44</c:v>
                </c:pt>
                <c:pt idx="1446">
                  <c:v>44</c:v>
                </c:pt>
                <c:pt idx="1447">
                  <c:v>44</c:v>
                </c:pt>
                <c:pt idx="1448">
                  <c:v>44</c:v>
                </c:pt>
                <c:pt idx="1449">
                  <c:v>44</c:v>
                </c:pt>
                <c:pt idx="1450">
                  <c:v>44</c:v>
                </c:pt>
                <c:pt idx="1451">
                  <c:v>44</c:v>
                </c:pt>
                <c:pt idx="1452">
                  <c:v>44</c:v>
                </c:pt>
                <c:pt idx="1453">
                  <c:v>44</c:v>
                </c:pt>
                <c:pt idx="1454">
                  <c:v>44</c:v>
                </c:pt>
                <c:pt idx="1455">
                  <c:v>44</c:v>
                </c:pt>
                <c:pt idx="1456">
                  <c:v>44</c:v>
                </c:pt>
                <c:pt idx="1457">
                  <c:v>44</c:v>
                </c:pt>
                <c:pt idx="1458">
                  <c:v>44</c:v>
                </c:pt>
                <c:pt idx="1459">
                  <c:v>44</c:v>
                </c:pt>
                <c:pt idx="1460">
                  <c:v>44</c:v>
                </c:pt>
                <c:pt idx="1461">
                  <c:v>44</c:v>
                </c:pt>
                <c:pt idx="1462">
                  <c:v>44</c:v>
                </c:pt>
                <c:pt idx="1463">
                  <c:v>44</c:v>
                </c:pt>
                <c:pt idx="1464">
                  <c:v>44</c:v>
                </c:pt>
                <c:pt idx="1465">
                  <c:v>44</c:v>
                </c:pt>
                <c:pt idx="1466">
                  <c:v>44</c:v>
                </c:pt>
                <c:pt idx="1467">
                  <c:v>44</c:v>
                </c:pt>
                <c:pt idx="1468">
                  <c:v>44</c:v>
                </c:pt>
                <c:pt idx="1469">
                  <c:v>44</c:v>
                </c:pt>
                <c:pt idx="1470">
                  <c:v>44</c:v>
                </c:pt>
                <c:pt idx="1471">
                  <c:v>44</c:v>
                </c:pt>
                <c:pt idx="1472">
                  <c:v>44</c:v>
                </c:pt>
                <c:pt idx="1473">
                  <c:v>44</c:v>
                </c:pt>
                <c:pt idx="1474">
                  <c:v>44</c:v>
                </c:pt>
                <c:pt idx="1475">
                  <c:v>44</c:v>
                </c:pt>
                <c:pt idx="1476">
                  <c:v>44</c:v>
                </c:pt>
                <c:pt idx="1477">
                  <c:v>44</c:v>
                </c:pt>
                <c:pt idx="1478">
                  <c:v>44</c:v>
                </c:pt>
                <c:pt idx="1479">
                  <c:v>44</c:v>
                </c:pt>
                <c:pt idx="1480">
                  <c:v>44</c:v>
                </c:pt>
                <c:pt idx="1481">
                  <c:v>44</c:v>
                </c:pt>
                <c:pt idx="1482">
                  <c:v>44</c:v>
                </c:pt>
                <c:pt idx="1483">
                  <c:v>44</c:v>
                </c:pt>
                <c:pt idx="1484">
                  <c:v>44</c:v>
                </c:pt>
                <c:pt idx="1485">
                  <c:v>44</c:v>
                </c:pt>
                <c:pt idx="1486">
                  <c:v>44</c:v>
                </c:pt>
                <c:pt idx="1487">
                  <c:v>44</c:v>
                </c:pt>
                <c:pt idx="1488">
                  <c:v>44</c:v>
                </c:pt>
                <c:pt idx="1489">
                  <c:v>44</c:v>
                </c:pt>
                <c:pt idx="1490">
                  <c:v>44</c:v>
                </c:pt>
                <c:pt idx="1491">
                  <c:v>44</c:v>
                </c:pt>
                <c:pt idx="1492">
                  <c:v>44</c:v>
                </c:pt>
                <c:pt idx="1493">
                  <c:v>44</c:v>
                </c:pt>
                <c:pt idx="1494">
                  <c:v>44</c:v>
                </c:pt>
                <c:pt idx="1495">
                  <c:v>44</c:v>
                </c:pt>
                <c:pt idx="1496">
                  <c:v>44</c:v>
                </c:pt>
                <c:pt idx="1497">
                  <c:v>44</c:v>
                </c:pt>
                <c:pt idx="1498">
                  <c:v>44</c:v>
                </c:pt>
                <c:pt idx="1499">
                  <c:v>44</c:v>
                </c:pt>
                <c:pt idx="1500">
                  <c:v>44</c:v>
                </c:pt>
                <c:pt idx="1501">
                  <c:v>44</c:v>
                </c:pt>
                <c:pt idx="1502">
                  <c:v>44</c:v>
                </c:pt>
                <c:pt idx="1503">
                  <c:v>44</c:v>
                </c:pt>
                <c:pt idx="1504">
                  <c:v>44</c:v>
                </c:pt>
                <c:pt idx="1505">
                  <c:v>44</c:v>
                </c:pt>
                <c:pt idx="1506">
                  <c:v>44</c:v>
                </c:pt>
                <c:pt idx="1507">
                  <c:v>44</c:v>
                </c:pt>
                <c:pt idx="1508">
                  <c:v>44</c:v>
                </c:pt>
                <c:pt idx="1509">
                  <c:v>44</c:v>
                </c:pt>
                <c:pt idx="1510">
                  <c:v>44</c:v>
                </c:pt>
                <c:pt idx="1511">
                  <c:v>44</c:v>
                </c:pt>
                <c:pt idx="1512">
                  <c:v>44</c:v>
                </c:pt>
                <c:pt idx="1513">
                  <c:v>44</c:v>
                </c:pt>
                <c:pt idx="1514">
                  <c:v>44</c:v>
                </c:pt>
                <c:pt idx="1515">
                  <c:v>44</c:v>
                </c:pt>
                <c:pt idx="1516">
                  <c:v>44</c:v>
                </c:pt>
                <c:pt idx="1517">
                  <c:v>44</c:v>
                </c:pt>
                <c:pt idx="1518">
                  <c:v>44</c:v>
                </c:pt>
                <c:pt idx="1519">
                  <c:v>44</c:v>
                </c:pt>
                <c:pt idx="1520">
                  <c:v>44</c:v>
                </c:pt>
                <c:pt idx="1521">
                  <c:v>44</c:v>
                </c:pt>
                <c:pt idx="1522">
                  <c:v>44</c:v>
                </c:pt>
                <c:pt idx="1523">
                  <c:v>44</c:v>
                </c:pt>
                <c:pt idx="1524">
                  <c:v>44</c:v>
                </c:pt>
                <c:pt idx="1525">
                  <c:v>44</c:v>
                </c:pt>
                <c:pt idx="1526">
                  <c:v>44</c:v>
                </c:pt>
                <c:pt idx="1527">
                  <c:v>43</c:v>
                </c:pt>
                <c:pt idx="1528">
                  <c:v>43</c:v>
                </c:pt>
                <c:pt idx="1529">
                  <c:v>43</c:v>
                </c:pt>
                <c:pt idx="1530">
                  <c:v>43</c:v>
                </c:pt>
                <c:pt idx="1531">
                  <c:v>43</c:v>
                </c:pt>
                <c:pt idx="1532">
                  <c:v>43</c:v>
                </c:pt>
                <c:pt idx="1533">
                  <c:v>43</c:v>
                </c:pt>
                <c:pt idx="1534">
                  <c:v>43</c:v>
                </c:pt>
                <c:pt idx="1535">
                  <c:v>43</c:v>
                </c:pt>
                <c:pt idx="1536">
                  <c:v>43</c:v>
                </c:pt>
                <c:pt idx="1537">
                  <c:v>43</c:v>
                </c:pt>
                <c:pt idx="1538">
                  <c:v>43</c:v>
                </c:pt>
                <c:pt idx="1539">
                  <c:v>43</c:v>
                </c:pt>
                <c:pt idx="1540">
                  <c:v>43</c:v>
                </c:pt>
                <c:pt idx="1541">
                  <c:v>43</c:v>
                </c:pt>
                <c:pt idx="1542">
                  <c:v>43</c:v>
                </c:pt>
                <c:pt idx="1543">
                  <c:v>43</c:v>
                </c:pt>
                <c:pt idx="1544">
                  <c:v>43</c:v>
                </c:pt>
                <c:pt idx="1545">
                  <c:v>43</c:v>
                </c:pt>
                <c:pt idx="1546">
                  <c:v>43</c:v>
                </c:pt>
                <c:pt idx="1547">
                  <c:v>43</c:v>
                </c:pt>
                <c:pt idx="1548">
                  <c:v>43</c:v>
                </c:pt>
                <c:pt idx="1549">
                  <c:v>43</c:v>
                </c:pt>
                <c:pt idx="1550">
                  <c:v>43</c:v>
                </c:pt>
                <c:pt idx="1551">
                  <c:v>43</c:v>
                </c:pt>
                <c:pt idx="1552">
                  <c:v>43</c:v>
                </c:pt>
                <c:pt idx="1553">
                  <c:v>43</c:v>
                </c:pt>
                <c:pt idx="1554">
                  <c:v>43</c:v>
                </c:pt>
                <c:pt idx="1555">
                  <c:v>43</c:v>
                </c:pt>
                <c:pt idx="1556">
                  <c:v>43</c:v>
                </c:pt>
                <c:pt idx="1557">
                  <c:v>43</c:v>
                </c:pt>
                <c:pt idx="1558">
                  <c:v>43</c:v>
                </c:pt>
                <c:pt idx="1559">
                  <c:v>43</c:v>
                </c:pt>
                <c:pt idx="1560">
                  <c:v>43</c:v>
                </c:pt>
                <c:pt idx="1561">
                  <c:v>43</c:v>
                </c:pt>
                <c:pt idx="1562">
                  <c:v>43</c:v>
                </c:pt>
                <c:pt idx="1563">
                  <c:v>43</c:v>
                </c:pt>
                <c:pt idx="1564">
                  <c:v>43</c:v>
                </c:pt>
                <c:pt idx="1565">
                  <c:v>43</c:v>
                </c:pt>
                <c:pt idx="1566">
                  <c:v>43</c:v>
                </c:pt>
                <c:pt idx="1567">
                  <c:v>43</c:v>
                </c:pt>
                <c:pt idx="1568">
                  <c:v>43</c:v>
                </c:pt>
                <c:pt idx="1569">
                  <c:v>43</c:v>
                </c:pt>
                <c:pt idx="1570">
                  <c:v>43</c:v>
                </c:pt>
                <c:pt idx="1571">
                  <c:v>43</c:v>
                </c:pt>
                <c:pt idx="1572">
                  <c:v>43</c:v>
                </c:pt>
                <c:pt idx="1573">
                  <c:v>43</c:v>
                </c:pt>
                <c:pt idx="1574">
                  <c:v>43</c:v>
                </c:pt>
                <c:pt idx="1575">
                  <c:v>43</c:v>
                </c:pt>
                <c:pt idx="1576">
                  <c:v>43</c:v>
                </c:pt>
                <c:pt idx="1577">
                  <c:v>43</c:v>
                </c:pt>
                <c:pt idx="1578">
                  <c:v>43</c:v>
                </c:pt>
                <c:pt idx="1579">
                  <c:v>43</c:v>
                </c:pt>
                <c:pt idx="1580">
                  <c:v>43</c:v>
                </c:pt>
                <c:pt idx="1581">
                  <c:v>43</c:v>
                </c:pt>
                <c:pt idx="1582">
                  <c:v>43</c:v>
                </c:pt>
                <c:pt idx="1583">
                  <c:v>43</c:v>
                </c:pt>
                <c:pt idx="1584">
                  <c:v>43</c:v>
                </c:pt>
                <c:pt idx="1585">
                  <c:v>43</c:v>
                </c:pt>
                <c:pt idx="1586">
                  <c:v>43</c:v>
                </c:pt>
                <c:pt idx="1587">
                  <c:v>43</c:v>
                </c:pt>
                <c:pt idx="1588">
                  <c:v>43</c:v>
                </c:pt>
                <c:pt idx="1589">
                  <c:v>43</c:v>
                </c:pt>
                <c:pt idx="1590">
                  <c:v>43</c:v>
                </c:pt>
                <c:pt idx="1591">
                  <c:v>43</c:v>
                </c:pt>
                <c:pt idx="1592">
                  <c:v>43</c:v>
                </c:pt>
                <c:pt idx="1593">
                  <c:v>43</c:v>
                </c:pt>
                <c:pt idx="1594">
                  <c:v>43</c:v>
                </c:pt>
                <c:pt idx="1595">
                  <c:v>43</c:v>
                </c:pt>
                <c:pt idx="1596">
                  <c:v>43</c:v>
                </c:pt>
                <c:pt idx="1597">
                  <c:v>43</c:v>
                </c:pt>
                <c:pt idx="1598">
                  <c:v>43</c:v>
                </c:pt>
                <c:pt idx="1599">
                  <c:v>43</c:v>
                </c:pt>
                <c:pt idx="1600">
                  <c:v>43</c:v>
                </c:pt>
                <c:pt idx="1601">
                  <c:v>43</c:v>
                </c:pt>
                <c:pt idx="1602">
                  <c:v>43</c:v>
                </c:pt>
                <c:pt idx="1603">
                  <c:v>43</c:v>
                </c:pt>
                <c:pt idx="1604">
                  <c:v>43</c:v>
                </c:pt>
                <c:pt idx="1605">
                  <c:v>43</c:v>
                </c:pt>
                <c:pt idx="1606">
                  <c:v>43</c:v>
                </c:pt>
                <c:pt idx="1607">
                  <c:v>43</c:v>
                </c:pt>
                <c:pt idx="1608">
                  <c:v>43</c:v>
                </c:pt>
                <c:pt idx="1609">
                  <c:v>43</c:v>
                </c:pt>
                <c:pt idx="1610">
                  <c:v>43</c:v>
                </c:pt>
                <c:pt idx="1611">
                  <c:v>43</c:v>
                </c:pt>
                <c:pt idx="1612">
                  <c:v>43</c:v>
                </c:pt>
                <c:pt idx="1613">
                  <c:v>43</c:v>
                </c:pt>
                <c:pt idx="1614">
                  <c:v>43</c:v>
                </c:pt>
                <c:pt idx="1615">
                  <c:v>43</c:v>
                </c:pt>
                <c:pt idx="1616">
                  <c:v>43</c:v>
                </c:pt>
                <c:pt idx="1617">
                  <c:v>43</c:v>
                </c:pt>
                <c:pt idx="1618">
                  <c:v>43</c:v>
                </c:pt>
                <c:pt idx="1619">
                  <c:v>43</c:v>
                </c:pt>
                <c:pt idx="1620">
                  <c:v>43</c:v>
                </c:pt>
                <c:pt idx="1621">
                  <c:v>43</c:v>
                </c:pt>
                <c:pt idx="1622">
                  <c:v>43</c:v>
                </c:pt>
                <c:pt idx="1623">
                  <c:v>43</c:v>
                </c:pt>
                <c:pt idx="1624">
                  <c:v>43</c:v>
                </c:pt>
                <c:pt idx="1625">
                  <c:v>43</c:v>
                </c:pt>
                <c:pt idx="1626">
                  <c:v>43</c:v>
                </c:pt>
                <c:pt idx="1627">
                  <c:v>43</c:v>
                </c:pt>
                <c:pt idx="1628">
                  <c:v>43</c:v>
                </c:pt>
                <c:pt idx="1629">
                  <c:v>43</c:v>
                </c:pt>
                <c:pt idx="1630">
                  <c:v>43</c:v>
                </c:pt>
                <c:pt idx="1631">
                  <c:v>43</c:v>
                </c:pt>
                <c:pt idx="1632">
                  <c:v>43</c:v>
                </c:pt>
                <c:pt idx="1633">
                  <c:v>43</c:v>
                </c:pt>
                <c:pt idx="1634">
                  <c:v>43</c:v>
                </c:pt>
                <c:pt idx="1635">
                  <c:v>43</c:v>
                </c:pt>
                <c:pt idx="1636">
                  <c:v>43</c:v>
                </c:pt>
                <c:pt idx="1637">
                  <c:v>43</c:v>
                </c:pt>
                <c:pt idx="1638">
                  <c:v>43</c:v>
                </c:pt>
                <c:pt idx="1639">
                  <c:v>43</c:v>
                </c:pt>
                <c:pt idx="1640">
                  <c:v>43</c:v>
                </c:pt>
                <c:pt idx="1641">
                  <c:v>43</c:v>
                </c:pt>
                <c:pt idx="1642">
                  <c:v>43</c:v>
                </c:pt>
                <c:pt idx="1643">
                  <c:v>43</c:v>
                </c:pt>
                <c:pt idx="1644">
                  <c:v>43</c:v>
                </c:pt>
                <c:pt idx="1645">
                  <c:v>43</c:v>
                </c:pt>
                <c:pt idx="1646">
                  <c:v>43</c:v>
                </c:pt>
                <c:pt idx="1647">
                  <c:v>43</c:v>
                </c:pt>
                <c:pt idx="1648">
                  <c:v>43</c:v>
                </c:pt>
                <c:pt idx="1649">
                  <c:v>43</c:v>
                </c:pt>
                <c:pt idx="1650">
                  <c:v>43</c:v>
                </c:pt>
                <c:pt idx="1651">
                  <c:v>43</c:v>
                </c:pt>
                <c:pt idx="1652">
                  <c:v>43</c:v>
                </c:pt>
                <c:pt idx="1653">
                  <c:v>43</c:v>
                </c:pt>
                <c:pt idx="1654">
                  <c:v>43</c:v>
                </c:pt>
                <c:pt idx="1655">
                  <c:v>43</c:v>
                </c:pt>
                <c:pt idx="1656">
                  <c:v>43</c:v>
                </c:pt>
                <c:pt idx="1657">
                  <c:v>43</c:v>
                </c:pt>
                <c:pt idx="1658">
                  <c:v>43</c:v>
                </c:pt>
                <c:pt idx="1659">
                  <c:v>43</c:v>
                </c:pt>
                <c:pt idx="1660">
                  <c:v>43</c:v>
                </c:pt>
                <c:pt idx="1661">
                  <c:v>43</c:v>
                </c:pt>
                <c:pt idx="1662">
                  <c:v>43</c:v>
                </c:pt>
                <c:pt idx="1663">
                  <c:v>43</c:v>
                </c:pt>
                <c:pt idx="1664">
                  <c:v>43</c:v>
                </c:pt>
                <c:pt idx="1665">
                  <c:v>43</c:v>
                </c:pt>
                <c:pt idx="1666">
                  <c:v>43</c:v>
                </c:pt>
                <c:pt idx="1667">
                  <c:v>43</c:v>
                </c:pt>
                <c:pt idx="1668">
                  <c:v>43</c:v>
                </c:pt>
                <c:pt idx="1669">
                  <c:v>43</c:v>
                </c:pt>
                <c:pt idx="1670">
                  <c:v>43</c:v>
                </c:pt>
                <c:pt idx="1671">
                  <c:v>43</c:v>
                </c:pt>
                <c:pt idx="1672">
                  <c:v>43</c:v>
                </c:pt>
                <c:pt idx="1673">
                  <c:v>43</c:v>
                </c:pt>
                <c:pt idx="1674">
                  <c:v>43</c:v>
                </c:pt>
                <c:pt idx="1675">
                  <c:v>43</c:v>
                </c:pt>
                <c:pt idx="1676">
                  <c:v>43</c:v>
                </c:pt>
                <c:pt idx="1677">
                  <c:v>43</c:v>
                </c:pt>
                <c:pt idx="1678">
                  <c:v>43</c:v>
                </c:pt>
                <c:pt idx="1679">
                  <c:v>43</c:v>
                </c:pt>
                <c:pt idx="1680">
                  <c:v>43</c:v>
                </c:pt>
                <c:pt idx="1681">
                  <c:v>43</c:v>
                </c:pt>
                <c:pt idx="1682">
                  <c:v>43</c:v>
                </c:pt>
                <c:pt idx="1683">
                  <c:v>43</c:v>
                </c:pt>
                <c:pt idx="1684">
                  <c:v>43</c:v>
                </c:pt>
                <c:pt idx="1685">
                  <c:v>43</c:v>
                </c:pt>
                <c:pt idx="1686">
                  <c:v>43</c:v>
                </c:pt>
                <c:pt idx="1687">
                  <c:v>43</c:v>
                </c:pt>
                <c:pt idx="1688">
                  <c:v>43</c:v>
                </c:pt>
                <c:pt idx="1689">
                  <c:v>43</c:v>
                </c:pt>
                <c:pt idx="1690">
                  <c:v>43</c:v>
                </c:pt>
                <c:pt idx="1691">
                  <c:v>43</c:v>
                </c:pt>
                <c:pt idx="1692">
                  <c:v>43</c:v>
                </c:pt>
                <c:pt idx="1693">
                  <c:v>43</c:v>
                </c:pt>
                <c:pt idx="1694">
                  <c:v>43</c:v>
                </c:pt>
                <c:pt idx="1695">
                  <c:v>43</c:v>
                </c:pt>
                <c:pt idx="1696">
                  <c:v>43</c:v>
                </c:pt>
                <c:pt idx="1697">
                  <c:v>43</c:v>
                </c:pt>
                <c:pt idx="1698">
                  <c:v>43</c:v>
                </c:pt>
                <c:pt idx="1699">
                  <c:v>43</c:v>
                </c:pt>
                <c:pt idx="1700">
                  <c:v>43</c:v>
                </c:pt>
                <c:pt idx="1701">
                  <c:v>43</c:v>
                </c:pt>
                <c:pt idx="1702">
                  <c:v>43</c:v>
                </c:pt>
                <c:pt idx="1703">
                  <c:v>43</c:v>
                </c:pt>
                <c:pt idx="1704">
                  <c:v>43</c:v>
                </c:pt>
                <c:pt idx="1705">
                  <c:v>43</c:v>
                </c:pt>
                <c:pt idx="1706">
                  <c:v>43</c:v>
                </c:pt>
                <c:pt idx="1707">
                  <c:v>43</c:v>
                </c:pt>
                <c:pt idx="1708">
                  <c:v>43</c:v>
                </c:pt>
                <c:pt idx="1709">
                  <c:v>43</c:v>
                </c:pt>
                <c:pt idx="1710">
                  <c:v>43</c:v>
                </c:pt>
                <c:pt idx="1711">
                  <c:v>43</c:v>
                </c:pt>
                <c:pt idx="1712">
                  <c:v>43</c:v>
                </c:pt>
                <c:pt idx="1713">
                  <c:v>43</c:v>
                </c:pt>
                <c:pt idx="1714">
                  <c:v>43</c:v>
                </c:pt>
                <c:pt idx="1715">
                  <c:v>43</c:v>
                </c:pt>
                <c:pt idx="1716">
                  <c:v>43</c:v>
                </c:pt>
                <c:pt idx="1717">
                  <c:v>43</c:v>
                </c:pt>
                <c:pt idx="1718">
                  <c:v>43</c:v>
                </c:pt>
                <c:pt idx="1719">
                  <c:v>43</c:v>
                </c:pt>
                <c:pt idx="1720">
                  <c:v>43</c:v>
                </c:pt>
                <c:pt idx="1721">
                  <c:v>43</c:v>
                </c:pt>
                <c:pt idx="1722">
                  <c:v>43</c:v>
                </c:pt>
                <c:pt idx="1723">
                  <c:v>43</c:v>
                </c:pt>
                <c:pt idx="1724">
                  <c:v>43</c:v>
                </c:pt>
                <c:pt idx="1725">
                  <c:v>43</c:v>
                </c:pt>
                <c:pt idx="1726">
                  <c:v>43</c:v>
                </c:pt>
                <c:pt idx="1727">
                  <c:v>43</c:v>
                </c:pt>
                <c:pt idx="1728">
                  <c:v>43</c:v>
                </c:pt>
                <c:pt idx="1729">
                  <c:v>43</c:v>
                </c:pt>
                <c:pt idx="1730">
                  <c:v>43</c:v>
                </c:pt>
                <c:pt idx="1731">
                  <c:v>43</c:v>
                </c:pt>
                <c:pt idx="1732">
                  <c:v>43</c:v>
                </c:pt>
                <c:pt idx="1733">
                  <c:v>43</c:v>
                </c:pt>
                <c:pt idx="1734">
                  <c:v>43</c:v>
                </c:pt>
                <c:pt idx="1735">
                  <c:v>43</c:v>
                </c:pt>
                <c:pt idx="1736">
                  <c:v>43</c:v>
                </c:pt>
                <c:pt idx="1737">
                  <c:v>43</c:v>
                </c:pt>
                <c:pt idx="1738">
                  <c:v>43</c:v>
                </c:pt>
                <c:pt idx="1739">
                  <c:v>43</c:v>
                </c:pt>
                <c:pt idx="1740">
                  <c:v>43</c:v>
                </c:pt>
                <c:pt idx="1741">
                  <c:v>43</c:v>
                </c:pt>
                <c:pt idx="1742">
                  <c:v>43</c:v>
                </c:pt>
                <c:pt idx="1743">
                  <c:v>43</c:v>
                </c:pt>
                <c:pt idx="1744">
                  <c:v>43</c:v>
                </c:pt>
                <c:pt idx="1745">
                  <c:v>43</c:v>
                </c:pt>
                <c:pt idx="1746">
                  <c:v>43</c:v>
                </c:pt>
                <c:pt idx="1747">
                  <c:v>43</c:v>
                </c:pt>
                <c:pt idx="1748">
                  <c:v>43</c:v>
                </c:pt>
                <c:pt idx="1749">
                  <c:v>43</c:v>
                </c:pt>
                <c:pt idx="1750">
                  <c:v>43</c:v>
                </c:pt>
                <c:pt idx="1751">
                  <c:v>43</c:v>
                </c:pt>
                <c:pt idx="1752">
                  <c:v>43</c:v>
                </c:pt>
                <c:pt idx="1753">
                  <c:v>43</c:v>
                </c:pt>
                <c:pt idx="1754">
                  <c:v>43</c:v>
                </c:pt>
                <c:pt idx="1755">
                  <c:v>43</c:v>
                </c:pt>
                <c:pt idx="1756">
                  <c:v>43</c:v>
                </c:pt>
                <c:pt idx="1757">
                  <c:v>43</c:v>
                </c:pt>
                <c:pt idx="1758">
                  <c:v>43</c:v>
                </c:pt>
                <c:pt idx="1759">
                  <c:v>43</c:v>
                </c:pt>
                <c:pt idx="1760">
                  <c:v>43</c:v>
                </c:pt>
                <c:pt idx="1761">
                  <c:v>43</c:v>
                </c:pt>
                <c:pt idx="1762">
                  <c:v>43</c:v>
                </c:pt>
                <c:pt idx="1763">
                  <c:v>43</c:v>
                </c:pt>
                <c:pt idx="1764">
                  <c:v>43</c:v>
                </c:pt>
                <c:pt idx="1765">
                  <c:v>43</c:v>
                </c:pt>
                <c:pt idx="1766">
                  <c:v>43</c:v>
                </c:pt>
                <c:pt idx="1767">
                  <c:v>43</c:v>
                </c:pt>
                <c:pt idx="1768">
                  <c:v>43</c:v>
                </c:pt>
                <c:pt idx="1769">
                  <c:v>43</c:v>
                </c:pt>
                <c:pt idx="1770">
                  <c:v>43</c:v>
                </c:pt>
                <c:pt idx="1771">
                  <c:v>43</c:v>
                </c:pt>
                <c:pt idx="1772">
                  <c:v>43</c:v>
                </c:pt>
                <c:pt idx="1773">
                  <c:v>43</c:v>
                </c:pt>
                <c:pt idx="1774">
                  <c:v>43</c:v>
                </c:pt>
                <c:pt idx="1775">
                  <c:v>43</c:v>
                </c:pt>
                <c:pt idx="1776">
                  <c:v>43</c:v>
                </c:pt>
                <c:pt idx="1777">
                  <c:v>43</c:v>
                </c:pt>
                <c:pt idx="1778">
                  <c:v>43</c:v>
                </c:pt>
                <c:pt idx="1779">
                  <c:v>43</c:v>
                </c:pt>
                <c:pt idx="1780">
                  <c:v>43</c:v>
                </c:pt>
                <c:pt idx="1781">
                  <c:v>43</c:v>
                </c:pt>
                <c:pt idx="1782">
                  <c:v>43</c:v>
                </c:pt>
                <c:pt idx="1783">
                  <c:v>43</c:v>
                </c:pt>
                <c:pt idx="1784">
                  <c:v>43</c:v>
                </c:pt>
                <c:pt idx="1785">
                  <c:v>43</c:v>
                </c:pt>
                <c:pt idx="1786">
                  <c:v>43</c:v>
                </c:pt>
                <c:pt idx="1787">
                  <c:v>43</c:v>
                </c:pt>
                <c:pt idx="1788">
                  <c:v>43</c:v>
                </c:pt>
                <c:pt idx="1789">
                  <c:v>43</c:v>
                </c:pt>
                <c:pt idx="1790">
                  <c:v>43</c:v>
                </c:pt>
                <c:pt idx="1791">
                  <c:v>43</c:v>
                </c:pt>
                <c:pt idx="1792">
                  <c:v>43</c:v>
                </c:pt>
                <c:pt idx="1793">
                  <c:v>43</c:v>
                </c:pt>
                <c:pt idx="1794">
                  <c:v>43</c:v>
                </c:pt>
                <c:pt idx="1795">
                  <c:v>43</c:v>
                </c:pt>
                <c:pt idx="1796">
                  <c:v>43</c:v>
                </c:pt>
                <c:pt idx="1797">
                  <c:v>43</c:v>
                </c:pt>
                <c:pt idx="1798">
                  <c:v>43</c:v>
                </c:pt>
                <c:pt idx="1799">
                  <c:v>43</c:v>
                </c:pt>
                <c:pt idx="1800">
                  <c:v>43</c:v>
                </c:pt>
                <c:pt idx="1801">
                  <c:v>43</c:v>
                </c:pt>
                <c:pt idx="1802">
                  <c:v>43</c:v>
                </c:pt>
                <c:pt idx="1803">
                  <c:v>43</c:v>
                </c:pt>
                <c:pt idx="1804">
                  <c:v>43</c:v>
                </c:pt>
                <c:pt idx="1805">
                  <c:v>43</c:v>
                </c:pt>
                <c:pt idx="1806">
                  <c:v>43</c:v>
                </c:pt>
                <c:pt idx="1807">
                  <c:v>43</c:v>
                </c:pt>
                <c:pt idx="1808">
                  <c:v>43</c:v>
                </c:pt>
                <c:pt idx="1809">
                  <c:v>43</c:v>
                </c:pt>
                <c:pt idx="1810">
                  <c:v>43</c:v>
                </c:pt>
                <c:pt idx="1811">
                  <c:v>43</c:v>
                </c:pt>
                <c:pt idx="1812">
                  <c:v>43</c:v>
                </c:pt>
                <c:pt idx="1813">
                  <c:v>43</c:v>
                </c:pt>
                <c:pt idx="1814">
                  <c:v>43</c:v>
                </c:pt>
                <c:pt idx="1815">
                  <c:v>43</c:v>
                </c:pt>
                <c:pt idx="1816">
                  <c:v>43</c:v>
                </c:pt>
                <c:pt idx="1817">
                  <c:v>43</c:v>
                </c:pt>
                <c:pt idx="1818">
                  <c:v>43</c:v>
                </c:pt>
                <c:pt idx="1819">
                  <c:v>43</c:v>
                </c:pt>
                <c:pt idx="1820">
                  <c:v>43</c:v>
                </c:pt>
                <c:pt idx="1821">
                  <c:v>43</c:v>
                </c:pt>
                <c:pt idx="1822">
                  <c:v>43</c:v>
                </c:pt>
                <c:pt idx="1823">
                  <c:v>43</c:v>
                </c:pt>
                <c:pt idx="1824">
                  <c:v>43</c:v>
                </c:pt>
                <c:pt idx="1825">
                  <c:v>43</c:v>
                </c:pt>
                <c:pt idx="1826">
                  <c:v>43</c:v>
                </c:pt>
                <c:pt idx="1827">
                  <c:v>43</c:v>
                </c:pt>
                <c:pt idx="1828">
                  <c:v>43</c:v>
                </c:pt>
                <c:pt idx="1829">
                  <c:v>43</c:v>
                </c:pt>
                <c:pt idx="1830">
                  <c:v>43</c:v>
                </c:pt>
                <c:pt idx="1831">
                  <c:v>43</c:v>
                </c:pt>
                <c:pt idx="1832">
                  <c:v>43</c:v>
                </c:pt>
                <c:pt idx="1833">
                  <c:v>43</c:v>
                </c:pt>
                <c:pt idx="1834">
                  <c:v>43</c:v>
                </c:pt>
                <c:pt idx="1835">
                  <c:v>43</c:v>
                </c:pt>
                <c:pt idx="1836">
                  <c:v>43</c:v>
                </c:pt>
                <c:pt idx="1837">
                  <c:v>43</c:v>
                </c:pt>
                <c:pt idx="1838">
                  <c:v>43</c:v>
                </c:pt>
                <c:pt idx="1839">
                  <c:v>43</c:v>
                </c:pt>
                <c:pt idx="1840">
                  <c:v>43</c:v>
                </c:pt>
                <c:pt idx="1841">
                  <c:v>43</c:v>
                </c:pt>
                <c:pt idx="1842">
                  <c:v>43</c:v>
                </c:pt>
                <c:pt idx="1843">
                  <c:v>43</c:v>
                </c:pt>
                <c:pt idx="1844">
                  <c:v>43</c:v>
                </c:pt>
                <c:pt idx="1845">
                  <c:v>43</c:v>
                </c:pt>
                <c:pt idx="1846">
                  <c:v>43</c:v>
                </c:pt>
                <c:pt idx="1847">
                  <c:v>43</c:v>
                </c:pt>
                <c:pt idx="1848">
                  <c:v>43</c:v>
                </c:pt>
                <c:pt idx="1849">
                  <c:v>43</c:v>
                </c:pt>
                <c:pt idx="1850">
                  <c:v>43</c:v>
                </c:pt>
                <c:pt idx="1851">
                  <c:v>43</c:v>
                </c:pt>
                <c:pt idx="1852">
                  <c:v>43</c:v>
                </c:pt>
                <c:pt idx="1853">
                  <c:v>43</c:v>
                </c:pt>
                <c:pt idx="1854">
                  <c:v>43</c:v>
                </c:pt>
                <c:pt idx="1855">
                  <c:v>43</c:v>
                </c:pt>
                <c:pt idx="1856">
                  <c:v>43</c:v>
                </c:pt>
                <c:pt idx="1857">
                  <c:v>43</c:v>
                </c:pt>
                <c:pt idx="1858">
                  <c:v>43</c:v>
                </c:pt>
                <c:pt idx="1859">
                  <c:v>43</c:v>
                </c:pt>
                <c:pt idx="1860">
                  <c:v>43</c:v>
                </c:pt>
                <c:pt idx="1861">
                  <c:v>43</c:v>
                </c:pt>
                <c:pt idx="1862">
                  <c:v>43</c:v>
                </c:pt>
                <c:pt idx="1863">
                  <c:v>43</c:v>
                </c:pt>
                <c:pt idx="1864">
                  <c:v>43</c:v>
                </c:pt>
                <c:pt idx="1865">
                  <c:v>43</c:v>
                </c:pt>
                <c:pt idx="1866">
                  <c:v>43</c:v>
                </c:pt>
                <c:pt idx="1867">
                  <c:v>43</c:v>
                </c:pt>
                <c:pt idx="1868">
                  <c:v>43</c:v>
                </c:pt>
                <c:pt idx="1869">
                  <c:v>43</c:v>
                </c:pt>
                <c:pt idx="1870">
                  <c:v>43</c:v>
                </c:pt>
                <c:pt idx="1871">
                  <c:v>43</c:v>
                </c:pt>
                <c:pt idx="1872">
                  <c:v>43</c:v>
                </c:pt>
                <c:pt idx="1873">
                  <c:v>43</c:v>
                </c:pt>
                <c:pt idx="1874">
                  <c:v>43</c:v>
                </c:pt>
                <c:pt idx="1875">
                  <c:v>43</c:v>
                </c:pt>
                <c:pt idx="1876">
                  <c:v>43</c:v>
                </c:pt>
                <c:pt idx="1877">
                  <c:v>43</c:v>
                </c:pt>
                <c:pt idx="1878">
                  <c:v>43</c:v>
                </c:pt>
                <c:pt idx="1879">
                  <c:v>43</c:v>
                </c:pt>
                <c:pt idx="1880">
                  <c:v>43</c:v>
                </c:pt>
                <c:pt idx="1881">
                  <c:v>43</c:v>
                </c:pt>
                <c:pt idx="1882">
                  <c:v>43</c:v>
                </c:pt>
                <c:pt idx="1883">
                  <c:v>43</c:v>
                </c:pt>
                <c:pt idx="1884">
                  <c:v>43</c:v>
                </c:pt>
                <c:pt idx="1885">
                  <c:v>43</c:v>
                </c:pt>
                <c:pt idx="1886">
                  <c:v>43</c:v>
                </c:pt>
                <c:pt idx="1887">
                  <c:v>43</c:v>
                </c:pt>
                <c:pt idx="1888">
                  <c:v>43</c:v>
                </c:pt>
                <c:pt idx="1889">
                  <c:v>43</c:v>
                </c:pt>
                <c:pt idx="1890">
                  <c:v>43</c:v>
                </c:pt>
                <c:pt idx="1891">
                  <c:v>43</c:v>
                </c:pt>
                <c:pt idx="1892">
                  <c:v>43</c:v>
                </c:pt>
                <c:pt idx="1893">
                  <c:v>43</c:v>
                </c:pt>
                <c:pt idx="1894">
                  <c:v>43</c:v>
                </c:pt>
                <c:pt idx="1895">
                  <c:v>43</c:v>
                </c:pt>
                <c:pt idx="1896">
                  <c:v>43</c:v>
                </c:pt>
                <c:pt idx="1897">
                  <c:v>43</c:v>
                </c:pt>
                <c:pt idx="1898">
                  <c:v>43</c:v>
                </c:pt>
                <c:pt idx="1899">
                  <c:v>43</c:v>
                </c:pt>
                <c:pt idx="1900">
                  <c:v>43</c:v>
                </c:pt>
                <c:pt idx="1901">
                  <c:v>43</c:v>
                </c:pt>
                <c:pt idx="1902">
                  <c:v>43</c:v>
                </c:pt>
                <c:pt idx="1903">
                  <c:v>43</c:v>
                </c:pt>
                <c:pt idx="1904">
                  <c:v>43</c:v>
                </c:pt>
                <c:pt idx="1905">
                  <c:v>43</c:v>
                </c:pt>
                <c:pt idx="1906">
                  <c:v>43</c:v>
                </c:pt>
                <c:pt idx="1907">
                  <c:v>43</c:v>
                </c:pt>
                <c:pt idx="1908">
                  <c:v>43</c:v>
                </c:pt>
                <c:pt idx="1909">
                  <c:v>43</c:v>
                </c:pt>
                <c:pt idx="1910">
                  <c:v>43</c:v>
                </c:pt>
                <c:pt idx="1911">
                  <c:v>43</c:v>
                </c:pt>
                <c:pt idx="1912">
                  <c:v>43</c:v>
                </c:pt>
                <c:pt idx="1913">
                  <c:v>43</c:v>
                </c:pt>
                <c:pt idx="1914">
                  <c:v>43</c:v>
                </c:pt>
                <c:pt idx="1915">
                  <c:v>43</c:v>
                </c:pt>
                <c:pt idx="1916">
                  <c:v>43</c:v>
                </c:pt>
                <c:pt idx="1917">
                  <c:v>43</c:v>
                </c:pt>
                <c:pt idx="1918">
                  <c:v>43</c:v>
                </c:pt>
                <c:pt idx="1919">
                  <c:v>43</c:v>
                </c:pt>
                <c:pt idx="1920">
                  <c:v>43</c:v>
                </c:pt>
                <c:pt idx="1921">
                  <c:v>43</c:v>
                </c:pt>
                <c:pt idx="1922">
                  <c:v>43</c:v>
                </c:pt>
                <c:pt idx="1923">
                  <c:v>43</c:v>
                </c:pt>
                <c:pt idx="1924">
                  <c:v>43</c:v>
                </c:pt>
                <c:pt idx="1925">
                  <c:v>43</c:v>
                </c:pt>
                <c:pt idx="1926">
                  <c:v>43</c:v>
                </c:pt>
                <c:pt idx="1927">
                  <c:v>43</c:v>
                </c:pt>
                <c:pt idx="1928">
                  <c:v>43</c:v>
                </c:pt>
                <c:pt idx="1929">
                  <c:v>43</c:v>
                </c:pt>
                <c:pt idx="1930">
                  <c:v>43</c:v>
                </c:pt>
                <c:pt idx="1931">
                  <c:v>43</c:v>
                </c:pt>
                <c:pt idx="1932">
                  <c:v>43</c:v>
                </c:pt>
                <c:pt idx="1933">
                  <c:v>43</c:v>
                </c:pt>
                <c:pt idx="1934">
                  <c:v>43</c:v>
                </c:pt>
                <c:pt idx="1935">
                  <c:v>43</c:v>
                </c:pt>
                <c:pt idx="1936">
                  <c:v>43</c:v>
                </c:pt>
                <c:pt idx="1937">
                  <c:v>43</c:v>
                </c:pt>
                <c:pt idx="1938">
                  <c:v>43</c:v>
                </c:pt>
                <c:pt idx="1939">
                  <c:v>43</c:v>
                </c:pt>
                <c:pt idx="1940">
                  <c:v>43</c:v>
                </c:pt>
                <c:pt idx="1941">
                  <c:v>43</c:v>
                </c:pt>
                <c:pt idx="1942">
                  <c:v>43</c:v>
                </c:pt>
                <c:pt idx="1943">
                  <c:v>43</c:v>
                </c:pt>
                <c:pt idx="1944">
                  <c:v>43</c:v>
                </c:pt>
                <c:pt idx="1945">
                  <c:v>43</c:v>
                </c:pt>
                <c:pt idx="1946">
                  <c:v>43</c:v>
                </c:pt>
                <c:pt idx="1947">
                  <c:v>43</c:v>
                </c:pt>
                <c:pt idx="1948">
                  <c:v>42</c:v>
                </c:pt>
                <c:pt idx="1949">
                  <c:v>42</c:v>
                </c:pt>
                <c:pt idx="1950">
                  <c:v>42</c:v>
                </c:pt>
                <c:pt idx="1951">
                  <c:v>42</c:v>
                </c:pt>
                <c:pt idx="1952">
                  <c:v>42</c:v>
                </c:pt>
                <c:pt idx="1953">
                  <c:v>42</c:v>
                </c:pt>
                <c:pt idx="1954">
                  <c:v>42</c:v>
                </c:pt>
                <c:pt idx="1955">
                  <c:v>42</c:v>
                </c:pt>
                <c:pt idx="1956">
                  <c:v>42</c:v>
                </c:pt>
                <c:pt idx="1957">
                  <c:v>42</c:v>
                </c:pt>
                <c:pt idx="1958">
                  <c:v>42</c:v>
                </c:pt>
                <c:pt idx="1959">
                  <c:v>42</c:v>
                </c:pt>
                <c:pt idx="1960">
                  <c:v>42</c:v>
                </c:pt>
                <c:pt idx="1961">
                  <c:v>42</c:v>
                </c:pt>
                <c:pt idx="1962">
                  <c:v>42</c:v>
                </c:pt>
                <c:pt idx="1963">
                  <c:v>42</c:v>
                </c:pt>
                <c:pt idx="1964">
                  <c:v>42</c:v>
                </c:pt>
                <c:pt idx="1965">
                  <c:v>42</c:v>
                </c:pt>
                <c:pt idx="1966">
                  <c:v>42</c:v>
                </c:pt>
                <c:pt idx="1967">
                  <c:v>42</c:v>
                </c:pt>
                <c:pt idx="1968">
                  <c:v>42</c:v>
                </c:pt>
                <c:pt idx="1969">
                  <c:v>42</c:v>
                </c:pt>
                <c:pt idx="1970">
                  <c:v>42</c:v>
                </c:pt>
                <c:pt idx="1971">
                  <c:v>42</c:v>
                </c:pt>
                <c:pt idx="1972">
                  <c:v>42</c:v>
                </c:pt>
                <c:pt idx="1973">
                  <c:v>42</c:v>
                </c:pt>
                <c:pt idx="1974">
                  <c:v>42</c:v>
                </c:pt>
                <c:pt idx="1975">
                  <c:v>42</c:v>
                </c:pt>
                <c:pt idx="1976">
                  <c:v>42</c:v>
                </c:pt>
                <c:pt idx="1977">
                  <c:v>42</c:v>
                </c:pt>
                <c:pt idx="1978">
                  <c:v>42</c:v>
                </c:pt>
                <c:pt idx="1979">
                  <c:v>42</c:v>
                </c:pt>
                <c:pt idx="1980">
                  <c:v>42</c:v>
                </c:pt>
                <c:pt idx="1981">
                  <c:v>42</c:v>
                </c:pt>
                <c:pt idx="1982">
                  <c:v>42</c:v>
                </c:pt>
                <c:pt idx="1983">
                  <c:v>42</c:v>
                </c:pt>
                <c:pt idx="1984">
                  <c:v>42</c:v>
                </c:pt>
                <c:pt idx="1985">
                  <c:v>42</c:v>
                </c:pt>
                <c:pt idx="1986">
                  <c:v>42</c:v>
                </c:pt>
                <c:pt idx="1987">
                  <c:v>42</c:v>
                </c:pt>
                <c:pt idx="1988">
                  <c:v>42</c:v>
                </c:pt>
                <c:pt idx="1989">
                  <c:v>42</c:v>
                </c:pt>
                <c:pt idx="1990">
                  <c:v>42</c:v>
                </c:pt>
                <c:pt idx="1991">
                  <c:v>42</c:v>
                </c:pt>
                <c:pt idx="1992">
                  <c:v>42</c:v>
                </c:pt>
                <c:pt idx="1993">
                  <c:v>42</c:v>
                </c:pt>
                <c:pt idx="1994">
                  <c:v>42</c:v>
                </c:pt>
                <c:pt idx="1995">
                  <c:v>42</c:v>
                </c:pt>
                <c:pt idx="1996">
                  <c:v>42</c:v>
                </c:pt>
                <c:pt idx="1997">
                  <c:v>42</c:v>
                </c:pt>
                <c:pt idx="1998">
                  <c:v>42</c:v>
                </c:pt>
                <c:pt idx="1999">
                  <c:v>42</c:v>
                </c:pt>
                <c:pt idx="2000">
                  <c:v>42</c:v>
                </c:pt>
                <c:pt idx="2001">
                  <c:v>42</c:v>
                </c:pt>
                <c:pt idx="2002">
                  <c:v>42</c:v>
                </c:pt>
                <c:pt idx="2003">
                  <c:v>42</c:v>
                </c:pt>
                <c:pt idx="2004">
                  <c:v>42</c:v>
                </c:pt>
                <c:pt idx="2005">
                  <c:v>42</c:v>
                </c:pt>
                <c:pt idx="2006">
                  <c:v>42</c:v>
                </c:pt>
                <c:pt idx="2007">
                  <c:v>42</c:v>
                </c:pt>
                <c:pt idx="2008">
                  <c:v>42</c:v>
                </c:pt>
                <c:pt idx="2009">
                  <c:v>42</c:v>
                </c:pt>
                <c:pt idx="2010">
                  <c:v>42</c:v>
                </c:pt>
                <c:pt idx="2011">
                  <c:v>42</c:v>
                </c:pt>
                <c:pt idx="2012">
                  <c:v>42</c:v>
                </c:pt>
                <c:pt idx="2013">
                  <c:v>42</c:v>
                </c:pt>
                <c:pt idx="2014">
                  <c:v>42</c:v>
                </c:pt>
                <c:pt idx="2015">
                  <c:v>42</c:v>
                </c:pt>
                <c:pt idx="2016">
                  <c:v>42</c:v>
                </c:pt>
                <c:pt idx="2017">
                  <c:v>42</c:v>
                </c:pt>
                <c:pt idx="2018">
                  <c:v>42</c:v>
                </c:pt>
                <c:pt idx="2019">
                  <c:v>42</c:v>
                </c:pt>
                <c:pt idx="2020">
                  <c:v>42</c:v>
                </c:pt>
                <c:pt idx="2021">
                  <c:v>42</c:v>
                </c:pt>
                <c:pt idx="2022">
                  <c:v>42</c:v>
                </c:pt>
                <c:pt idx="2023">
                  <c:v>42</c:v>
                </c:pt>
                <c:pt idx="2024">
                  <c:v>42</c:v>
                </c:pt>
                <c:pt idx="2025">
                  <c:v>42</c:v>
                </c:pt>
                <c:pt idx="2026">
                  <c:v>42</c:v>
                </c:pt>
                <c:pt idx="2027">
                  <c:v>42</c:v>
                </c:pt>
                <c:pt idx="2028">
                  <c:v>42</c:v>
                </c:pt>
                <c:pt idx="2029">
                  <c:v>42</c:v>
                </c:pt>
                <c:pt idx="2030">
                  <c:v>42</c:v>
                </c:pt>
                <c:pt idx="2031">
                  <c:v>42</c:v>
                </c:pt>
                <c:pt idx="2032">
                  <c:v>42</c:v>
                </c:pt>
                <c:pt idx="2033">
                  <c:v>42</c:v>
                </c:pt>
                <c:pt idx="2034">
                  <c:v>42</c:v>
                </c:pt>
                <c:pt idx="2035">
                  <c:v>42</c:v>
                </c:pt>
                <c:pt idx="2036">
                  <c:v>42</c:v>
                </c:pt>
                <c:pt idx="2037">
                  <c:v>42</c:v>
                </c:pt>
                <c:pt idx="2038">
                  <c:v>42</c:v>
                </c:pt>
                <c:pt idx="2039">
                  <c:v>42</c:v>
                </c:pt>
                <c:pt idx="2040">
                  <c:v>42</c:v>
                </c:pt>
                <c:pt idx="2041">
                  <c:v>42</c:v>
                </c:pt>
                <c:pt idx="2042">
                  <c:v>42</c:v>
                </c:pt>
                <c:pt idx="2043">
                  <c:v>42</c:v>
                </c:pt>
                <c:pt idx="2044">
                  <c:v>42</c:v>
                </c:pt>
                <c:pt idx="2045">
                  <c:v>42</c:v>
                </c:pt>
                <c:pt idx="2046">
                  <c:v>42</c:v>
                </c:pt>
                <c:pt idx="2047">
                  <c:v>42</c:v>
                </c:pt>
                <c:pt idx="2048">
                  <c:v>42</c:v>
                </c:pt>
                <c:pt idx="2049">
                  <c:v>42</c:v>
                </c:pt>
                <c:pt idx="2050">
                  <c:v>42</c:v>
                </c:pt>
                <c:pt idx="2051">
                  <c:v>42</c:v>
                </c:pt>
                <c:pt idx="2052">
                  <c:v>42</c:v>
                </c:pt>
                <c:pt idx="2053">
                  <c:v>42</c:v>
                </c:pt>
                <c:pt idx="2054">
                  <c:v>42</c:v>
                </c:pt>
                <c:pt idx="2055">
                  <c:v>42</c:v>
                </c:pt>
                <c:pt idx="2056">
                  <c:v>42</c:v>
                </c:pt>
                <c:pt idx="2057">
                  <c:v>42</c:v>
                </c:pt>
                <c:pt idx="2058">
                  <c:v>42</c:v>
                </c:pt>
                <c:pt idx="2059">
                  <c:v>42</c:v>
                </c:pt>
                <c:pt idx="2060">
                  <c:v>42</c:v>
                </c:pt>
                <c:pt idx="2061">
                  <c:v>42</c:v>
                </c:pt>
                <c:pt idx="2062">
                  <c:v>42</c:v>
                </c:pt>
                <c:pt idx="2063">
                  <c:v>42</c:v>
                </c:pt>
                <c:pt idx="2064">
                  <c:v>42</c:v>
                </c:pt>
                <c:pt idx="2065">
                  <c:v>42</c:v>
                </c:pt>
                <c:pt idx="2066">
                  <c:v>42</c:v>
                </c:pt>
                <c:pt idx="2067">
                  <c:v>42</c:v>
                </c:pt>
                <c:pt idx="2068">
                  <c:v>42</c:v>
                </c:pt>
                <c:pt idx="2069">
                  <c:v>42</c:v>
                </c:pt>
                <c:pt idx="2070">
                  <c:v>42</c:v>
                </c:pt>
                <c:pt idx="2071">
                  <c:v>42</c:v>
                </c:pt>
                <c:pt idx="2072">
                  <c:v>42</c:v>
                </c:pt>
                <c:pt idx="2073">
                  <c:v>42</c:v>
                </c:pt>
                <c:pt idx="2074">
                  <c:v>42</c:v>
                </c:pt>
                <c:pt idx="2075">
                  <c:v>42</c:v>
                </c:pt>
                <c:pt idx="2076">
                  <c:v>42</c:v>
                </c:pt>
                <c:pt idx="2077">
                  <c:v>42</c:v>
                </c:pt>
                <c:pt idx="2078">
                  <c:v>42</c:v>
                </c:pt>
                <c:pt idx="2079">
                  <c:v>42</c:v>
                </c:pt>
                <c:pt idx="2080">
                  <c:v>42</c:v>
                </c:pt>
                <c:pt idx="2081">
                  <c:v>42</c:v>
                </c:pt>
                <c:pt idx="2082">
                  <c:v>42</c:v>
                </c:pt>
                <c:pt idx="2083">
                  <c:v>42</c:v>
                </c:pt>
                <c:pt idx="2084">
                  <c:v>42</c:v>
                </c:pt>
                <c:pt idx="2085">
                  <c:v>42</c:v>
                </c:pt>
                <c:pt idx="2086">
                  <c:v>42</c:v>
                </c:pt>
                <c:pt idx="2087">
                  <c:v>42</c:v>
                </c:pt>
                <c:pt idx="2088">
                  <c:v>42</c:v>
                </c:pt>
                <c:pt idx="2089">
                  <c:v>42</c:v>
                </c:pt>
                <c:pt idx="2090">
                  <c:v>42</c:v>
                </c:pt>
                <c:pt idx="2091">
                  <c:v>42</c:v>
                </c:pt>
                <c:pt idx="2092">
                  <c:v>42</c:v>
                </c:pt>
                <c:pt idx="2093">
                  <c:v>42</c:v>
                </c:pt>
                <c:pt idx="2094">
                  <c:v>42</c:v>
                </c:pt>
                <c:pt idx="2095">
                  <c:v>42</c:v>
                </c:pt>
                <c:pt idx="2096">
                  <c:v>42</c:v>
                </c:pt>
                <c:pt idx="2097">
                  <c:v>42</c:v>
                </c:pt>
                <c:pt idx="2098">
                  <c:v>42</c:v>
                </c:pt>
                <c:pt idx="2099">
                  <c:v>42</c:v>
                </c:pt>
                <c:pt idx="2100">
                  <c:v>42</c:v>
                </c:pt>
                <c:pt idx="2101">
                  <c:v>42</c:v>
                </c:pt>
                <c:pt idx="2102">
                  <c:v>42</c:v>
                </c:pt>
                <c:pt idx="2103">
                  <c:v>42</c:v>
                </c:pt>
                <c:pt idx="2104">
                  <c:v>42</c:v>
                </c:pt>
                <c:pt idx="2105">
                  <c:v>42</c:v>
                </c:pt>
                <c:pt idx="2106">
                  <c:v>42</c:v>
                </c:pt>
                <c:pt idx="2107">
                  <c:v>42</c:v>
                </c:pt>
                <c:pt idx="2108">
                  <c:v>42</c:v>
                </c:pt>
                <c:pt idx="2109">
                  <c:v>42</c:v>
                </c:pt>
                <c:pt idx="2110">
                  <c:v>42</c:v>
                </c:pt>
                <c:pt idx="2111">
                  <c:v>42</c:v>
                </c:pt>
                <c:pt idx="2112">
                  <c:v>42</c:v>
                </c:pt>
                <c:pt idx="2113">
                  <c:v>42</c:v>
                </c:pt>
                <c:pt idx="2114">
                  <c:v>42</c:v>
                </c:pt>
                <c:pt idx="2115">
                  <c:v>42</c:v>
                </c:pt>
                <c:pt idx="2116">
                  <c:v>42</c:v>
                </c:pt>
                <c:pt idx="2117">
                  <c:v>42</c:v>
                </c:pt>
                <c:pt idx="2118">
                  <c:v>42</c:v>
                </c:pt>
                <c:pt idx="2119">
                  <c:v>42</c:v>
                </c:pt>
                <c:pt idx="2120">
                  <c:v>42</c:v>
                </c:pt>
                <c:pt idx="2121">
                  <c:v>42</c:v>
                </c:pt>
                <c:pt idx="2122">
                  <c:v>42</c:v>
                </c:pt>
                <c:pt idx="2123">
                  <c:v>42</c:v>
                </c:pt>
                <c:pt idx="2124">
                  <c:v>42</c:v>
                </c:pt>
                <c:pt idx="2125">
                  <c:v>42</c:v>
                </c:pt>
                <c:pt idx="2126">
                  <c:v>42</c:v>
                </c:pt>
                <c:pt idx="2127">
                  <c:v>42</c:v>
                </c:pt>
                <c:pt idx="2128">
                  <c:v>42</c:v>
                </c:pt>
                <c:pt idx="2129">
                  <c:v>42</c:v>
                </c:pt>
                <c:pt idx="2130">
                  <c:v>42</c:v>
                </c:pt>
                <c:pt idx="2131">
                  <c:v>42</c:v>
                </c:pt>
                <c:pt idx="2132">
                  <c:v>42</c:v>
                </c:pt>
                <c:pt idx="2133">
                  <c:v>42</c:v>
                </c:pt>
                <c:pt idx="2134">
                  <c:v>42</c:v>
                </c:pt>
                <c:pt idx="2135">
                  <c:v>42</c:v>
                </c:pt>
                <c:pt idx="2136">
                  <c:v>42</c:v>
                </c:pt>
                <c:pt idx="2137">
                  <c:v>42</c:v>
                </c:pt>
                <c:pt idx="2138">
                  <c:v>42</c:v>
                </c:pt>
                <c:pt idx="2139">
                  <c:v>42</c:v>
                </c:pt>
                <c:pt idx="2140">
                  <c:v>42</c:v>
                </c:pt>
                <c:pt idx="2141">
                  <c:v>42</c:v>
                </c:pt>
                <c:pt idx="2142">
                  <c:v>42</c:v>
                </c:pt>
                <c:pt idx="2143">
                  <c:v>42</c:v>
                </c:pt>
                <c:pt idx="2144">
                  <c:v>42</c:v>
                </c:pt>
                <c:pt idx="2145">
                  <c:v>42</c:v>
                </c:pt>
                <c:pt idx="2146">
                  <c:v>42</c:v>
                </c:pt>
                <c:pt idx="2147">
                  <c:v>42</c:v>
                </c:pt>
                <c:pt idx="2148">
                  <c:v>42</c:v>
                </c:pt>
                <c:pt idx="2149">
                  <c:v>42</c:v>
                </c:pt>
                <c:pt idx="2150">
                  <c:v>42</c:v>
                </c:pt>
                <c:pt idx="2151">
                  <c:v>42</c:v>
                </c:pt>
                <c:pt idx="2152">
                  <c:v>42</c:v>
                </c:pt>
                <c:pt idx="2153">
                  <c:v>42</c:v>
                </c:pt>
                <c:pt idx="2154">
                  <c:v>42</c:v>
                </c:pt>
                <c:pt idx="2155">
                  <c:v>42</c:v>
                </c:pt>
                <c:pt idx="2156">
                  <c:v>42</c:v>
                </c:pt>
                <c:pt idx="2157">
                  <c:v>42</c:v>
                </c:pt>
                <c:pt idx="2158">
                  <c:v>42</c:v>
                </c:pt>
                <c:pt idx="2159">
                  <c:v>42</c:v>
                </c:pt>
                <c:pt idx="2160">
                  <c:v>42</c:v>
                </c:pt>
                <c:pt idx="2161">
                  <c:v>42</c:v>
                </c:pt>
                <c:pt idx="2162">
                  <c:v>42</c:v>
                </c:pt>
                <c:pt idx="2163">
                  <c:v>42</c:v>
                </c:pt>
                <c:pt idx="2164">
                  <c:v>42</c:v>
                </c:pt>
                <c:pt idx="2165">
                  <c:v>42</c:v>
                </c:pt>
                <c:pt idx="2166">
                  <c:v>42</c:v>
                </c:pt>
                <c:pt idx="2167">
                  <c:v>42</c:v>
                </c:pt>
                <c:pt idx="2168">
                  <c:v>42</c:v>
                </c:pt>
                <c:pt idx="2169">
                  <c:v>42</c:v>
                </c:pt>
                <c:pt idx="2170">
                  <c:v>42</c:v>
                </c:pt>
                <c:pt idx="2171">
                  <c:v>42</c:v>
                </c:pt>
                <c:pt idx="2172">
                  <c:v>42</c:v>
                </c:pt>
                <c:pt idx="2173">
                  <c:v>42</c:v>
                </c:pt>
                <c:pt idx="2174">
                  <c:v>42</c:v>
                </c:pt>
                <c:pt idx="2175">
                  <c:v>42</c:v>
                </c:pt>
                <c:pt idx="2176">
                  <c:v>42</c:v>
                </c:pt>
                <c:pt idx="2177">
                  <c:v>42</c:v>
                </c:pt>
                <c:pt idx="2178">
                  <c:v>42</c:v>
                </c:pt>
                <c:pt idx="2179">
                  <c:v>42</c:v>
                </c:pt>
                <c:pt idx="2180">
                  <c:v>42</c:v>
                </c:pt>
                <c:pt idx="2181">
                  <c:v>42</c:v>
                </c:pt>
                <c:pt idx="2182">
                  <c:v>42</c:v>
                </c:pt>
                <c:pt idx="2183">
                  <c:v>42</c:v>
                </c:pt>
                <c:pt idx="2184">
                  <c:v>42</c:v>
                </c:pt>
                <c:pt idx="2185">
                  <c:v>42</c:v>
                </c:pt>
                <c:pt idx="2186">
                  <c:v>42</c:v>
                </c:pt>
                <c:pt idx="2187">
                  <c:v>42</c:v>
                </c:pt>
                <c:pt idx="2188">
                  <c:v>42</c:v>
                </c:pt>
                <c:pt idx="2189">
                  <c:v>42</c:v>
                </c:pt>
                <c:pt idx="2190">
                  <c:v>42</c:v>
                </c:pt>
                <c:pt idx="2191">
                  <c:v>42</c:v>
                </c:pt>
                <c:pt idx="2192">
                  <c:v>42</c:v>
                </c:pt>
                <c:pt idx="2193">
                  <c:v>42</c:v>
                </c:pt>
                <c:pt idx="2194">
                  <c:v>42</c:v>
                </c:pt>
                <c:pt idx="2195">
                  <c:v>42</c:v>
                </c:pt>
                <c:pt idx="2196">
                  <c:v>42</c:v>
                </c:pt>
                <c:pt idx="2197">
                  <c:v>42</c:v>
                </c:pt>
                <c:pt idx="2198">
                  <c:v>42</c:v>
                </c:pt>
                <c:pt idx="2199">
                  <c:v>42</c:v>
                </c:pt>
                <c:pt idx="2200">
                  <c:v>42</c:v>
                </c:pt>
                <c:pt idx="2201">
                  <c:v>42</c:v>
                </c:pt>
                <c:pt idx="2202">
                  <c:v>42</c:v>
                </c:pt>
                <c:pt idx="2203">
                  <c:v>42</c:v>
                </c:pt>
                <c:pt idx="2204">
                  <c:v>42</c:v>
                </c:pt>
                <c:pt idx="2205">
                  <c:v>42</c:v>
                </c:pt>
                <c:pt idx="2206">
                  <c:v>42</c:v>
                </c:pt>
                <c:pt idx="2207">
                  <c:v>42</c:v>
                </c:pt>
                <c:pt idx="2208">
                  <c:v>42</c:v>
                </c:pt>
                <c:pt idx="2209">
                  <c:v>42</c:v>
                </c:pt>
                <c:pt idx="2210">
                  <c:v>42</c:v>
                </c:pt>
                <c:pt idx="2211">
                  <c:v>42</c:v>
                </c:pt>
                <c:pt idx="2212">
                  <c:v>42</c:v>
                </c:pt>
                <c:pt idx="2213">
                  <c:v>42</c:v>
                </c:pt>
                <c:pt idx="2214">
                  <c:v>42</c:v>
                </c:pt>
                <c:pt idx="2215">
                  <c:v>42</c:v>
                </c:pt>
                <c:pt idx="2216">
                  <c:v>42</c:v>
                </c:pt>
                <c:pt idx="2217">
                  <c:v>42</c:v>
                </c:pt>
                <c:pt idx="2218">
                  <c:v>42</c:v>
                </c:pt>
                <c:pt idx="2219">
                  <c:v>42</c:v>
                </c:pt>
                <c:pt idx="2220">
                  <c:v>42</c:v>
                </c:pt>
                <c:pt idx="2221">
                  <c:v>42</c:v>
                </c:pt>
                <c:pt idx="2222">
                  <c:v>42</c:v>
                </c:pt>
                <c:pt idx="2223">
                  <c:v>42</c:v>
                </c:pt>
                <c:pt idx="2224">
                  <c:v>42</c:v>
                </c:pt>
                <c:pt idx="2225">
                  <c:v>42</c:v>
                </c:pt>
                <c:pt idx="2226">
                  <c:v>42</c:v>
                </c:pt>
                <c:pt idx="2227">
                  <c:v>42</c:v>
                </c:pt>
                <c:pt idx="2228">
                  <c:v>42</c:v>
                </c:pt>
                <c:pt idx="2229">
                  <c:v>42</c:v>
                </c:pt>
                <c:pt idx="2230">
                  <c:v>42</c:v>
                </c:pt>
                <c:pt idx="2231">
                  <c:v>42</c:v>
                </c:pt>
                <c:pt idx="2232">
                  <c:v>42</c:v>
                </c:pt>
                <c:pt idx="2233">
                  <c:v>42</c:v>
                </c:pt>
                <c:pt idx="2234">
                  <c:v>42</c:v>
                </c:pt>
                <c:pt idx="2235">
                  <c:v>42</c:v>
                </c:pt>
                <c:pt idx="2236">
                  <c:v>42</c:v>
                </c:pt>
                <c:pt idx="2237">
                  <c:v>42</c:v>
                </c:pt>
                <c:pt idx="2238">
                  <c:v>42</c:v>
                </c:pt>
                <c:pt idx="2239">
                  <c:v>42</c:v>
                </c:pt>
                <c:pt idx="2240">
                  <c:v>42</c:v>
                </c:pt>
                <c:pt idx="2241">
                  <c:v>42</c:v>
                </c:pt>
                <c:pt idx="2242">
                  <c:v>42</c:v>
                </c:pt>
                <c:pt idx="2243">
                  <c:v>42</c:v>
                </c:pt>
                <c:pt idx="2244">
                  <c:v>42</c:v>
                </c:pt>
                <c:pt idx="2245">
                  <c:v>42</c:v>
                </c:pt>
                <c:pt idx="2246">
                  <c:v>42</c:v>
                </c:pt>
                <c:pt idx="2247">
                  <c:v>42</c:v>
                </c:pt>
                <c:pt idx="2248">
                  <c:v>42</c:v>
                </c:pt>
                <c:pt idx="2249">
                  <c:v>42</c:v>
                </c:pt>
                <c:pt idx="2250">
                  <c:v>42</c:v>
                </c:pt>
                <c:pt idx="2251">
                  <c:v>42</c:v>
                </c:pt>
                <c:pt idx="2252">
                  <c:v>42</c:v>
                </c:pt>
                <c:pt idx="2253">
                  <c:v>42</c:v>
                </c:pt>
                <c:pt idx="2254">
                  <c:v>42</c:v>
                </c:pt>
                <c:pt idx="2255">
                  <c:v>42</c:v>
                </c:pt>
                <c:pt idx="2256">
                  <c:v>42</c:v>
                </c:pt>
                <c:pt idx="2257">
                  <c:v>42</c:v>
                </c:pt>
                <c:pt idx="2258">
                  <c:v>42</c:v>
                </c:pt>
                <c:pt idx="2259">
                  <c:v>42</c:v>
                </c:pt>
                <c:pt idx="2260">
                  <c:v>42</c:v>
                </c:pt>
                <c:pt idx="2261">
                  <c:v>42</c:v>
                </c:pt>
                <c:pt idx="2262">
                  <c:v>42</c:v>
                </c:pt>
                <c:pt idx="2263">
                  <c:v>42</c:v>
                </c:pt>
                <c:pt idx="2264">
                  <c:v>42</c:v>
                </c:pt>
                <c:pt idx="2265">
                  <c:v>42</c:v>
                </c:pt>
                <c:pt idx="2266">
                  <c:v>42</c:v>
                </c:pt>
                <c:pt idx="2267">
                  <c:v>42</c:v>
                </c:pt>
                <c:pt idx="2268">
                  <c:v>42</c:v>
                </c:pt>
                <c:pt idx="2269">
                  <c:v>42</c:v>
                </c:pt>
                <c:pt idx="2270">
                  <c:v>42</c:v>
                </c:pt>
                <c:pt idx="2271">
                  <c:v>42</c:v>
                </c:pt>
                <c:pt idx="2272">
                  <c:v>42</c:v>
                </c:pt>
                <c:pt idx="2273">
                  <c:v>42</c:v>
                </c:pt>
                <c:pt idx="2274">
                  <c:v>42</c:v>
                </c:pt>
                <c:pt idx="2275">
                  <c:v>42</c:v>
                </c:pt>
                <c:pt idx="2276">
                  <c:v>42</c:v>
                </c:pt>
                <c:pt idx="2277">
                  <c:v>42</c:v>
                </c:pt>
                <c:pt idx="2278">
                  <c:v>42</c:v>
                </c:pt>
                <c:pt idx="2279">
                  <c:v>42</c:v>
                </c:pt>
                <c:pt idx="2280">
                  <c:v>42</c:v>
                </c:pt>
                <c:pt idx="2281">
                  <c:v>42</c:v>
                </c:pt>
                <c:pt idx="2282">
                  <c:v>42</c:v>
                </c:pt>
                <c:pt idx="2283">
                  <c:v>42</c:v>
                </c:pt>
                <c:pt idx="2284">
                  <c:v>42</c:v>
                </c:pt>
                <c:pt idx="2285">
                  <c:v>42</c:v>
                </c:pt>
                <c:pt idx="2286">
                  <c:v>42</c:v>
                </c:pt>
                <c:pt idx="2287">
                  <c:v>42</c:v>
                </c:pt>
                <c:pt idx="2288">
                  <c:v>42</c:v>
                </c:pt>
                <c:pt idx="2289">
                  <c:v>42</c:v>
                </c:pt>
                <c:pt idx="2290">
                  <c:v>42</c:v>
                </c:pt>
                <c:pt idx="2291">
                  <c:v>42</c:v>
                </c:pt>
                <c:pt idx="2292">
                  <c:v>42</c:v>
                </c:pt>
                <c:pt idx="2293">
                  <c:v>42</c:v>
                </c:pt>
                <c:pt idx="2294">
                  <c:v>42</c:v>
                </c:pt>
                <c:pt idx="2295">
                  <c:v>42</c:v>
                </c:pt>
                <c:pt idx="2296">
                  <c:v>42</c:v>
                </c:pt>
                <c:pt idx="2297">
                  <c:v>42</c:v>
                </c:pt>
                <c:pt idx="2298">
                  <c:v>42</c:v>
                </c:pt>
                <c:pt idx="2299">
                  <c:v>42</c:v>
                </c:pt>
                <c:pt idx="2300">
                  <c:v>42</c:v>
                </c:pt>
                <c:pt idx="2301">
                  <c:v>42</c:v>
                </c:pt>
                <c:pt idx="2302">
                  <c:v>42</c:v>
                </c:pt>
                <c:pt idx="2303">
                  <c:v>42</c:v>
                </c:pt>
                <c:pt idx="2304">
                  <c:v>42</c:v>
                </c:pt>
                <c:pt idx="2305">
                  <c:v>42</c:v>
                </c:pt>
                <c:pt idx="2306">
                  <c:v>42</c:v>
                </c:pt>
                <c:pt idx="2307">
                  <c:v>42</c:v>
                </c:pt>
                <c:pt idx="2308">
                  <c:v>42</c:v>
                </c:pt>
                <c:pt idx="2309">
                  <c:v>42</c:v>
                </c:pt>
                <c:pt idx="2310">
                  <c:v>42</c:v>
                </c:pt>
                <c:pt idx="2311">
                  <c:v>42</c:v>
                </c:pt>
                <c:pt idx="2312">
                  <c:v>42</c:v>
                </c:pt>
                <c:pt idx="2313">
                  <c:v>42</c:v>
                </c:pt>
                <c:pt idx="2314">
                  <c:v>42</c:v>
                </c:pt>
                <c:pt idx="2315">
                  <c:v>42</c:v>
                </c:pt>
                <c:pt idx="2316">
                  <c:v>42</c:v>
                </c:pt>
                <c:pt idx="2317">
                  <c:v>42</c:v>
                </c:pt>
                <c:pt idx="2318">
                  <c:v>42</c:v>
                </c:pt>
                <c:pt idx="2319">
                  <c:v>42</c:v>
                </c:pt>
                <c:pt idx="2320">
                  <c:v>42</c:v>
                </c:pt>
                <c:pt idx="2321">
                  <c:v>42</c:v>
                </c:pt>
                <c:pt idx="2322">
                  <c:v>42</c:v>
                </c:pt>
                <c:pt idx="2323">
                  <c:v>42</c:v>
                </c:pt>
                <c:pt idx="2324">
                  <c:v>42</c:v>
                </c:pt>
                <c:pt idx="2325">
                  <c:v>42</c:v>
                </c:pt>
                <c:pt idx="2326">
                  <c:v>42</c:v>
                </c:pt>
                <c:pt idx="2327">
                  <c:v>41</c:v>
                </c:pt>
                <c:pt idx="2328">
                  <c:v>41</c:v>
                </c:pt>
                <c:pt idx="2329">
                  <c:v>41</c:v>
                </c:pt>
                <c:pt idx="2330">
                  <c:v>41</c:v>
                </c:pt>
                <c:pt idx="2331">
                  <c:v>41</c:v>
                </c:pt>
                <c:pt idx="2332">
                  <c:v>41</c:v>
                </c:pt>
                <c:pt idx="2333">
                  <c:v>41</c:v>
                </c:pt>
                <c:pt idx="2334">
                  <c:v>41</c:v>
                </c:pt>
                <c:pt idx="2335">
                  <c:v>41</c:v>
                </c:pt>
                <c:pt idx="2336">
                  <c:v>41</c:v>
                </c:pt>
                <c:pt idx="2337">
                  <c:v>41</c:v>
                </c:pt>
                <c:pt idx="2338">
                  <c:v>41</c:v>
                </c:pt>
                <c:pt idx="2339">
                  <c:v>41</c:v>
                </c:pt>
                <c:pt idx="2340">
                  <c:v>41</c:v>
                </c:pt>
                <c:pt idx="2341">
                  <c:v>41</c:v>
                </c:pt>
                <c:pt idx="2342">
                  <c:v>41</c:v>
                </c:pt>
                <c:pt idx="2343">
                  <c:v>41</c:v>
                </c:pt>
                <c:pt idx="2344">
                  <c:v>41</c:v>
                </c:pt>
                <c:pt idx="2345">
                  <c:v>41</c:v>
                </c:pt>
                <c:pt idx="2346">
                  <c:v>41</c:v>
                </c:pt>
                <c:pt idx="2347">
                  <c:v>41</c:v>
                </c:pt>
                <c:pt idx="2348">
                  <c:v>41</c:v>
                </c:pt>
                <c:pt idx="2349">
                  <c:v>41</c:v>
                </c:pt>
                <c:pt idx="2350">
                  <c:v>41</c:v>
                </c:pt>
                <c:pt idx="2351">
                  <c:v>41</c:v>
                </c:pt>
                <c:pt idx="2352">
                  <c:v>41</c:v>
                </c:pt>
                <c:pt idx="2353">
                  <c:v>41</c:v>
                </c:pt>
                <c:pt idx="2354">
                  <c:v>41</c:v>
                </c:pt>
                <c:pt idx="2355">
                  <c:v>41</c:v>
                </c:pt>
                <c:pt idx="2356">
                  <c:v>41</c:v>
                </c:pt>
                <c:pt idx="2357">
                  <c:v>41</c:v>
                </c:pt>
                <c:pt idx="2358">
                  <c:v>41</c:v>
                </c:pt>
                <c:pt idx="2359">
                  <c:v>41</c:v>
                </c:pt>
                <c:pt idx="2360">
                  <c:v>41</c:v>
                </c:pt>
                <c:pt idx="2361">
                  <c:v>41</c:v>
                </c:pt>
                <c:pt idx="2362">
                  <c:v>41</c:v>
                </c:pt>
                <c:pt idx="2363">
                  <c:v>41</c:v>
                </c:pt>
                <c:pt idx="2364">
                  <c:v>41</c:v>
                </c:pt>
                <c:pt idx="2365">
                  <c:v>41</c:v>
                </c:pt>
                <c:pt idx="2366">
                  <c:v>41</c:v>
                </c:pt>
                <c:pt idx="2367">
                  <c:v>41</c:v>
                </c:pt>
                <c:pt idx="2368">
                  <c:v>41</c:v>
                </c:pt>
                <c:pt idx="2369">
                  <c:v>41</c:v>
                </c:pt>
                <c:pt idx="2370">
                  <c:v>41</c:v>
                </c:pt>
                <c:pt idx="2371">
                  <c:v>41</c:v>
                </c:pt>
                <c:pt idx="2372">
                  <c:v>41</c:v>
                </c:pt>
                <c:pt idx="2373">
                  <c:v>41</c:v>
                </c:pt>
                <c:pt idx="2374">
                  <c:v>41</c:v>
                </c:pt>
                <c:pt idx="2375">
                  <c:v>41</c:v>
                </c:pt>
                <c:pt idx="2376">
                  <c:v>41</c:v>
                </c:pt>
                <c:pt idx="2377">
                  <c:v>41</c:v>
                </c:pt>
                <c:pt idx="2378">
                  <c:v>41</c:v>
                </c:pt>
                <c:pt idx="2379">
                  <c:v>41</c:v>
                </c:pt>
                <c:pt idx="2380">
                  <c:v>41</c:v>
                </c:pt>
                <c:pt idx="2381">
                  <c:v>41</c:v>
                </c:pt>
                <c:pt idx="2382">
                  <c:v>41</c:v>
                </c:pt>
                <c:pt idx="2383">
                  <c:v>41</c:v>
                </c:pt>
                <c:pt idx="2384">
                  <c:v>41</c:v>
                </c:pt>
                <c:pt idx="2385">
                  <c:v>41</c:v>
                </c:pt>
                <c:pt idx="2386">
                  <c:v>41</c:v>
                </c:pt>
                <c:pt idx="2387">
                  <c:v>41</c:v>
                </c:pt>
                <c:pt idx="2388">
                  <c:v>41</c:v>
                </c:pt>
                <c:pt idx="2389">
                  <c:v>41</c:v>
                </c:pt>
                <c:pt idx="2390">
                  <c:v>41</c:v>
                </c:pt>
                <c:pt idx="2391">
                  <c:v>41</c:v>
                </c:pt>
                <c:pt idx="2392">
                  <c:v>41</c:v>
                </c:pt>
                <c:pt idx="2393">
                  <c:v>41</c:v>
                </c:pt>
                <c:pt idx="2394">
                  <c:v>41</c:v>
                </c:pt>
                <c:pt idx="2395">
                  <c:v>41</c:v>
                </c:pt>
                <c:pt idx="2396">
                  <c:v>41</c:v>
                </c:pt>
                <c:pt idx="2397">
                  <c:v>41</c:v>
                </c:pt>
                <c:pt idx="2398">
                  <c:v>41</c:v>
                </c:pt>
                <c:pt idx="2399">
                  <c:v>41</c:v>
                </c:pt>
                <c:pt idx="2400">
                  <c:v>41</c:v>
                </c:pt>
                <c:pt idx="2401">
                  <c:v>41</c:v>
                </c:pt>
                <c:pt idx="2402">
                  <c:v>41</c:v>
                </c:pt>
                <c:pt idx="2403">
                  <c:v>41</c:v>
                </c:pt>
                <c:pt idx="2404">
                  <c:v>41</c:v>
                </c:pt>
                <c:pt idx="2405">
                  <c:v>41</c:v>
                </c:pt>
                <c:pt idx="2406">
                  <c:v>41</c:v>
                </c:pt>
                <c:pt idx="2407">
                  <c:v>41</c:v>
                </c:pt>
                <c:pt idx="2408">
                  <c:v>41</c:v>
                </c:pt>
                <c:pt idx="2409">
                  <c:v>41</c:v>
                </c:pt>
                <c:pt idx="2410">
                  <c:v>41</c:v>
                </c:pt>
                <c:pt idx="2411">
                  <c:v>41</c:v>
                </c:pt>
                <c:pt idx="2412">
                  <c:v>41</c:v>
                </c:pt>
                <c:pt idx="2413">
                  <c:v>41</c:v>
                </c:pt>
                <c:pt idx="2414">
                  <c:v>41</c:v>
                </c:pt>
                <c:pt idx="2415">
                  <c:v>41</c:v>
                </c:pt>
                <c:pt idx="2416">
                  <c:v>41</c:v>
                </c:pt>
                <c:pt idx="2417">
                  <c:v>41</c:v>
                </c:pt>
                <c:pt idx="2418">
                  <c:v>41</c:v>
                </c:pt>
                <c:pt idx="2419">
                  <c:v>41</c:v>
                </c:pt>
                <c:pt idx="2420">
                  <c:v>41</c:v>
                </c:pt>
                <c:pt idx="2421">
                  <c:v>41</c:v>
                </c:pt>
                <c:pt idx="2422">
                  <c:v>41</c:v>
                </c:pt>
                <c:pt idx="2423">
                  <c:v>41</c:v>
                </c:pt>
                <c:pt idx="2424">
                  <c:v>41</c:v>
                </c:pt>
                <c:pt idx="2425">
                  <c:v>41</c:v>
                </c:pt>
                <c:pt idx="2426">
                  <c:v>41</c:v>
                </c:pt>
                <c:pt idx="2427">
                  <c:v>41</c:v>
                </c:pt>
                <c:pt idx="2428">
                  <c:v>41</c:v>
                </c:pt>
                <c:pt idx="2429">
                  <c:v>41</c:v>
                </c:pt>
                <c:pt idx="2430">
                  <c:v>41</c:v>
                </c:pt>
                <c:pt idx="2431">
                  <c:v>41</c:v>
                </c:pt>
                <c:pt idx="2432">
                  <c:v>41</c:v>
                </c:pt>
                <c:pt idx="2433">
                  <c:v>41</c:v>
                </c:pt>
                <c:pt idx="2434">
                  <c:v>41</c:v>
                </c:pt>
                <c:pt idx="2435">
                  <c:v>41</c:v>
                </c:pt>
                <c:pt idx="2436">
                  <c:v>41</c:v>
                </c:pt>
                <c:pt idx="2437">
                  <c:v>41</c:v>
                </c:pt>
                <c:pt idx="2438">
                  <c:v>41</c:v>
                </c:pt>
                <c:pt idx="2439">
                  <c:v>41</c:v>
                </c:pt>
                <c:pt idx="2440">
                  <c:v>41</c:v>
                </c:pt>
                <c:pt idx="2441">
                  <c:v>41</c:v>
                </c:pt>
                <c:pt idx="2442">
                  <c:v>41</c:v>
                </c:pt>
                <c:pt idx="2443">
                  <c:v>41</c:v>
                </c:pt>
                <c:pt idx="2444">
                  <c:v>41</c:v>
                </c:pt>
                <c:pt idx="2445">
                  <c:v>41</c:v>
                </c:pt>
                <c:pt idx="2446">
                  <c:v>41</c:v>
                </c:pt>
                <c:pt idx="2447">
                  <c:v>41</c:v>
                </c:pt>
                <c:pt idx="2448">
                  <c:v>41</c:v>
                </c:pt>
                <c:pt idx="2449">
                  <c:v>41</c:v>
                </c:pt>
                <c:pt idx="2450">
                  <c:v>41</c:v>
                </c:pt>
                <c:pt idx="2451">
                  <c:v>41</c:v>
                </c:pt>
                <c:pt idx="2452">
                  <c:v>41</c:v>
                </c:pt>
                <c:pt idx="2453">
                  <c:v>41</c:v>
                </c:pt>
                <c:pt idx="2454">
                  <c:v>41</c:v>
                </c:pt>
                <c:pt idx="2455">
                  <c:v>41</c:v>
                </c:pt>
                <c:pt idx="2456">
                  <c:v>41</c:v>
                </c:pt>
                <c:pt idx="2457">
                  <c:v>41</c:v>
                </c:pt>
                <c:pt idx="2458">
                  <c:v>41</c:v>
                </c:pt>
                <c:pt idx="2459">
                  <c:v>41</c:v>
                </c:pt>
                <c:pt idx="2460">
                  <c:v>41</c:v>
                </c:pt>
                <c:pt idx="2461">
                  <c:v>41</c:v>
                </c:pt>
                <c:pt idx="2462">
                  <c:v>41</c:v>
                </c:pt>
                <c:pt idx="2463">
                  <c:v>41</c:v>
                </c:pt>
                <c:pt idx="2464">
                  <c:v>41</c:v>
                </c:pt>
                <c:pt idx="2465">
                  <c:v>41</c:v>
                </c:pt>
                <c:pt idx="2466">
                  <c:v>41</c:v>
                </c:pt>
                <c:pt idx="2467">
                  <c:v>41</c:v>
                </c:pt>
                <c:pt idx="2468">
                  <c:v>41</c:v>
                </c:pt>
                <c:pt idx="2469">
                  <c:v>41</c:v>
                </c:pt>
                <c:pt idx="2470">
                  <c:v>41</c:v>
                </c:pt>
                <c:pt idx="2471">
                  <c:v>41</c:v>
                </c:pt>
                <c:pt idx="2472">
                  <c:v>41</c:v>
                </c:pt>
                <c:pt idx="2473">
                  <c:v>41</c:v>
                </c:pt>
                <c:pt idx="2474">
                  <c:v>41</c:v>
                </c:pt>
                <c:pt idx="2475">
                  <c:v>41</c:v>
                </c:pt>
                <c:pt idx="2476">
                  <c:v>41</c:v>
                </c:pt>
                <c:pt idx="2477">
                  <c:v>41</c:v>
                </c:pt>
                <c:pt idx="2478">
                  <c:v>41</c:v>
                </c:pt>
                <c:pt idx="2479">
                  <c:v>41</c:v>
                </c:pt>
                <c:pt idx="2480">
                  <c:v>41</c:v>
                </c:pt>
                <c:pt idx="2481">
                  <c:v>41</c:v>
                </c:pt>
                <c:pt idx="2482">
                  <c:v>41</c:v>
                </c:pt>
                <c:pt idx="2483">
                  <c:v>41</c:v>
                </c:pt>
                <c:pt idx="2484">
                  <c:v>41</c:v>
                </c:pt>
                <c:pt idx="2485">
                  <c:v>41</c:v>
                </c:pt>
                <c:pt idx="2486">
                  <c:v>41</c:v>
                </c:pt>
                <c:pt idx="2487">
                  <c:v>41</c:v>
                </c:pt>
                <c:pt idx="2488">
                  <c:v>41</c:v>
                </c:pt>
                <c:pt idx="2489">
                  <c:v>41</c:v>
                </c:pt>
                <c:pt idx="2490">
                  <c:v>41</c:v>
                </c:pt>
                <c:pt idx="2491">
                  <c:v>41</c:v>
                </c:pt>
                <c:pt idx="2492">
                  <c:v>41</c:v>
                </c:pt>
                <c:pt idx="2493">
                  <c:v>41</c:v>
                </c:pt>
                <c:pt idx="2494">
                  <c:v>41</c:v>
                </c:pt>
                <c:pt idx="2495">
                  <c:v>41</c:v>
                </c:pt>
                <c:pt idx="2496">
                  <c:v>41</c:v>
                </c:pt>
                <c:pt idx="2497">
                  <c:v>41</c:v>
                </c:pt>
                <c:pt idx="2498">
                  <c:v>41</c:v>
                </c:pt>
                <c:pt idx="2499">
                  <c:v>41</c:v>
                </c:pt>
                <c:pt idx="2500">
                  <c:v>41</c:v>
                </c:pt>
                <c:pt idx="2501">
                  <c:v>41</c:v>
                </c:pt>
                <c:pt idx="2502">
                  <c:v>41</c:v>
                </c:pt>
                <c:pt idx="2503">
                  <c:v>41</c:v>
                </c:pt>
                <c:pt idx="2504">
                  <c:v>41</c:v>
                </c:pt>
                <c:pt idx="2505">
                  <c:v>41</c:v>
                </c:pt>
                <c:pt idx="2506">
                  <c:v>41</c:v>
                </c:pt>
                <c:pt idx="2507">
                  <c:v>41</c:v>
                </c:pt>
                <c:pt idx="2508">
                  <c:v>41</c:v>
                </c:pt>
                <c:pt idx="2509">
                  <c:v>41</c:v>
                </c:pt>
                <c:pt idx="2510">
                  <c:v>41</c:v>
                </c:pt>
                <c:pt idx="2511">
                  <c:v>41</c:v>
                </c:pt>
                <c:pt idx="2512">
                  <c:v>41</c:v>
                </c:pt>
                <c:pt idx="2513">
                  <c:v>41</c:v>
                </c:pt>
                <c:pt idx="2514">
                  <c:v>41</c:v>
                </c:pt>
                <c:pt idx="2515">
                  <c:v>41</c:v>
                </c:pt>
                <c:pt idx="2516">
                  <c:v>41</c:v>
                </c:pt>
                <c:pt idx="2517">
                  <c:v>41</c:v>
                </c:pt>
                <c:pt idx="2518">
                  <c:v>41</c:v>
                </c:pt>
                <c:pt idx="2519">
                  <c:v>41</c:v>
                </c:pt>
                <c:pt idx="2520">
                  <c:v>41</c:v>
                </c:pt>
                <c:pt idx="2521">
                  <c:v>41</c:v>
                </c:pt>
                <c:pt idx="2522">
                  <c:v>41</c:v>
                </c:pt>
                <c:pt idx="2523">
                  <c:v>41</c:v>
                </c:pt>
                <c:pt idx="2524">
                  <c:v>41</c:v>
                </c:pt>
                <c:pt idx="2525">
                  <c:v>41</c:v>
                </c:pt>
                <c:pt idx="2526">
                  <c:v>41</c:v>
                </c:pt>
                <c:pt idx="2527">
                  <c:v>41</c:v>
                </c:pt>
                <c:pt idx="2528">
                  <c:v>41</c:v>
                </c:pt>
                <c:pt idx="2529">
                  <c:v>41</c:v>
                </c:pt>
                <c:pt idx="2530">
                  <c:v>41</c:v>
                </c:pt>
                <c:pt idx="2531">
                  <c:v>41</c:v>
                </c:pt>
                <c:pt idx="2532">
                  <c:v>41</c:v>
                </c:pt>
                <c:pt idx="2533">
                  <c:v>41</c:v>
                </c:pt>
                <c:pt idx="2534">
                  <c:v>41</c:v>
                </c:pt>
                <c:pt idx="2535">
                  <c:v>41</c:v>
                </c:pt>
                <c:pt idx="2536">
                  <c:v>41</c:v>
                </c:pt>
                <c:pt idx="2537">
                  <c:v>41</c:v>
                </c:pt>
                <c:pt idx="2538">
                  <c:v>41</c:v>
                </c:pt>
                <c:pt idx="2539">
                  <c:v>41</c:v>
                </c:pt>
                <c:pt idx="2540">
                  <c:v>41</c:v>
                </c:pt>
                <c:pt idx="2541">
                  <c:v>41</c:v>
                </c:pt>
                <c:pt idx="2542">
                  <c:v>41</c:v>
                </c:pt>
                <c:pt idx="2543">
                  <c:v>41</c:v>
                </c:pt>
                <c:pt idx="2544">
                  <c:v>41</c:v>
                </c:pt>
                <c:pt idx="2545">
                  <c:v>41</c:v>
                </c:pt>
                <c:pt idx="2546">
                  <c:v>41</c:v>
                </c:pt>
                <c:pt idx="2547">
                  <c:v>41</c:v>
                </c:pt>
                <c:pt idx="2548">
                  <c:v>41</c:v>
                </c:pt>
                <c:pt idx="2549">
                  <c:v>41</c:v>
                </c:pt>
                <c:pt idx="2550">
                  <c:v>41</c:v>
                </c:pt>
                <c:pt idx="2551">
                  <c:v>41</c:v>
                </c:pt>
                <c:pt idx="2552">
                  <c:v>41</c:v>
                </c:pt>
                <c:pt idx="2553">
                  <c:v>41</c:v>
                </c:pt>
                <c:pt idx="2554">
                  <c:v>41</c:v>
                </c:pt>
                <c:pt idx="2555">
                  <c:v>41</c:v>
                </c:pt>
                <c:pt idx="2556">
                  <c:v>41</c:v>
                </c:pt>
                <c:pt idx="2557">
                  <c:v>41</c:v>
                </c:pt>
                <c:pt idx="2558">
                  <c:v>41</c:v>
                </c:pt>
                <c:pt idx="2559">
                  <c:v>41</c:v>
                </c:pt>
                <c:pt idx="2560">
                  <c:v>41</c:v>
                </c:pt>
                <c:pt idx="2561">
                  <c:v>41</c:v>
                </c:pt>
                <c:pt idx="2562">
                  <c:v>41</c:v>
                </c:pt>
                <c:pt idx="2563">
                  <c:v>41</c:v>
                </c:pt>
                <c:pt idx="2564">
                  <c:v>41</c:v>
                </c:pt>
                <c:pt idx="2565">
                  <c:v>41</c:v>
                </c:pt>
                <c:pt idx="2566">
                  <c:v>41</c:v>
                </c:pt>
                <c:pt idx="2567">
                  <c:v>41</c:v>
                </c:pt>
                <c:pt idx="2568">
                  <c:v>41</c:v>
                </c:pt>
                <c:pt idx="2569">
                  <c:v>41</c:v>
                </c:pt>
                <c:pt idx="2570">
                  <c:v>41</c:v>
                </c:pt>
                <c:pt idx="2571">
                  <c:v>41</c:v>
                </c:pt>
                <c:pt idx="2572">
                  <c:v>41</c:v>
                </c:pt>
                <c:pt idx="2573">
                  <c:v>41</c:v>
                </c:pt>
                <c:pt idx="2574">
                  <c:v>41</c:v>
                </c:pt>
                <c:pt idx="2575">
                  <c:v>41</c:v>
                </c:pt>
                <c:pt idx="2576">
                  <c:v>41</c:v>
                </c:pt>
                <c:pt idx="2577">
                  <c:v>41</c:v>
                </c:pt>
                <c:pt idx="2578">
                  <c:v>41</c:v>
                </c:pt>
                <c:pt idx="2579">
                  <c:v>41</c:v>
                </c:pt>
                <c:pt idx="2580">
                  <c:v>41</c:v>
                </c:pt>
                <c:pt idx="2581">
                  <c:v>41</c:v>
                </c:pt>
                <c:pt idx="2582">
                  <c:v>41</c:v>
                </c:pt>
                <c:pt idx="2583">
                  <c:v>41</c:v>
                </c:pt>
                <c:pt idx="2584">
                  <c:v>41</c:v>
                </c:pt>
                <c:pt idx="2585">
                  <c:v>41</c:v>
                </c:pt>
                <c:pt idx="2586">
                  <c:v>41</c:v>
                </c:pt>
                <c:pt idx="2587">
                  <c:v>41</c:v>
                </c:pt>
                <c:pt idx="2588">
                  <c:v>41</c:v>
                </c:pt>
                <c:pt idx="2589">
                  <c:v>41</c:v>
                </c:pt>
                <c:pt idx="2590">
                  <c:v>41</c:v>
                </c:pt>
                <c:pt idx="2591">
                  <c:v>41</c:v>
                </c:pt>
                <c:pt idx="2592">
                  <c:v>41</c:v>
                </c:pt>
                <c:pt idx="2593">
                  <c:v>41</c:v>
                </c:pt>
                <c:pt idx="2594">
                  <c:v>41</c:v>
                </c:pt>
                <c:pt idx="2595">
                  <c:v>41</c:v>
                </c:pt>
                <c:pt idx="2596">
                  <c:v>41</c:v>
                </c:pt>
                <c:pt idx="2597">
                  <c:v>41</c:v>
                </c:pt>
                <c:pt idx="2598">
                  <c:v>41</c:v>
                </c:pt>
                <c:pt idx="2599">
                  <c:v>41</c:v>
                </c:pt>
                <c:pt idx="2600">
                  <c:v>41</c:v>
                </c:pt>
                <c:pt idx="2601">
                  <c:v>41</c:v>
                </c:pt>
                <c:pt idx="2602">
                  <c:v>41</c:v>
                </c:pt>
                <c:pt idx="2603">
                  <c:v>41</c:v>
                </c:pt>
                <c:pt idx="2604">
                  <c:v>41</c:v>
                </c:pt>
                <c:pt idx="2605">
                  <c:v>41</c:v>
                </c:pt>
                <c:pt idx="2606">
                  <c:v>41</c:v>
                </c:pt>
                <c:pt idx="2607">
                  <c:v>41</c:v>
                </c:pt>
                <c:pt idx="2608">
                  <c:v>41</c:v>
                </c:pt>
                <c:pt idx="2609">
                  <c:v>41</c:v>
                </c:pt>
                <c:pt idx="2610">
                  <c:v>41</c:v>
                </c:pt>
                <c:pt idx="2611">
                  <c:v>41</c:v>
                </c:pt>
                <c:pt idx="2612">
                  <c:v>41</c:v>
                </c:pt>
                <c:pt idx="2613">
                  <c:v>41</c:v>
                </c:pt>
                <c:pt idx="2614">
                  <c:v>41</c:v>
                </c:pt>
                <c:pt idx="2615">
                  <c:v>41</c:v>
                </c:pt>
                <c:pt idx="2616">
                  <c:v>41</c:v>
                </c:pt>
                <c:pt idx="2617">
                  <c:v>41</c:v>
                </c:pt>
                <c:pt idx="2618">
                  <c:v>41</c:v>
                </c:pt>
                <c:pt idx="2619">
                  <c:v>41</c:v>
                </c:pt>
                <c:pt idx="2620">
                  <c:v>41</c:v>
                </c:pt>
                <c:pt idx="2621">
                  <c:v>41</c:v>
                </c:pt>
                <c:pt idx="2622">
                  <c:v>41</c:v>
                </c:pt>
                <c:pt idx="2623">
                  <c:v>41</c:v>
                </c:pt>
                <c:pt idx="2624">
                  <c:v>41</c:v>
                </c:pt>
                <c:pt idx="2625">
                  <c:v>41</c:v>
                </c:pt>
                <c:pt idx="2626">
                  <c:v>41</c:v>
                </c:pt>
                <c:pt idx="2627">
                  <c:v>41</c:v>
                </c:pt>
                <c:pt idx="2628">
                  <c:v>41</c:v>
                </c:pt>
                <c:pt idx="2629">
                  <c:v>41</c:v>
                </c:pt>
                <c:pt idx="2630">
                  <c:v>41</c:v>
                </c:pt>
                <c:pt idx="2631">
                  <c:v>41</c:v>
                </c:pt>
                <c:pt idx="2632">
                  <c:v>41</c:v>
                </c:pt>
                <c:pt idx="2633">
                  <c:v>41</c:v>
                </c:pt>
                <c:pt idx="2634">
                  <c:v>41</c:v>
                </c:pt>
                <c:pt idx="2635">
                  <c:v>41</c:v>
                </c:pt>
                <c:pt idx="2636">
                  <c:v>41</c:v>
                </c:pt>
                <c:pt idx="2637">
                  <c:v>41</c:v>
                </c:pt>
                <c:pt idx="2638">
                  <c:v>41</c:v>
                </c:pt>
                <c:pt idx="2639">
                  <c:v>41</c:v>
                </c:pt>
                <c:pt idx="2640">
                  <c:v>41</c:v>
                </c:pt>
                <c:pt idx="2641">
                  <c:v>41</c:v>
                </c:pt>
                <c:pt idx="2642">
                  <c:v>41</c:v>
                </c:pt>
                <c:pt idx="2643">
                  <c:v>41</c:v>
                </c:pt>
                <c:pt idx="2644">
                  <c:v>41</c:v>
                </c:pt>
                <c:pt idx="2645">
                  <c:v>41</c:v>
                </c:pt>
                <c:pt idx="2646">
                  <c:v>41</c:v>
                </c:pt>
                <c:pt idx="2647">
                  <c:v>41</c:v>
                </c:pt>
                <c:pt idx="2648">
                  <c:v>41</c:v>
                </c:pt>
                <c:pt idx="2649">
                  <c:v>41</c:v>
                </c:pt>
                <c:pt idx="2650">
                  <c:v>41</c:v>
                </c:pt>
                <c:pt idx="2651">
                  <c:v>41</c:v>
                </c:pt>
                <c:pt idx="2652">
                  <c:v>41</c:v>
                </c:pt>
                <c:pt idx="2653">
                  <c:v>41</c:v>
                </c:pt>
                <c:pt idx="2654">
                  <c:v>41</c:v>
                </c:pt>
                <c:pt idx="2655">
                  <c:v>41</c:v>
                </c:pt>
                <c:pt idx="2656">
                  <c:v>41</c:v>
                </c:pt>
                <c:pt idx="2657">
                  <c:v>41</c:v>
                </c:pt>
                <c:pt idx="2658">
                  <c:v>41</c:v>
                </c:pt>
                <c:pt idx="2659">
                  <c:v>41</c:v>
                </c:pt>
                <c:pt idx="2660">
                  <c:v>41</c:v>
                </c:pt>
                <c:pt idx="2661">
                  <c:v>41</c:v>
                </c:pt>
                <c:pt idx="2662">
                  <c:v>41</c:v>
                </c:pt>
                <c:pt idx="2663">
                  <c:v>41</c:v>
                </c:pt>
                <c:pt idx="2664">
                  <c:v>41</c:v>
                </c:pt>
                <c:pt idx="2665">
                  <c:v>41</c:v>
                </c:pt>
                <c:pt idx="2666">
                  <c:v>41</c:v>
                </c:pt>
                <c:pt idx="2667">
                  <c:v>41</c:v>
                </c:pt>
                <c:pt idx="2668">
                  <c:v>41</c:v>
                </c:pt>
                <c:pt idx="2669">
                  <c:v>41</c:v>
                </c:pt>
                <c:pt idx="2670">
                  <c:v>41</c:v>
                </c:pt>
                <c:pt idx="2671">
                  <c:v>41</c:v>
                </c:pt>
                <c:pt idx="2672">
                  <c:v>41</c:v>
                </c:pt>
                <c:pt idx="2673">
                  <c:v>41</c:v>
                </c:pt>
                <c:pt idx="2674">
                  <c:v>41</c:v>
                </c:pt>
                <c:pt idx="2675">
                  <c:v>41</c:v>
                </c:pt>
                <c:pt idx="2676">
                  <c:v>41</c:v>
                </c:pt>
                <c:pt idx="2677">
                  <c:v>41</c:v>
                </c:pt>
                <c:pt idx="2678">
                  <c:v>41</c:v>
                </c:pt>
                <c:pt idx="2679">
                  <c:v>41</c:v>
                </c:pt>
                <c:pt idx="2680">
                  <c:v>41</c:v>
                </c:pt>
                <c:pt idx="2681">
                  <c:v>41</c:v>
                </c:pt>
                <c:pt idx="2682">
                  <c:v>41</c:v>
                </c:pt>
                <c:pt idx="2683">
                  <c:v>41</c:v>
                </c:pt>
                <c:pt idx="2684">
                  <c:v>41</c:v>
                </c:pt>
                <c:pt idx="2685">
                  <c:v>41</c:v>
                </c:pt>
                <c:pt idx="2686">
                  <c:v>41</c:v>
                </c:pt>
                <c:pt idx="2687">
                  <c:v>41</c:v>
                </c:pt>
                <c:pt idx="2688">
                  <c:v>41</c:v>
                </c:pt>
                <c:pt idx="2689">
                  <c:v>41</c:v>
                </c:pt>
                <c:pt idx="2690">
                  <c:v>41</c:v>
                </c:pt>
                <c:pt idx="2691">
                  <c:v>41</c:v>
                </c:pt>
                <c:pt idx="2692">
                  <c:v>41</c:v>
                </c:pt>
                <c:pt idx="2693">
                  <c:v>41</c:v>
                </c:pt>
                <c:pt idx="2694">
                  <c:v>41</c:v>
                </c:pt>
                <c:pt idx="2695">
                  <c:v>41</c:v>
                </c:pt>
                <c:pt idx="2696">
                  <c:v>41</c:v>
                </c:pt>
                <c:pt idx="2697">
                  <c:v>41</c:v>
                </c:pt>
                <c:pt idx="2698">
                  <c:v>41</c:v>
                </c:pt>
                <c:pt idx="2699">
                  <c:v>41</c:v>
                </c:pt>
                <c:pt idx="2700">
                  <c:v>41</c:v>
                </c:pt>
                <c:pt idx="2701">
                  <c:v>41</c:v>
                </c:pt>
                <c:pt idx="2702">
                  <c:v>41</c:v>
                </c:pt>
                <c:pt idx="2703">
                  <c:v>41</c:v>
                </c:pt>
                <c:pt idx="2704">
                  <c:v>41</c:v>
                </c:pt>
                <c:pt idx="2705">
                  <c:v>41</c:v>
                </c:pt>
                <c:pt idx="2706">
                  <c:v>41</c:v>
                </c:pt>
                <c:pt idx="2707">
                  <c:v>41</c:v>
                </c:pt>
                <c:pt idx="2708">
                  <c:v>41</c:v>
                </c:pt>
                <c:pt idx="2709">
                  <c:v>41</c:v>
                </c:pt>
                <c:pt idx="2710">
                  <c:v>41</c:v>
                </c:pt>
                <c:pt idx="2711">
                  <c:v>41</c:v>
                </c:pt>
                <c:pt idx="2712">
                  <c:v>41</c:v>
                </c:pt>
                <c:pt idx="2713">
                  <c:v>41</c:v>
                </c:pt>
                <c:pt idx="2714">
                  <c:v>41</c:v>
                </c:pt>
                <c:pt idx="2715">
                  <c:v>41</c:v>
                </c:pt>
                <c:pt idx="2716">
                  <c:v>41</c:v>
                </c:pt>
                <c:pt idx="2717">
                  <c:v>41</c:v>
                </c:pt>
                <c:pt idx="2718">
                  <c:v>41</c:v>
                </c:pt>
                <c:pt idx="2719">
                  <c:v>41</c:v>
                </c:pt>
                <c:pt idx="2720">
                  <c:v>41</c:v>
                </c:pt>
                <c:pt idx="2721">
                  <c:v>41</c:v>
                </c:pt>
                <c:pt idx="2722">
                  <c:v>41</c:v>
                </c:pt>
                <c:pt idx="2723">
                  <c:v>41</c:v>
                </c:pt>
                <c:pt idx="2724">
                  <c:v>41</c:v>
                </c:pt>
                <c:pt idx="2725">
                  <c:v>41</c:v>
                </c:pt>
                <c:pt idx="2726">
                  <c:v>41</c:v>
                </c:pt>
                <c:pt idx="2727">
                  <c:v>41</c:v>
                </c:pt>
                <c:pt idx="2728">
                  <c:v>40</c:v>
                </c:pt>
                <c:pt idx="2729">
                  <c:v>40</c:v>
                </c:pt>
                <c:pt idx="2730">
                  <c:v>40</c:v>
                </c:pt>
                <c:pt idx="2731">
                  <c:v>40</c:v>
                </c:pt>
                <c:pt idx="2732">
                  <c:v>40</c:v>
                </c:pt>
                <c:pt idx="2733">
                  <c:v>40</c:v>
                </c:pt>
                <c:pt idx="2734">
                  <c:v>40</c:v>
                </c:pt>
                <c:pt idx="2735">
                  <c:v>40</c:v>
                </c:pt>
                <c:pt idx="2736">
                  <c:v>40</c:v>
                </c:pt>
                <c:pt idx="2737">
                  <c:v>40</c:v>
                </c:pt>
                <c:pt idx="2738">
                  <c:v>40</c:v>
                </c:pt>
                <c:pt idx="2739">
                  <c:v>40</c:v>
                </c:pt>
                <c:pt idx="2740">
                  <c:v>40</c:v>
                </c:pt>
                <c:pt idx="2741">
                  <c:v>40</c:v>
                </c:pt>
                <c:pt idx="2742">
                  <c:v>40</c:v>
                </c:pt>
                <c:pt idx="2743">
                  <c:v>40</c:v>
                </c:pt>
                <c:pt idx="2744">
                  <c:v>40</c:v>
                </c:pt>
                <c:pt idx="2745">
                  <c:v>40</c:v>
                </c:pt>
                <c:pt idx="2746">
                  <c:v>40</c:v>
                </c:pt>
                <c:pt idx="2747">
                  <c:v>40</c:v>
                </c:pt>
                <c:pt idx="2748">
                  <c:v>40</c:v>
                </c:pt>
                <c:pt idx="2749">
                  <c:v>40</c:v>
                </c:pt>
                <c:pt idx="2750">
                  <c:v>40</c:v>
                </c:pt>
                <c:pt idx="2751">
                  <c:v>40</c:v>
                </c:pt>
                <c:pt idx="2752">
                  <c:v>40</c:v>
                </c:pt>
                <c:pt idx="2753">
                  <c:v>40</c:v>
                </c:pt>
                <c:pt idx="2754">
                  <c:v>40</c:v>
                </c:pt>
                <c:pt idx="2755">
                  <c:v>40</c:v>
                </c:pt>
                <c:pt idx="2756">
                  <c:v>40</c:v>
                </c:pt>
                <c:pt idx="2757">
                  <c:v>40</c:v>
                </c:pt>
                <c:pt idx="2758">
                  <c:v>40</c:v>
                </c:pt>
                <c:pt idx="2759">
                  <c:v>40</c:v>
                </c:pt>
                <c:pt idx="2760">
                  <c:v>40</c:v>
                </c:pt>
                <c:pt idx="2761">
                  <c:v>40</c:v>
                </c:pt>
                <c:pt idx="2762">
                  <c:v>40</c:v>
                </c:pt>
                <c:pt idx="2763">
                  <c:v>40</c:v>
                </c:pt>
                <c:pt idx="2764">
                  <c:v>40</c:v>
                </c:pt>
                <c:pt idx="2765">
                  <c:v>40</c:v>
                </c:pt>
                <c:pt idx="2766">
                  <c:v>40</c:v>
                </c:pt>
                <c:pt idx="2767">
                  <c:v>40</c:v>
                </c:pt>
                <c:pt idx="2768">
                  <c:v>40</c:v>
                </c:pt>
                <c:pt idx="2769">
                  <c:v>40</c:v>
                </c:pt>
                <c:pt idx="2770">
                  <c:v>40</c:v>
                </c:pt>
                <c:pt idx="2771">
                  <c:v>40</c:v>
                </c:pt>
                <c:pt idx="2772">
                  <c:v>40</c:v>
                </c:pt>
                <c:pt idx="2773">
                  <c:v>40</c:v>
                </c:pt>
                <c:pt idx="2774">
                  <c:v>40</c:v>
                </c:pt>
                <c:pt idx="2775">
                  <c:v>40</c:v>
                </c:pt>
                <c:pt idx="2776">
                  <c:v>40</c:v>
                </c:pt>
                <c:pt idx="2777">
                  <c:v>40</c:v>
                </c:pt>
                <c:pt idx="2778">
                  <c:v>40</c:v>
                </c:pt>
                <c:pt idx="2779">
                  <c:v>40</c:v>
                </c:pt>
                <c:pt idx="2780">
                  <c:v>40</c:v>
                </c:pt>
                <c:pt idx="2781">
                  <c:v>40</c:v>
                </c:pt>
                <c:pt idx="2782">
                  <c:v>40</c:v>
                </c:pt>
                <c:pt idx="2783">
                  <c:v>40</c:v>
                </c:pt>
                <c:pt idx="2784">
                  <c:v>40</c:v>
                </c:pt>
                <c:pt idx="2785">
                  <c:v>40</c:v>
                </c:pt>
                <c:pt idx="2786">
                  <c:v>40</c:v>
                </c:pt>
                <c:pt idx="2787">
                  <c:v>40</c:v>
                </c:pt>
                <c:pt idx="2788">
                  <c:v>40</c:v>
                </c:pt>
                <c:pt idx="2789">
                  <c:v>40</c:v>
                </c:pt>
                <c:pt idx="2790">
                  <c:v>40</c:v>
                </c:pt>
                <c:pt idx="2791">
                  <c:v>40</c:v>
                </c:pt>
                <c:pt idx="2792">
                  <c:v>40</c:v>
                </c:pt>
                <c:pt idx="2793">
                  <c:v>40</c:v>
                </c:pt>
                <c:pt idx="2794">
                  <c:v>40</c:v>
                </c:pt>
                <c:pt idx="2795">
                  <c:v>40</c:v>
                </c:pt>
                <c:pt idx="2796">
                  <c:v>40</c:v>
                </c:pt>
                <c:pt idx="2797">
                  <c:v>40</c:v>
                </c:pt>
                <c:pt idx="2798">
                  <c:v>40</c:v>
                </c:pt>
                <c:pt idx="2799">
                  <c:v>40</c:v>
                </c:pt>
                <c:pt idx="2800">
                  <c:v>40</c:v>
                </c:pt>
                <c:pt idx="2801">
                  <c:v>40</c:v>
                </c:pt>
                <c:pt idx="2802">
                  <c:v>40</c:v>
                </c:pt>
                <c:pt idx="2803">
                  <c:v>40</c:v>
                </c:pt>
                <c:pt idx="2804">
                  <c:v>40</c:v>
                </c:pt>
                <c:pt idx="2805">
                  <c:v>40</c:v>
                </c:pt>
                <c:pt idx="2806">
                  <c:v>40</c:v>
                </c:pt>
                <c:pt idx="2807">
                  <c:v>40</c:v>
                </c:pt>
                <c:pt idx="2808">
                  <c:v>40</c:v>
                </c:pt>
                <c:pt idx="2809">
                  <c:v>40</c:v>
                </c:pt>
                <c:pt idx="2810">
                  <c:v>40</c:v>
                </c:pt>
                <c:pt idx="2811">
                  <c:v>40</c:v>
                </c:pt>
                <c:pt idx="2812">
                  <c:v>40</c:v>
                </c:pt>
                <c:pt idx="2813">
                  <c:v>40</c:v>
                </c:pt>
                <c:pt idx="2814">
                  <c:v>40</c:v>
                </c:pt>
                <c:pt idx="2815">
                  <c:v>40</c:v>
                </c:pt>
                <c:pt idx="2816">
                  <c:v>40</c:v>
                </c:pt>
                <c:pt idx="2817">
                  <c:v>40</c:v>
                </c:pt>
                <c:pt idx="2818">
                  <c:v>40</c:v>
                </c:pt>
                <c:pt idx="2819">
                  <c:v>40</c:v>
                </c:pt>
                <c:pt idx="2820">
                  <c:v>40</c:v>
                </c:pt>
                <c:pt idx="2821">
                  <c:v>40</c:v>
                </c:pt>
                <c:pt idx="2822">
                  <c:v>40</c:v>
                </c:pt>
                <c:pt idx="2823">
                  <c:v>40</c:v>
                </c:pt>
                <c:pt idx="2824">
                  <c:v>40</c:v>
                </c:pt>
                <c:pt idx="2825">
                  <c:v>40</c:v>
                </c:pt>
                <c:pt idx="2826">
                  <c:v>40</c:v>
                </c:pt>
                <c:pt idx="2827">
                  <c:v>40</c:v>
                </c:pt>
                <c:pt idx="2828">
                  <c:v>40</c:v>
                </c:pt>
                <c:pt idx="2829">
                  <c:v>40</c:v>
                </c:pt>
                <c:pt idx="2830">
                  <c:v>40</c:v>
                </c:pt>
                <c:pt idx="2831">
                  <c:v>40</c:v>
                </c:pt>
                <c:pt idx="2832">
                  <c:v>40</c:v>
                </c:pt>
                <c:pt idx="2833">
                  <c:v>40</c:v>
                </c:pt>
                <c:pt idx="2834">
                  <c:v>40</c:v>
                </c:pt>
                <c:pt idx="2835">
                  <c:v>40</c:v>
                </c:pt>
                <c:pt idx="2836">
                  <c:v>40</c:v>
                </c:pt>
                <c:pt idx="2837">
                  <c:v>40</c:v>
                </c:pt>
                <c:pt idx="2838">
                  <c:v>40</c:v>
                </c:pt>
                <c:pt idx="2839">
                  <c:v>40</c:v>
                </c:pt>
                <c:pt idx="2840">
                  <c:v>40</c:v>
                </c:pt>
                <c:pt idx="2841">
                  <c:v>40</c:v>
                </c:pt>
                <c:pt idx="2842">
                  <c:v>40</c:v>
                </c:pt>
                <c:pt idx="2843">
                  <c:v>40</c:v>
                </c:pt>
                <c:pt idx="2844">
                  <c:v>40</c:v>
                </c:pt>
                <c:pt idx="2845">
                  <c:v>40</c:v>
                </c:pt>
                <c:pt idx="2846">
                  <c:v>40</c:v>
                </c:pt>
                <c:pt idx="2847">
                  <c:v>40</c:v>
                </c:pt>
                <c:pt idx="2848">
                  <c:v>40</c:v>
                </c:pt>
                <c:pt idx="2849">
                  <c:v>40</c:v>
                </c:pt>
                <c:pt idx="2850">
                  <c:v>40</c:v>
                </c:pt>
                <c:pt idx="2851">
                  <c:v>40</c:v>
                </c:pt>
                <c:pt idx="2852">
                  <c:v>40</c:v>
                </c:pt>
                <c:pt idx="2853">
                  <c:v>40</c:v>
                </c:pt>
                <c:pt idx="2854">
                  <c:v>40</c:v>
                </c:pt>
                <c:pt idx="2855">
                  <c:v>40</c:v>
                </c:pt>
                <c:pt idx="2856">
                  <c:v>40</c:v>
                </c:pt>
                <c:pt idx="2857">
                  <c:v>40</c:v>
                </c:pt>
                <c:pt idx="2858">
                  <c:v>40</c:v>
                </c:pt>
                <c:pt idx="2859">
                  <c:v>40</c:v>
                </c:pt>
                <c:pt idx="2860">
                  <c:v>40</c:v>
                </c:pt>
                <c:pt idx="2861">
                  <c:v>40</c:v>
                </c:pt>
                <c:pt idx="2862">
                  <c:v>40</c:v>
                </c:pt>
                <c:pt idx="2863">
                  <c:v>40</c:v>
                </c:pt>
                <c:pt idx="2864">
                  <c:v>40</c:v>
                </c:pt>
                <c:pt idx="2865">
                  <c:v>40</c:v>
                </c:pt>
                <c:pt idx="2866">
                  <c:v>40</c:v>
                </c:pt>
                <c:pt idx="2867">
                  <c:v>40</c:v>
                </c:pt>
                <c:pt idx="2868">
                  <c:v>40</c:v>
                </c:pt>
                <c:pt idx="2869">
                  <c:v>40</c:v>
                </c:pt>
                <c:pt idx="2870">
                  <c:v>40</c:v>
                </c:pt>
                <c:pt idx="2871">
                  <c:v>40</c:v>
                </c:pt>
                <c:pt idx="2872">
                  <c:v>40</c:v>
                </c:pt>
                <c:pt idx="2873">
                  <c:v>40</c:v>
                </c:pt>
                <c:pt idx="2874">
                  <c:v>40</c:v>
                </c:pt>
                <c:pt idx="2875">
                  <c:v>40</c:v>
                </c:pt>
                <c:pt idx="2876">
                  <c:v>40</c:v>
                </c:pt>
                <c:pt idx="2877">
                  <c:v>40</c:v>
                </c:pt>
                <c:pt idx="2878">
                  <c:v>40</c:v>
                </c:pt>
                <c:pt idx="2879">
                  <c:v>40</c:v>
                </c:pt>
                <c:pt idx="2880">
                  <c:v>40</c:v>
                </c:pt>
                <c:pt idx="2881">
                  <c:v>40</c:v>
                </c:pt>
                <c:pt idx="2882">
                  <c:v>40</c:v>
                </c:pt>
                <c:pt idx="2883">
                  <c:v>40</c:v>
                </c:pt>
                <c:pt idx="2884">
                  <c:v>40</c:v>
                </c:pt>
                <c:pt idx="2885">
                  <c:v>40</c:v>
                </c:pt>
                <c:pt idx="2886">
                  <c:v>40</c:v>
                </c:pt>
                <c:pt idx="2887">
                  <c:v>40</c:v>
                </c:pt>
                <c:pt idx="2888">
                  <c:v>40</c:v>
                </c:pt>
                <c:pt idx="2889">
                  <c:v>40</c:v>
                </c:pt>
                <c:pt idx="2890">
                  <c:v>40</c:v>
                </c:pt>
                <c:pt idx="2891">
                  <c:v>40</c:v>
                </c:pt>
                <c:pt idx="2892">
                  <c:v>40</c:v>
                </c:pt>
                <c:pt idx="2893">
                  <c:v>40</c:v>
                </c:pt>
                <c:pt idx="2894">
                  <c:v>40</c:v>
                </c:pt>
                <c:pt idx="2895">
                  <c:v>40</c:v>
                </c:pt>
                <c:pt idx="2896">
                  <c:v>40</c:v>
                </c:pt>
                <c:pt idx="2897">
                  <c:v>40</c:v>
                </c:pt>
                <c:pt idx="2898">
                  <c:v>40</c:v>
                </c:pt>
                <c:pt idx="2899">
                  <c:v>40</c:v>
                </c:pt>
                <c:pt idx="2900">
                  <c:v>40</c:v>
                </c:pt>
                <c:pt idx="2901">
                  <c:v>40</c:v>
                </c:pt>
                <c:pt idx="2902">
                  <c:v>40</c:v>
                </c:pt>
                <c:pt idx="2903">
                  <c:v>40</c:v>
                </c:pt>
                <c:pt idx="2904">
                  <c:v>40</c:v>
                </c:pt>
                <c:pt idx="2905">
                  <c:v>40</c:v>
                </c:pt>
                <c:pt idx="2906">
                  <c:v>40</c:v>
                </c:pt>
                <c:pt idx="2907">
                  <c:v>40</c:v>
                </c:pt>
                <c:pt idx="2908">
                  <c:v>40</c:v>
                </c:pt>
                <c:pt idx="2909">
                  <c:v>40</c:v>
                </c:pt>
                <c:pt idx="2910">
                  <c:v>40</c:v>
                </c:pt>
                <c:pt idx="2911">
                  <c:v>40</c:v>
                </c:pt>
                <c:pt idx="2912">
                  <c:v>40</c:v>
                </c:pt>
                <c:pt idx="2913">
                  <c:v>40</c:v>
                </c:pt>
                <c:pt idx="2914">
                  <c:v>40</c:v>
                </c:pt>
                <c:pt idx="2915">
                  <c:v>40</c:v>
                </c:pt>
                <c:pt idx="2916">
                  <c:v>40</c:v>
                </c:pt>
                <c:pt idx="2917">
                  <c:v>40</c:v>
                </c:pt>
                <c:pt idx="2918">
                  <c:v>40</c:v>
                </c:pt>
                <c:pt idx="2919">
                  <c:v>40</c:v>
                </c:pt>
                <c:pt idx="2920">
                  <c:v>40</c:v>
                </c:pt>
                <c:pt idx="2921">
                  <c:v>40</c:v>
                </c:pt>
                <c:pt idx="2922">
                  <c:v>40</c:v>
                </c:pt>
                <c:pt idx="2923">
                  <c:v>40</c:v>
                </c:pt>
                <c:pt idx="2924">
                  <c:v>40</c:v>
                </c:pt>
                <c:pt idx="2925">
                  <c:v>40</c:v>
                </c:pt>
                <c:pt idx="2926">
                  <c:v>40</c:v>
                </c:pt>
                <c:pt idx="2927">
                  <c:v>40</c:v>
                </c:pt>
                <c:pt idx="2928">
                  <c:v>40</c:v>
                </c:pt>
                <c:pt idx="2929">
                  <c:v>40</c:v>
                </c:pt>
                <c:pt idx="2930">
                  <c:v>40</c:v>
                </c:pt>
                <c:pt idx="2931">
                  <c:v>40</c:v>
                </c:pt>
                <c:pt idx="2932">
                  <c:v>40</c:v>
                </c:pt>
                <c:pt idx="2933">
                  <c:v>40</c:v>
                </c:pt>
                <c:pt idx="2934">
                  <c:v>40</c:v>
                </c:pt>
                <c:pt idx="2935">
                  <c:v>40</c:v>
                </c:pt>
                <c:pt idx="2936">
                  <c:v>40</c:v>
                </c:pt>
                <c:pt idx="2937">
                  <c:v>40</c:v>
                </c:pt>
                <c:pt idx="2938">
                  <c:v>40</c:v>
                </c:pt>
                <c:pt idx="2939">
                  <c:v>40</c:v>
                </c:pt>
                <c:pt idx="2940">
                  <c:v>40</c:v>
                </c:pt>
                <c:pt idx="2941">
                  <c:v>40</c:v>
                </c:pt>
                <c:pt idx="2942">
                  <c:v>40</c:v>
                </c:pt>
                <c:pt idx="2943">
                  <c:v>40</c:v>
                </c:pt>
                <c:pt idx="2944">
                  <c:v>40</c:v>
                </c:pt>
                <c:pt idx="2945">
                  <c:v>40</c:v>
                </c:pt>
                <c:pt idx="2946">
                  <c:v>40</c:v>
                </c:pt>
                <c:pt idx="2947">
                  <c:v>40</c:v>
                </c:pt>
                <c:pt idx="2948">
                  <c:v>40</c:v>
                </c:pt>
                <c:pt idx="2949">
                  <c:v>40</c:v>
                </c:pt>
                <c:pt idx="2950">
                  <c:v>40</c:v>
                </c:pt>
                <c:pt idx="2951">
                  <c:v>40</c:v>
                </c:pt>
                <c:pt idx="2952">
                  <c:v>40</c:v>
                </c:pt>
                <c:pt idx="2953">
                  <c:v>40</c:v>
                </c:pt>
                <c:pt idx="2954">
                  <c:v>40</c:v>
                </c:pt>
                <c:pt idx="2955">
                  <c:v>40</c:v>
                </c:pt>
                <c:pt idx="2956">
                  <c:v>40</c:v>
                </c:pt>
                <c:pt idx="2957">
                  <c:v>40</c:v>
                </c:pt>
                <c:pt idx="2958">
                  <c:v>40</c:v>
                </c:pt>
                <c:pt idx="2959">
                  <c:v>40</c:v>
                </c:pt>
                <c:pt idx="2960">
                  <c:v>40</c:v>
                </c:pt>
                <c:pt idx="2961">
                  <c:v>40</c:v>
                </c:pt>
                <c:pt idx="2962">
                  <c:v>40</c:v>
                </c:pt>
                <c:pt idx="2963">
                  <c:v>40</c:v>
                </c:pt>
                <c:pt idx="2964">
                  <c:v>40</c:v>
                </c:pt>
                <c:pt idx="2965">
                  <c:v>40</c:v>
                </c:pt>
                <c:pt idx="2966">
                  <c:v>40</c:v>
                </c:pt>
                <c:pt idx="2967">
                  <c:v>40</c:v>
                </c:pt>
                <c:pt idx="2968">
                  <c:v>40</c:v>
                </c:pt>
                <c:pt idx="2969">
                  <c:v>40</c:v>
                </c:pt>
                <c:pt idx="2970">
                  <c:v>40</c:v>
                </c:pt>
                <c:pt idx="2971">
                  <c:v>40</c:v>
                </c:pt>
                <c:pt idx="2972">
                  <c:v>40</c:v>
                </c:pt>
                <c:pt idx="2973">
                  <c:v>40</c:v>
                </c:pt>
                <c:pt idx="2974">
                  <c:v>40</c:v>
                </c:pt>
                <c:pt idx="2975">
                  <c:v>40</c:v>
                </c:pt>
                <c:pt idx="2976">
                  <c:v>40</c:v>
                </c:pt>
                <c:pt idx="2977">
                  <c:v>40</c:v>
                </c:pt>
                <c:pt idx="2978">
                  <c:v>40</c:v>
                </c:pt>
                <c:pt idx="2979">
                  <c:v>40</c:v>
                </c:pt>
                <c:pt idx="2980">
                  <c:v>40</c:v>
                </c:pt>
                <c:pt idx="2981">
                  <c:v>40</c:v>
                </c:pt>
                <c:pt idx="2982">
                  <c:v>40</c:v>
                </c:pt>
                <c:pt idx="2983">
                  <c:v>40</c:v>
                </c:pt>
                <c:pt idx="2984">
                  <c:v>40</c:v>
                </c:pt>
                <c:pt idx="2985">
                  <c:v>40</c:v>
                </c:pt>
                <c:pt idx="2986">
                  <c:v>40</c:v>
                </c:pt>
                <c:pt idx="2987">
                  <c:v>40</c:v>
                </c:pt>
                <c:pt idx="2988">
                  <c:v>40</c:v>
                </c:pt>
                <c:pt idx="2989">
                  <c:v>40</c:v>
                </c:pt>
                <c:pt idx="2990">
                  <c:v>40</c:v>
                </c:pt>
                <c:pt idx="2991">
                  <c:v>40</c:v>
                </c:pt>
                <c:pt idx="2992">
                  <c:v>40</c:v>
                </c:pt>
                <c:pt idx="2993">
                  <c:v>40</c:v>
                </c:pt>
                <c:pt idx="2994">
                  <c:v>40</c:v>
                </c:pt>
                <c:pt idx="2995">
                  <c:v>40</c:v>
                </c:pt>
                <c:pt idx="2996">
                  <c:v>40</c:v>
                </c:pt>
                <c:pt idx="2997">
                  <c:v>40</c:v>
                </c:pt>
                <c:pt idx="2998">
                  <c:v>40</c:v>
                </c:pt>
                <c:pt idx="2999">
                  <c:v>40</c:v>
                </c:pt>
                <c:pt idx="3000">
                  <c:v>40</c:v>
                </c:pt>
                <c:pt idx="3001">
                  <c:v>40</c:v>
                </c:pt>
                <c:pt idx="3002">
                  <c:v>40</c:v>
                </c:pt>
                <c:pt idx="3003">
                  <c:v>40</c:v>
                </c:pt>
                <c:pt idx="3004">
                  <c:v>40</c:v>
                </c:pt>
                <c:pt idx="3005">
                  <c:v>40</c:v>
                </c:pt>
                <c:pt idx="3006">
                  <c:v>40</c:v>
                </c:pt>
                <c:pt idx="3007">
                  <c:v>40</c:v>
                </c:pt>
                <c:pt idx="3008">
                  <c:v>40</c:v>
                </c:pt>
                <c:pt idx="3009">
                  <c:v>40</c:v>
                </c:pt>
                <c:pt idx="3010">
                  <c:v>40</c:v>
                </c:pt>
                <c:pt idx="3011">
                  <c:v>40</c:v>
                </c:pt>
                <c:pt idx="3012">
                  <c:v>40</c:v>
                </c:pt>
                <c:pt idx="3013">
                  <c:v>40</c:v>
                </c:pt>
                <c:pt idx="3014">
                  <c:v>40</c:v>
                </c:pt>
                <c:pt idx="3015">
                  <c:v>40</c:v>
                </c:pt>
                <c:pt idx="3016">
                  <c:v>40</c:v>
                </c:pt>
                <c:pt idx="3017">
                  <c:v>40</c:v>
                </c:pt>
                <c:pt idx="3018">
                  <c:v>40</c:v>
                </c:pt>
                <c:pt idx="3019">
                  <c:v>40</c:v>
                </c:pt>
                <c:pt idx="3020">
                  <c:v>40</c:v>
                </c:pt>
                <c:pt idx="3021">
                  <c:v>40</c:v>
                </c:pt>
                <c:pt idx="3022">
                  <c:v>40</c:v>
                </c:pt>
                <c:pt idx="3023">
                  <c:v>40</c:v>
                </c:pt>
                <c:pt idx="3024">
                  <c:v>40</c:v>
                </c:pt>
                <c:pt idx="3025">
                  <c:v>40</c:v>
                </c:pt>
                <c:pt idx="3026">
                  <c:v>40</c:v>
                </c:pt>
                <c:pt idx="3027">
                  <c:v>40</c:v>
                </c:pt>
                <c:pt idx="3028">
                  <c:v>40</c:v>
                </c:pt>
                <c:pt idx="3029">
                  <c:v>40</c:v>
                </c:pt>
                <c:pt idx="3030">
                  <c:v>40</c:v>
                </c:pt>
                <c:pt idx="3031">
                  <c:v>40</c:v>
                </c:pt>
                <c:pt idx="3032">
                  <c:v>40</c:v>
                </c:pt>
                <c:pt idx="3033">
                  <c:v>40</c:v>
                </c:pt>
                <c:pt idx="3034">
                  <c:v>40</c:v>
                </c:pt>
                <c:pt idx="3035">
                  <c:v>40</c:v>
                </c:pt>
                <c:pt idx="3036">
                  <c:v>40</c:v>
                </c:pt>
                <c:pt idx="3037">
                  <c:v>40</c:v>
                </c:pt>
                <c:pt idx="3038">
                  <c:v>40</c:v>
                </c:pt>
                <c:pt idx="3039">
                  <c:v>40</c:v>
                </c:pt>
                <c:pt idx="3040">
                  <c:v>40</c:v>
                </c:pt>
                <c:pt idx="3041">
                  <c:v>40</c:v>
                </c:pt>
                <c:pt idx="3042">
                  <c:v>40</c:v>
                </c:pt>
                <c:pt idx="3043">
                  <c:v>40</c:v>
                </c:pt>
                <c:pt idx="3044">
                  <c:v>40</c:v>
                </c:pt>
                <c:pt idx="3045">
                  <c:v>40</c:v>
                </c:pt>
                <c:pt idx="3046">
                  <c:v>40</c:v>
                </c:pt>
                <c:pt idx="3047">
                  <c:v>40</c:v>
                </c:pt>
                <c:pt idx="3048">
                  <c:v>40</c:v>
                </c:pt>
                <c:pt idx="3049">
                  <c:v>40</c:v>
                </c:pt>
                <c:pt idx="3050">
                  <c:v>40</c:v>
                </c:pt>
                <c:pt idx="3051">
                  <c:v>40</c:v>
                </c:pt>
                <c:pt idx="3052">
                  <c:v>40</c:v>
                </c:pt>
                <c:pt idx="3053">
                  <c:v>40</c:v>
                </c:pt>
                <c:pt idx="3054">
                  <c:v>40</c:v>
                </c:pt>
                <c:pt idx="3055">
                  <c:v>40</c:v>
                </c:pt>
                <c:pt idx="3056">
                  <c:v>40</c:v>
                </c:pt>
                <c:pt idx="3057">
                  <c:v>40</c:v>
                </c:pt>
                <c:pt idx="3058">
                  <c:v>40</c:v>
                </c:pt>
                <c:pt idx="3059">
                  <c:v>40</c:v>
                </c:pt>
                <c:pt idx="3060">
                  <c:v>39</c:v>
                </c:pt>
                <c:pt idx="3061">
                  <c:v>39</c:v>
                </c:pt>
                <c:pt idx="3062">
                  <c:v>39</c:v>
                </c:pt>
                <c:pt idx="3063">
                  <c:v>39</c:v>
                </c:pt>
                <c:pt idx="3064">
                  <c:v>39</c:v>
                </c:pt>
                <c:pt idx="3065">
                  <c:v>39</c:v>
                </c:pt>
                <c:pt idx="3066">
                  <c:v>39</c:v>
                </c:pt>
                <c:pt idx="3067">
                  <c:v>39</c:v>
                </c:pt>
                <c:pt idx="3068">
                  <c:v>39</c:v>
                </c:pt>
                <c:pt idx="3069">
                  <c:v>39</c:v>
                </c:pt>
                <c:pt idx="3070">
                  <c:v>39</c:v>
                </c:pt>
                <c:pt idx="3071">
                  <c:v>39</c:v>
                </c:pt>
                <c:pt idx="3072">
                  <c:v>39</c:v>
                </c:pt>
                <c:pt idx="3073">
                  <c:v>39</c:v>
                </c:pt>
                <c:pt idx="3074">
                  <c:v>39</c:v>
                </c:pt>
                <c:pt idx="3075">
                  <c:v>39</c:v>
                </c:pt>
                <c:pt idx="3076">
                  <c:v>39</c:v>
                </c:pt>
                <c:pt idx="3077">
                  <c:v>39</c:v>
                </c:pt>
                <c:pt idx="3078">
                  <c:v>39</c:v>
                </c:pt>
                <c:pt idx="3079">
                  <c:v>39</c:v>
                </c:pt>
                <c:pt idx="3080">
                  <c:v>39</c:v>
                </c:pt>
                <c:pt idx="3081">
                  <c:v>39</c:v>
                </c:pt>
                <c:pt idx="3082">
                  <c:v>39</c:v>
                </c:pt>
                <c:pt idx="3083">
                  <c:v>39</c:v>
                </c:pt>
                <c:pt idx="3084">
                  <c:v>39</c:v>
                </c:pt>
                <c:pt idx="3085">
                  <c:v>39</c:v>
                </c:pt>
                <c:pt idx="3086">
                  <c:v>39</c:v>
                </c:pt>
                <c:pt idx="3087">
                  <c:v>39</c:v>
                </c:pt>
                <c:pt idx="3088">
                  <c:v>39</c:v>
                </c:pt>
                <c:pt idx="3089">
                  <c:v>39</c:v>
                </c:pt>
                <c:pt idx="3090">
                  <c:v>39</c:v>
                </c:pt>
                <c:pt idx="3091">
                  <c:v>39</c:v>
                </c:pt>
                <c:pt idx="3092">
                  <c:v>39</c:v>
                </c:pt>
                <c:pt idx="3093">
                  <c:v>39</c:v>
                </c:pt>
                <c:pt idx="3094">
                  <c:v>39</c:v>
                </c:pt>
                <c:pt idx="3095">
                  <c:v>39</c:v>
                </c:pt>
                <c:pt idx="3096">
                  <c:v>39</c:v>
                </c:pt>
                <c:pt idx="3097">
                  <c:v>39</c:v>
                </c:pt>
                <c:pt idx="3098">
                  <c:v>39</c:v>
                </c:pt>
                <c:pt idx="3099">
                  <c:v>39</c:v>
                </c:pt>
                <c:pt idx="3100">
                  <c:v>39</c:v>
                </c:pt>
                <c:pt idx="3101">
                  <c:v>39</c:v>
                </c:pt>
                <c:pt idx="3102">
                  <c:v>39</c:v>
                </c:pt>
                <c:pt idx="3103">
                  <c:v>39</c:v>
                </c:pt>
                <c:pt idx="3104">
                  <c:v>39</c:v>
                </c:pt>
                <c:pt idx="3105">
                  <c:v>39</c:v>
                </c:pt>
                <c:pt idx="3106">
                  <c:v>39</c:v>
                </c:pt>
                <c:pt idx="3107">
                  <c:v>39</c:v>
                </c:pt>
                <c:pt idx="3108">
                  <c:v>39</c:v>
                </c:pt>
                <c:pt idx="3109">
                  <c:v>39</c:v>
                </c:pt>
                <c:pt idx="3110">
                  <c:v>39</c:v>
                </c:pt>
                <c:pt idx="3111">
                  <c:v>39</c:v>
                </c:pt>
                <c:pt idx="3112">
                  <c:v>39</c:v>
                </c:pt>
                <c:pt idx="3113">
                  <c:v>39</c:v>
                </c:pt>
                <c:pt idx="3114">
                  <c:v>39</c:v>
                </c:pt>
                <c:pt idx="3115">
                  <c:v>39</c:v>
                </c:pt>
                <c:pt idx="3116">
                  <c:v>39</c:v>
                </c:pt>
                <c:pt idx="3117">
                  <c:v>39</c:v>
                </c:pt>
                <c:pt idx="3118">
                  <c:v>39</c:v>
                </c:pt>
                <c:pt idx="3119">
                  <c:v>39</c:v>
                </c:pt>
                <c:pt idx="3120">
                  <c:v>39</c:v>
                </c:pt>
                <c:pt idx="3121">
                  <c:v>39</c:v>
                </c:pt>
                <c:pt idx="3122">
                  <c:v>39</c:v>
                </c:pt>
                <c:pt idx="3123">
                  <c:v>39</c:v>
                </c:pt>
                <c:pt idx="3124">
                  <c:v>39</c:v>
                </c:pt>
                <c:pt idx="3125">
                  <c:v>39</c:v>
                </c:pt>
                <c:pt idx="3126">
                  <c:v>39</c:v>
                </c:pt>
                <c:pt idx="3127">
                  <c:v>39</c:v>
                </c:pt>
                <c:pt idx="3128">
                  <c:v>39</c:v>
                </c:pt>
                <c:pt idx="3129">
                  <c:v>39</c:v>
                </c:pt>
                <c:pt idx="3130">
                  <c:v>39</c:v>
                </c:pt>
                <c:pt idx="3131">
                  <c:v>39</c:v>
                </c:pt>
                <c:pt idx="3132">
                  <c:v>39</c:v>
                </c:pt>
                <c:pt idx="3133">
                  <c:v>39</c:v>
                </c:pt>
                <c:pt idx="3134">
                  <c:v>39</c:v>
                </c:pt>
                <c:pt idx="3135">
                  <c:v>39</c:v>
                </c:pt>
                <c:pt idx="3136">
                  <c:v>39</c:v>
                </c:pt>
                <c:pt idx="3137">
                  <c:v>39</c:v>
                </c:pt>
                <c:pt idx="3138">
                  <c:v>39</c:v>
                </c:pt>
                <c:pt idx="3139">
                  <c:v>39</c:v>
                </c:pt>
                <c:pt idx="3140">
                  <c:v>39</c:v>
                </c:pt>
                <c:pt idx="3141">
                  <c:v>39</c:v>
                </c:pt>
                <c:pt idx="3142">
                  <c:v>39</c:v>
                </c:pt>
                <c:pt idx="3143">
                  <c:v>39</c:v>
                </c:pt>
                <c:pt idx="3144">
                  <c:v>39</c:v>
                </c:pt>
                <c:pt idx="3145">
                  <c:v>39</c:v>
                </c:pt>
                <c:pt idx="3146">
                  <c:v>39</c:v>
                </c:pt>
                <c:pt idx="3147">
                  <c:v>39</c:v>
                </c:pt>
                <c:pt idx="3148">
                  <c:v>39</c:v>
                </c:pt>
                <c:pt idx="3149">
                  <c:v>39</c:v>
                </c:pt>
                <c:pt idx="3150">
                  <c:v>39</c:v>
                </c:pt>
                <c:pt idx="3151">
                  <c:v>39</c:v>
                </c:pt>
                <c:pt idx="3152">
                  <c:v>39</c:v>
                </c:pt>
                <c:pt idx="3153">
                  <c:v>39</c:v>
                </c:pt>
                <c:pt idx="3154">
                  <c:v>39</c:v>
                </c:pt>
                <c:pt idx="3155">
                  <c:v>39</c:v>
                </c:pt>
                <c:pt idx="3156">
                  <c:v>39</c:v>
                </c:pt>
                <c:pt idx="3157">
                  <c:v>39</c:v>
                </c:pt>
                <c:pt idx="3158">
                  <c:v>39</c:v>
                </c:pt>
                <c:pt idx="3159">
                  <c:v>39</c:v>
                </c:pt>
                <c:pt idx="3160">
                  <c:v>39</c:v>
                </c:pt>
                <c:pt idx="3161">
                  <c:v>39</c:v>
                </c:pt>
                <c:pt idx="3162">
                  <c:v>39</c:v>
                </c:pt>
                <c:pt idx="3163">
                  <c:v>39</c:v>
                </c:pt>
                <c:pt idx="3164">
                  <c:v>39</c:v>
                </c:pt>
                <c:pt idx="3165">
                  <c:v>39</c:v>
                </c:pt>
                <c:pt idx="3166">
                  <c:v>39</c:v>
                </c:pt>
                <c:pt idx="3167">
                  <c:v>39</c:v>
                </c:pt>
                <c:pt idx="3168">
                  <c:v>39</c:v>
                </c:pt>
                <c:pt idx="3169">
                  <c:v>39</c:v>
                </c:pt>
                <c:pt idx="3170">
                  <c:v>39</c:v>
                </c:pt>
                <c:pt idx="3171">
                  <c:v>39</c:v>
                </c:pt>
                <c:pt idx="3172">
                  <c:v>39</c:v>
                </c:pt>
                <c:pt idx="3173">
                  <c:v>39</c:v>
                </c:pt>
                <c:pt idx="3174">
                  <c:v>39</c:v>
                </c:pt>
                <c:pt idx="3175">
                  <c:v>39</c:v>
                </c:pt>
                <c:pt idx="3176">
                  <c:v>39</c:v>
                </c:pt>
                <c:pt idx="3177">
                  <c:v>39</c:v>
                </c:pt>
                <c:pt idx="3178">
                  <c:v>39</c:v>
                </c:pt>
                <c:pt idx="3179">
                  <c:v>39</c:v>
                </c:pt>
                <c:pt idx="3180">
                  <c:v>39</c:v>
                </c:pt>
                <c:pt idx="3181">
                  <c:v>39</c:v>
                </c:pt>
                <c:pt idx="3182">
                  <c:v>39</c:v>
                </c:pt>
                <c:pt idx="3183">
                  <c:v>39</c:v>
                </c:pt>
                <c:pt idx="3184">
                  <c:v>39</c:v>
                </c:pt>
                <c:pt idx="3185">
                  <c:v>39</c:v>
                </c:pt>
                <c:pt idx="3186">
                  <c:v>39</c:v>
                </c:pt>
                <c:pt idx="3187">
                  <c:v>39</c:v>
                </c:pt>
                <c:pt idx="3188">
                  <c:v>39</c:v>
                </c:pt>
                <c:pt idx="3189">
                  <c:v>39</c:v>
                </c:pt>
                <c:pt idx="3190">
                  <c:v>39</c:v>
                </c:pt>
                <c:pt idx="3191">
                  <c:v>39</c:v>
                </c:pt>
                <c:pt idx="3192">
                  <c:v>39</c:v>
                </c:pt>
                <c:pt idx="3193">
                  <c:v>39</c:v>
                </c:pt>
                <c:pt idx="3194">
                  <c:v>39</c:v>
                </c:pt>
                <c:pt idx="3195">
                  <c:v>39</c:v>
                </c:pt>
                <c:pt idx="3196">
                  <c:v>39</c:v>
                </c:pt>
                <c:pt idx="3197">
                  <c:v>39</c:v>
                </c:pt>
                <c:pt idx="3198">
                  <c:v>39</c:v>
                </c:pt>
                <c:pt idx="3199">
                  <c:v>39</c:v>
                </c:pt>
                <c:pt idx="3200">
                  <c:v>39</c:v>
                </c:pt>
                <c:pt idx="3201">
                  <c:v>39</c:v>
                </c:pt>
                <c:pt idx="3202">
                  <c:v>39</c:v>
                </c:pt>
                <c:pt idx="3203">
                  <c:v>39</c:v>
                </c:pt>
                <c:pt idx="3204">
                  <c:v>39</c:v>
                </c:pt>
                <c:pt idx="3205">
                  <c:v>39</c:v>
                </c:pt>
                <c:pt idx="3206">
                  <c:v>39</c:v>
                </c:pt>
                <c:pt idx="3207">
                  <c:v>39</c:v>
                </c:pt>
                <c:pt idx="3208">
                  <c:v>39</c:v>
                </c:pt>
                <c:pt idx="3209">
                  <c:v>39</c:v>
                </c:pt>
                <c:pt idx="3210">
                  <c:v>39</c:v>
                </c:pt>
                <c:pt idx="3211">
                  <c:v>39</c:v>
                </c:pt>
                <c:pt idx="3212">
                  <c:v>39</c:v>
                </c:pt>
                <c:pt idx="3213">
                  <c:v>39</c:v>
                </c:pt>
                <c:pt idx="3214">
                  <c:v>39</c:v>
                </c:pt>
                <c:pt idx="3215">
                  <c:v>39</c:v>
                </c:pt>
                <c:pt idx="3216">
                  <c:v>39</c:v>
                </c:pt>
                <c:pt idx="3217">
                  <c:v>39</c:v>
                </c:pt>
                <c:pt idx="3218">
                  <c:v>39</c:v>
                </c:pt>
                <c:pt idx="3219">
                  <c:v>39</c:v>
                </c:pt>
                <c:pt idx="3220">
                  <c:v>39</c:v>
                </c:pt>
                <c:pt idx="3221">
                  <c:v>39</c:v>
                </c:pt>
                <c:pt idx="3222">
                  <c:v>39</c:v>
                </c:pt>
                <c:pt idx="3223">
                  <c:v>39</c:v>
                </c:pt>
                <c:pt idx="3224">
                  <c:v>39</c:v>
                </c:pt>
                <c:pt idx="3225">
                  <c:v>39</c:v>
                </c:pt>
                <c:pt idx="3226">
                  <c:v>39</c:v>
                </c:pt>
                <c:pt idx="3227">
                  <c:v>39</c:v>
                </c:pt>
                <c:pt idx="3228">
                  <c:v>39</c:v>
                </c:pt>
                <c:pt idx="3229">
                  <c:v>39</c:v>
                </c:pt>
                <c:pt idx="3230">
                  <c:v>39</c:v>
                </c:pt>
                <c:pt idx="3231">
                  <c:v>39</c:v>
                </c:pt>
                <c:pt idx="3232">
                  <c:v>39</c:v>
                </c:pt>
                <c:pt idx="3233">
                  <c:v>39</c:v>
                </c:pt>
                <c:pt idx="3234">
                  <c:v>39</c:v>
                </c:pt>
                <c:pt idx="3235">
                  <c:v>39</c:v>
                </c:pt>
                <c:pt idx="3236">
                  <c:v>39</c:v>
                </c:pt>
                <c:pt idx="3237">
                  <c:v>39</c:v>
                </c:pt>
                <c:pt idx="3238">
                  <c:v>39</c:v>
                </c:pt>
                <c:pt idx="3239">
                  <c:v>39</c:v>
                </c:pt>
                <c:pt idx="3240">
                  <c:v>39</c:v>
                </c:pt>
                <c:pt idx="3241">
                  <c:v>39</c:v>
                </c:pt>
                <c:pt idx="3242">
                  <c:v>39</c:v>
                </c:pt>
                <c:pt idx="3243">
                  <c:v>39</c:v>
                </c:pt>
                <c:pt idx="3244">
                  <c:v>39</c:v>
                </c:pt>
                <c:pt idx="3245">
                  <c:v>39</c:v>
                </c:pt>
                <c:pt idx="3246">
                  <c:v>39</c:v>
                </c:pt>
                <c:pt idx="3247">
                  <c:v>39</c:v>
                </c:pt>
                <c:pt idx="3248">
                  <c:v>39</c:v>
                </c:pt>
                <c:pt idx="3249">
                  <c:v>39</c:v>
                </c:pt>
                <c:pt idx="3250">
                  <c:v>39</c:v>
                </c:pt>
                <c:pt idx="3251">
                  <c:v>39</c:v>
                </c:pt>
                <c:pt idx="3252">
                  <c:v>39</c:v>
                </c:pt>
                <c:pt idx="3253">
                  <c:v>39</c:v>
                </c:pt>
                <c:pt idx="3254">
                  <c:v>39</c:v>
                </c:pt>
                <c:pt idx="3255">
                  <c:v>39</c:v>
                </c:pt>
                <c:pt idx="3256">
                  <c:v>39</c:v>
                </c:pt>
                <c:pt idx="3257">
                  <c:v>39</c:v>
                </c:pt>
                <c:pt idx="3258">
                  <c:v>39</c:v>
                </c:pt>
                <c:pt idx="3259">
                  <c:v>39</c:v>
                </c:pt>
                <c:pt idx="3260">
                  <c:v>39</c:v>
                </c:pt>
                <c:pt idx="3261">
                  <c:v>39</c:v>
                </c:pt>
                <c:pt idx="3262">
                  <c:v>39</c:v>
                </c:pt>
                <c:pt idx="3263">
                  <c:v>39</c:v>
                </c:pt>
                <c:pt idx="3264">
                  <c:v>39</c:v>
                </c:pt>
                <c:pt idx="3265">
                  <c:v>39</c:v>
                </c:pt>
                <c:pt idx="3266">
                  <c:v>39</c:v>
                </c:pt>
                <c:pt idx="3267">
                  <c:v>39</c:v>
                </c:pt>
                <c:pt idx="3268">
                  <c:v>39</c:v>
                </c:pt>
                <c:pt idx="3269">
                  <c:v>39</c:v>
                </c:pt>
                <c:pt idx="3270">
                  <c:v>39</c:v>
                </c:pt>
                <c:pt idx="3271">
                  <c:v>39</c:v>
                </c:pt>
                <c:pt idx="3272">
                  <c:v>39</c:v>
                </c:pt>
                <c:pt idx="3273">
                  <c:v>39</c:v>
                </c:pt>
                <c:pt idx="3274">
                  <c:v>39</c:v>
                </c:pt>
                <c:pt idx="3275">
                  <c:v>39</c:v>
                </c:pt>
                <c:pt idx="3276">
                  <c:v>39</c:v>
                </c:pt>
                <c:pt idx="3277">
                  <c:v>39</c:v>
                </c:pt>
                <c:pt idx="3278">
                  <c:v>39</c:v>
                </c:pt>
                <c:pt idx="3279">
                  <c:v>39</c:v>
                </c:pt>
                <c:pt idx="3280">
                  <c:v>39</c:v>
                </c:pt>
                <c:pt idx="3281">
                  <c:v>39</c:v>
                </c:pt>
                <c:pt idx="3282">
                  <c:v>39</c:v>
                </c:pt>
                <c:pt idx="3283">
                  <c:v>39</c:v>
                </c:pt>
                <c:pt idx="3284">
                  <c:v>39</c:v>
                </c:pt>
                <c:pt idx="3285">
                  <c:v>39</c:v>
                </c:pt>
                <c:pt idx="3286">
                  <c:v>39</c:v>
                </c:pt>
                <c:pt idx="3287">
                  <c:v>39</c:v>
                </c:pt>
                <c:pt idx="3288">
                  <c:v>39</c:v>
                </c:pt>
                <c:pt idx="3289">
                  <c:v>39</c:v>
                </c:pt>
                <c:pt idx="3290">
                  <c:v>39</c:v>
                </c:pt>
                <c:pt idx="3291">
                  <c:v>39</c:v>
                </c:pt>
                <c:pt idx="3292">
                  <c:v>39</c:v>
                </c:pt>
                <c:pt idx="3293">
                  <c:v>39</c:v>
                </c:pt>
                <c:pt idx="3294">
                  <c:v>39</c:v>
                </c:pt>
                <c:pt idx="3295">
                  <c:v>39</c:v>
                </c:pt>
                <c:pt idx="3296">
                  <c:v>39</c:v>
                </c:pt>
                <c:pt idx="3297">
                  <c:v>39</c:v>
                </c:pt>
                <c:pt idx="3298">
                  <c:v>39</c:v>
                </c:pt>
                <c:pt idx="3299">
                  <c:v>39</c:v>
                </c:pt>
                <c:pt idx="3300">
                  <c:v>39</c:v>
                </c:pt>
                <c:pt idx="3301">
                  <c:v>39</c:v>
                </c:pt>
                <c:pt idx="3302">
                  <c:v>39</c:v>
                </c:pt>
                <c:pt idx="3303">
                  <c:v>39</c:v>
                </c:pt>
                <c:pt idx="3304">
                  <c:v>39</c:v>
                </c:pt>
                <c:pt idx="3305">
                  <c:v>39</c:v>
                </c:pt>
                <c:pt idx="3306">
                  <c:v>39</c:v>
                </c:pt>
                <c:pt idx="3307">
                  <c:v>39</c:v>
                </c:pt>
                <c:pt idx="3308">
                  <c:v>39</c:v>
                </c:pt>
                <c:pt idx="3309">
                  <c:v>39</c:v>
                </c:pt>
                <c:pt idx="3310">
                  <c:v>39</c:v>
                </c:pt>
                <c:pt idx="3311">
                  <c:v>39</c:v>
                </c:pt>
                <c:pt idx="3312">
                  <c:v>39</c:v>
                </c:pt>
                <c:pt idx="3313">
                  <c:v>39</c:v>
                </c:pt>
                <c:pt idx="3314">
                  <c:v>39</c:v>
                </c:pt>
                <c:pt idx="3315">
                  <c:v>39</c:v>
                </c:pt>
                <c:pt idx="3316">
                  <c:v>39</c:v>
                </c:pt>
                <c:pt idx="3317">
                  <c:v>39</c:v>
                </c:pt>
                <c:pt idx="3318">
                  <c:v>39</c:v>
                </c:pt>
                <c:pt idx="3319">
                  <c:v>39</c:v>
                </c:pt>
                <c:pt idx="3320">
                  <c:v>39</c:v>
                </c:pt>
                <c:pt idx="3321">
                  <c:v>39</c:v>
                </c:pt>
                <c:pt idx="3322">
                  <c:v>39</c:v>
                </c:pt>
                <c:pt idx="3323">
                  <c:v>39</c:v>
                </c:pt>
                <c:pt idx="3324">
                  <c:v>39</c:v>
                </c:pt>
                <c:pt idx="3325">
                  <c:v>39</c:v>
                </c:pt>
                <c:pt idx="3326">
                  <c:v>39</c:v>
                </c:pt>
                <c:pt idx="3327">
                  <c:v>39</c:v>
                </c:pt>
                <c:pt idx="3328">
                  <c:v>39</c:v>
                </c:pt>
                <c:pt idx="3329">
                  <c:v>39</c:v>
                </c:pt>
                <c:pt idx="3330">
                  <c:v>39</c:v>
                </c:pt>
                <c:pt idx="3331">
                  <c:v>39</c:v>
                </c:pt>
                <c:pt idx="3332">
                  <c:v>39</c:v>
                </c:pt>
                <c:pt idx="3333">
                  <c:v>39</c:v>
                </c:pt>
                <c:pt idx="3334">
                  <c:v>39</c:v>
                </c:pt>
                <c:pt idx="3335">
                  <c:v>39</c:v>
                </c:pt>
                <c:pt idx="3336">
                  <c:v>39</c:v>
                </c:pt>
                <c:pt idx="3337">
                  <c:v>39</c:v>
                </c:pt>
                <c:pt idx="3338">
                  <c:v>39</c:v>
                </c:pt>
                <c:pt idx="3339">
                  <c:v>39</c:v>
                </c:pt>
                <c:pt idx="3340">
                  <c:v>39</c:v>
                </c:pt>
                <c:pt idx="3341">
                  <c:v>39</c:v>
                </c:pt>
                <c:pt idx="3342">
                  <c:v>39</c:v>
                </c:pt>
                <c:pt idx="3343">
                  <c:v>39</c:v>
                </c:pt>
                <c:pt idx="3344">
                  <c:v>39</c:v>
                </c:pt>
                <c:pt idx="3345">
                  <c:v>39</c:v>
                </c:pt>
                <c:pt idx="3346">
                  <c:v>39</c:v>
                </c:pt>
                <c:pt idx="3347">
                  <c:v>39</c:v>
                </c:pt>
                <c:pt idx="3348">
                  <c:v>39</c:v>
                </c:pt>
                <c:pt idx="3349">
                  <c:v>39</c:v>
                </c:pt>
                <c:pt idx="3350">
                  <c:v>39</c:v>
                </c:pt>
                <c:pt idx="3351">
                  <c:v>39</c:v>
                </c:pt>
                <c:pt idx="3352">
                  <c:v>39</c:v>
                </c:pt>
                <c:pt idx="3353">
                  <c:v>39</c:v>
                </c:pt>
                <c:pt idx="3354">
                  <c:v>39</c:v>
                </c:pt>
                <c:pt idx="3355">
                  <c:v>39</c:v>
                </c:pt>
                <c:pt idx="3356">
                  <c:v>39</c:v>
                </c:pt>
                <c:pt idx="3357">
                  <c:v>39</c:v>
                </c:pt>
                <c:pt idx="3358">
                  <c:v>39</c:v>
                </c:pt>
                <c:pt idx="3359">
                  <c:v>39</c:v>
                </c:pt>
                <c:pt idx="3360">
                  <c:v>39</c:v>
                </c:pt>
                <c:pt idx="3361">
                  <c:v>39</c:v>
                </c:pt>
                <c:pt idx="3362">
                  <c:v>39</c:v>
                </c:pt>
                <c:pt idx="3363">
                  <c:v>39</c:v>
                </c:pt>
                <c:pt idx="3364">
                  <c:v>39</c:v>
                </c:pt>
                <c:pt idx="3365">
                  <c:v>39</c:v>
                </c:pt>
                <c:pt idx="3366">
                  <c:v>39</c:v>
                </c:pt>
                <c:pt idx="3367">
                  <c:v>39</c:v>
                </c:pt>
                <c:pt idx="3368">
                  <c:v>39</c:v>
                </c:pt>
                <c:pt idx="3369">
                  <c:v>39</c:v>
                </c:pt>
                <c:pt idx="3370">
                  <c:v>39</c:v>
                </c:pt>
                <c:pt idx="3371">
                  <c:v>39</c:v>
                </c:pt>
                <c:pt idx="3372">
                  <c:v>39</c:v>
                </c:pt>
                <c:pt idx="3373">
                  <c:v>39</c:v>
                </c:pt>
                <c:pt idx="3374">
                  <c:v>39</c:v>
                </c:pt>
                <c:pt idx="3375">
                  <c:v>39</c:v>
                </c:pt>
                <c:pt idx="3376">
                  <c:v>39</c:v>
                </c:pt>
                <c:pt idx="3377">
                  <c:v>39</c:v>
                </c:pt>
                <c:pt idx="3378">
                  <c:v>39</c:v>
                </c:pt>
                <c:pt idx="3379">
                  <c:v>39</c:v>
                </c:pt>
                <c:pt idx="3380">
                  <c:v>39</c:v>
                </c:pt>
                <c:pt idx="3381">
                  <c:v>39</c:v>
                </c:pt>
                <c:pt idx="3382">
                  <c:v>39</c:v>
                </c:pt>
                <c:pt idx="3383">
                  <c:v>39</c:v>
                </c:pt>
                <c:pt idx="3384">
                  <c:v>39</c:v>
                </c:pt>
                <c:pt idx="3385">
                  <c:v>39</c:v>
                </c:pt>
                <c:pt idx="3386">
                  <c:v>39</c:v>
                </c:pt>
                <c:pt idx="3387">
                  <c:v>39</c:v>
                </c:pt>
                <c:pt idx="3388">
                  <c:v>39</c:v>
                </c:pt>
                <c:pt idx="3389">
                  <c:v>39</c:v>
                </c:pt>
                <c:pt idx="3390">
                  <c:v>39</c:v>
                </c:pt>
                <c:pt idx="3391">
                  <c:v>39</c:v>
                </c:pt>
                <c:pt idx="3392">
                  <c:v>39</c:v>
                </c:pt>
                <c:pt idx="3393">
                  <c:v>39</c:v>
                </c:pt>
                <c:pt idx="3394">
                  <c:v>39</c:v>
                </c:pt>
                <c:pt idx="3395">
                  <c:v>38</c:v>
                </c:pt>
                <c:pt idx="3396">
                  <c:v>38</c:v>
                </c:pt>
                <c:pt idx="3397">
                  <c:v>38</c:v>
                </c:pt>
                <c:pt idx="3398">
                  <c:v>38</c:v>
                </c:pt>
                <c:pt idx="3399">
                  <c:v>38</c:v>
                </c:pt>
                <c:pt idx="3400">
                  <c:v>38</c:v>
                </c:pt>
                <c:pt idx="3401">
                  <c:v>38</c:v>
                </c:pt>
                <c:pt idx="3402">
                  <c:v>38</c:v>
                </c:pt>
                <c:pt idx="3403">
                  <c:v>38</c:v>
                </c:pt>
                <c:pt idx="3404">
                  <c:v>38</c:v>
                </c:pt>
                <c:pt idx="3405">
                  <c:v>38</c:v>
                </c:pt>
                <c:pt idx="3406">
                  <c:v>38</c:v>
                </c:pt>
                <c:pt idx="3407">
                  <c:v>38</c:v>
                </c:pt>
                <c:pt idx="3408">
                  <c:v>38</c:v>
                </c:pt>
                <c:pt idx="3409">
                  <c:v>38</c:v>
                </c:pt>
                <c:pt idx="3410">
                  <c:v>38</c:v>
                </c:pt>
                <c:pt idx="3411">
                  <c:v>38</c:v>
                </c:pt>
                <c:pt idx="3412">
                  <c:v>38</c:v>
                </c:pt>
                <c:pt idx="3413">
                  <c:v>38</c:v>
                </c:pt>
                <c:pt idx="3414">
                  <c:v>38</c:v>
                </c:pt>
                <c:pt idx="3415">
                  <c:v>38</c:v>
                </c:pt>
                <c:pt idx="3416">
                  <c:v>38</c:v>
                </c:pt>
                <c:pt idx="3417">
                  <c:v>38</c:v>
                </c:pt>
                <c:pt idx="3418">
                  <c:v>38</c:v>
                </c:pt>
                <c:pt idx="3419">
                  <c:v>38</c:v>
                </c:pt>
                <c:pt idx="3420">
                  <c:v>38</c:v>
                </c:pt>
                <c:pt idx="3421">
                  <c:v>38</c:v>
                </c:pt>
                <c:pt idx="3422">
                  <c:v>38</c:v>
                </c:pt>
                <c:pt idx="3423">
                  <c:v>38</c:v>
                </c:pt>
                <c:pt idx="3424">
                  <c:v>38</c:v>
                </c:pt>
                <c:pt idx="3425">
                  <c:v>38</c:v>
                </c:pt>
                <c:pt idx="3426">
                  <c:v>38</c:v>
                </c:pt>
                <c:pt idx="3427">
                  <c:v>38</c:v>
                </c:pt>
                <c:pt idx="3428">
                  <c:v>38</c:v>
                </c:pt>
                <c:pt idx="3429">
                  <c:v>38</c:v>
                </c:pt>
                <c:pt idx="3430">
                  <c:v>38</c:v>
                </c:pt>
                <c:pt idx="3431">
                  <c:v>38</c:v>
                </c:pt>
                <c:pt idx="3432">
                  <c:v>38</c:v>
                </c:pt>
                <c:pt idx="3433">
                  <c:v>38</c:v>
                </c:pt>
                <c:pt idx="3434">
                  <c:v>38</c:v>
                </c:pt>
                <c:pt idx="3435">
                  <c:v>38</c:v>
                </c:pt>
                <c:pt idx="3436">
                  <c:v>38</c:v>
                </c:pt>
                <c:pt idx="3437">
                  <c:v>38</c:v>
                </c:pt>
                <c:pt idx="3438">
                  <c:v>38</c:v>
                </c:pt>
                <c:pt idx="3439">
                  <c:v>38</c:v>
                </c:pt>
                <c:pt idx="3440">
                  <c:v>38</c:v>
                </c:pt>
                <c:pt idx="3441">
                  <c:v>38</c:v>
                </c:pt>
                <c:pt idx="3442">
                  <c:v>38</c:v>
                </c:pt>
                <c:pt idx="3443">
                  <c:v>38</c:v>
                </c:pt>
                <c:pt idx="3444">
                  <c:v>38</c:v>
                </c:pt>
                <c:pt idx="3445">
                  <c:v>38</c:v>
                </c:pt>
                <c:pt idx="3446">
                  <c:v>38</c:v>
                </c:pt>
                <c:pt idx="3447">
                  <c:v>38</c:v>
                </c:pt>
                <c:pt idx="3448">
                  <c:v>38</c:v>
                </c:pt>
                <c:pt idx="3449">
                  <c:v>38</c:v>
                </c:pt>
                <c:pt idx="3450">
                  <c:v>38</c:v>
                </c:pt>
                <c:pt idx="3451">
                  <c:v>38</c:v>
                </c:pt>
                <c:pt idx="3452">
                  <c:v>38</c:v>
                </c:pt>
                <c:pt idx="3453">
                  <c:v>38</c:v>
                </c:pt>
                <c:pt idx="3454">
                  <c:v>38</c:v>
                </c:pt>
                <c:pt idx="3455">
                  <c:v>38</c:v>
                </c:pt>
                <c:pt idx="3456">
                  <c:v>38</c:v>
                </c:pt>
                <c:pt idx="3457">
                  <c:v>38</c:v>
                </c:pt>
                <c:pt idx="3458">
                  <c:v>38</c:v>
                </c:pt>
                <c:pt idx="3459">
                  <c:v>38</c:v>
                </c:pt>
                <c:pt idx="3460">
                  <c:v>38</c:v>
                </c:pt>
                <c:pt idx="3461">
                  <c:v>38</c:v>
                </c:pt>
                <c:pt idx="3462">
                  <c:v>38</c:v>
                </c:pt>
                <c:pt idx="3463">
                  <c:v>38</c:v>
                </c:pt>
                <c:pt idx="3464">
                  <c:v>38</c:v>
                </c:pt>
                <c:pt idx="3465">
                  <c:v>38</c:v>
                </c:pt>
                <c:pt idx="3466">
                  <c:v>38</c:v>
                </c:pt>
                <c:pt idx="3467">
                  <c:v>38</c:v>
                </c:pt>
                <c:pt idx="3468">
                  <c:v>38</c:v>
                </c:pt>
                <c:pt idx="3469">
                  <c:v>38</c:v>
                </c:pt>
                <c:pt idx="3470">
                  <c:v>38</c:v>
                </c:pt>
                <c:pt idx="3471">
                  <c:v>38</c:v>
                </c:pt>
                <c:pt idx="3472">
                  <c:v>38</c:v>
                </c:pt>
                <c:pt idx="3473">
                  <c:v>38</c:v>
                </c:pt>
                <c:pt idx="3474">
                  <c:v>38</c:v>
                </c:pt>
                <c:pt idx="3475">
                  <c:v>38</c:v>
                </c:pt>
                <c:pt idx="3476">
                  <c:v>38</c:v>
                </c:pt>
                <c:pt idx="3477">
                  <c:v>38</c:v>
                </c:pt>
                <c:pt idx="3478">
                  <c:v>38</c:v>
                </c:pt>
                <c:pt idx="3479">
                  <c:v>38</c:v>
                </c:pt>
                <c:pt idx="3480">
                  <c:v>38</c:v>
                </c:pt>
                <c:pt idx="3481">
                  <c:v>38</c:v>
                </c:pt>
                <c:pt idx="3482">
                  <c:v>38</c:v>
                </c:pt>
                <c:pt idx="3483">
                  <c:v>38</c:v>
                </c:pt>
                <c:pt idx="3484">
                  <c:v>38</c:v>
                </c:pt>
                <c:pt idx="3485">
                  <c:v>38</c:v>
                </c:pt>
                <c:pt idx="3486">
                  <c:v>38</c:v>
                </c:pt>
                <c:pt idx="3487">
                  <c:v>38</c:v>
                </c:pt>
                <c:pt idx="3488">
                  <c:v>38</c:v>
                </c:pt>
                <c:pt idx="3489">
                  <c:v>38</c:v>
                </c:pt>
                <c:pt idx="3490">
                  <c:v>38</c:v>
                </c:pt>
                <c:pt idx="3491">
                  <c:v>38</c:v>
                </c:pt>
                <c:pt idx="3492">
                  <c:v>38</c:v>
                </c:pt>
                <c:pt idx="3493">
                  <c:v>38</c:v>
                </c:pt>
                <c:pt idx="3494">
                  <c:v>38</c:v>
                </c:pt>
                <c:pt idx="3495">
                  <c:v>38</c:v>
                </c:pt>
                <c:pt idx="3496">
                  <c:v>38</c:v>
                </c:pt>
                <c:pt idx="3497">
                  <c:v>38</c:v>
                </c:pt>
                <c:pt idx="3498">
                  <c:v>38</c:v>
                </c:pt>
                <c:pt idx="3499">
                  <c:v>38</c:v>
                </c:pt>
                <c:pt idx="3500">
                  <c:v>38</c:v>
                </c:pt>
                <c:pt idx="3501">
                  <c:v>38</c:v>
                </c:pt>
                <c:pt idx="3502">
                  <c:v>38</c:v>
                </c:pt>
                <c:pt idx="3503">
                  <c:v>38</c:v>
                </c:pt>
                <c:pt idx="3504">
                  <c:v>38</c:v>
                </c:pt>
                <c:pt idx="3505">
                  <c:v>38</c:v>
                </c:pt>
                <c:pt idx="3506">
                  <c:v>38</c:v>
                </c:pt>
                <c:pt idx="3507">
                  <c:v>38</c:v>
                </c:pt>
                <c:pt idx="3508">
                  <c:v>38</c:v>
                </c:pt>
                <c:pt idx="3509">
                  <c:v>38</c:v>
                </c:pt>
                <c:pt idx="3510">
                  <c:v>38</c:v>
                </c:pt>
                <c:pt idx="3511">
                  <c:v>38</c:v>
                </c:pt>
                <c:pt idx="3512">
                  <c:v>38</c:v>
                </c:pt>
                <c:pt idx="3513">
                  <c:v>38</c:v>
                </c:pt>
                <c:pt idx="3514">
                  <c:v>38</c:v>
                </c:pt>
                <c:pt idx="3515">
                  <c:v>38</c:v>
                </c:pt>
                <c:pt idx="3516">
                  <c:v>38</c:v>
                </c:pt>
                <c:pt idx="3517">
                  <c:v>38</c:v>
                </c:pt>
                <c:pt idx="3518">
                  <c:v>38</c:v>
                </c:pt>
                <c:pt idx="3519">
                  <c:v>38</c:v>
                </c:pt>
                <c:pt idx="3520">
                  <c:v>38</c:v>
                </c:pt>
                <c:pt idx="3521">
                  <c:v>38</c:v>
                </c:pt>
                <c:pt idx="3522">
                  <c:v>38</c:v>
                </c:pt>
                <c:pt idx="3523">
                  <c:v>38</c:v>
                </c:pt>
                <c:pt idx="3524">
                  <c:v>38</c:v>
                </c:pt>
                <c:pt idx="3525">
                  <c:v>38</c:v>
                </c:pt>
                <c:pt idx="3526">
                  <c:v>38</c:v>
                </c:pt>
                <c:pt idx="3527">
                  <c:v>38</c:v>
                </c:pt>
                <c:pt idx="3528">
                  <c:v>38</c:v>
                </c:pt>
                <c:pt idx="3529">
                  <c:v>38</c:v>
                </c:pt>
                <c:pt idx="3530">
                  <c:v>38</c:v>
                </c:pt>
                <c:pt idx="3531">
                  <c:v>38</c:v>
                </c:pt>
                <c:pt idx="3532">
                  <c:v>38</c:v>
                </c:pt>
                <c:pt idx="3533">
                  <c:v>38</c:v>
                </c:pt>
                <c:pt idx="3534">
                  <c:v>38</c:v>
                </c:pt>
                <c:pt idx="3535">
                  <c:v>38</c:v>
                </c:pt>
                <c:pt idx="3536">
                  <c:v>38</c:v>
                </c:pt>
                <c:pt idx="3537">
                  <c:v>38</c:v>
                </c:pt>
                <c:pt idx="3538">
                  <c:v>38</c:v>
                </c:pt>
                <c:pt idx="3539">
                  <c:v>38</c:v>
                </c:pt>
                <c:pt idx="3540">
                  <c:v>38</c:v>
                </c:pt>
                <c:pt idx="3541">
                  <c:v>38</c:v>
                </c:pt>
                <c:pt idx="3542">
                  <c:v>38</c:v>
                </c:pt>
                <c:pt idx="3543">
                  <c:v>38</c:v>
                </c:pt>
                <c:pt idx="3544">
                  <c:v>38</c:v>
                </c:pt>
                <c:pt idx="3545">
                  <c:v>38</c:v>
                </c:pt>
                <c:pt idx="3546">
                  <c:v>38</c:v>
                </c:pt>
                <c:pt idx="3547">
                  <c:v>38</c:v>
                </c:pt>
                <c:pt idx="3548">
                  <c:v>38</c:v>
                </c:pt>
                <c:pt idx="3549">
                  <c:v>38</c:v>
                </c:pt>
                <c:pt idx="3550">
                  <c:v>38</c:v>
                </c:pt>
                <c:pt idx="3551">
                  <c:v>38</c:v>
                </c:pt>
                <c:pt idx="3552">
                  <c:v>38</c:v>
                </c:pt>
                <c:pt idx="3553">
                  <c:v>38</c:v>
                </c:pt>
                <c:pt idx="3554">
                  <c:v>38</c:v>
                </c:pt>
                <c:pt idx="3555">
                  <c:v>38</c:v>
                </c:pt>
                <c:pt idx="3556">
                  <c:v>38</c:v>
                </c:pt>
                <c:pt idx="3557">
                  <c:v>38</c:v>
                </c:pt>
                <c:pt idx="3558">
                  <c:v>38</c:v>
                </c:pt>
                <c:pt idx="3559">
                  <c:v>38</c:v>
                </c:pt>
                <c:pt idx="3560">
                  <c:v>38</c:v>
                </c:pt>
                <c:pt idx="3561">
                  <c:v>38</c:v>
                </c:pt>
                <c:pt idx="3562">
                  <c:v>38</c:v>
                </c:pt>
                <c:pt idx="3563">
                  <c:v>38</c:v>
                </c:pt>
                <c:pt idx="3564">
                  <c:v>38</c:v>
                </c:pt>
                <c:pt idx="3565">
                  <c:v>38</c:v>
                </c:pt>
                <c:pt idx="3566">
                  <c:v>38</c:v>
                </c:pt>
                <c:pt idx="3567">
                  <c:v>38</c:v>
                </c:pt>
                <c:pt idx="3568">
                  <c:v>38</c:v>
                </c:pt>
                <c:pt idx="3569">
                  <c:v>38</c:v>
                </c:pt>
                <c:pt idx="3570">
                  <c:v>38</c:v>
                </c:pt>
                <c:pt idx="3571">
                  <c:v>38</c:v>
                </c:pt>
                <c:pt idx="3572">
                  <c:v>38</c:v>
                </c:pt>
                <c:pt idx="3573">
                  <c:v>38</c:v>
                </c:pt>
                <c:pt idx="3574">
                  <c:v>38</c:v>
                </c:pt>
                <c:pt idx="3575">
                  <c:v>38</c:v>
                </c:pt>
                <c:pt idx="3576">
                  <c:v>38</c:v>
                </c:pt>
                <c:pt idx="3577">
                  <c:v>38</c:v>
                </c:pt>
                <c:pt idx="3578">
                  <c:v>38</c:v>
                </c:pt>
                <c:pt idx="3579">
                  <c:v>38</c:v>
                </c:pt>
                <c:pt idx="3580">
                  <c:v>38</c:v>
                </c:pt>
                <c:pt idx="3581">
                  <c:v>38</c:v>
                </c:pt>
                <c:pt idx="3582">
                  <c:v>38</c:v>
                </c:pt>
                <c:pt idx="3583">
                  <c:v>38</c:v>
                </c:pt>
                <c:pt idx="3584">
                  <c:v>38</c:v>
                </c:pt>
                <c:pt idx="3585">
                  <c:v>38</c:v>
                </c:pt>
                <c:pt idx="3586">
                  <c:v>38</c:v>
                </c:pt>
                <c:pt idx="3587">
                  <c:v>38</c:v>
                </c:pt>
                <c:pt idx="3588">
                  <c:v>38</c:v>
                </c:pt>
                <c:pt idx="3589">
                  <c:v>38</c:v>
                </c:pt>
                <c:pt idx="3590">
                  <c:v>38</c:v>
                </c:pt>
                <c:pt idx="3591">
                  <c:v>38</c:v>
                </c:pt>
                <c:pt idx="3592">
                  <c:v>38</c:v>
                </c:pt>
                <c:pt idx="3593">
                  <c:v>38</c:v>
                </c:pt>
                <c:pt idx="3594">
                  <c:v>38</c:v>
                </c:pt>
                <c:pt idx="3595">
                  <c:v>38</c:v>
                </c:pt>
                <c:pt idx="3596">
                  <c:v>38</c:v>
                </c:pt>
                <c:pt idx="3597">
                  <c:v>38</c:v>
                </c:pt>
                <c:pt idx="3598">
                  <c:v>38</c:v>
                </c:pt>
                <c:pt idx="3599">
                  <c:v>38</c:v>
                </c:pt>
                <c:pt idx="3600">
                  <c:v>38</c:v>
                </c:pt>
                <c:pt idx="3601">
                  <c:v>38</c:v>
                </c:pt>
                <c:pt idx="3602">
                  <c:v>38</c:v>
                </c:pt>
                <c:pt idx="3603">
                  <c:v>38</c:v>
                </c:pt>
                <c:pt idx="3604">
                  <c:v>38</c:v>
                </c:pt>
                <c:pt idx="3605">
                  <c:v>38</c:v>
                </c:pt>
                <c:pt idx="3606">
                  <c:v>38</c:v>
                </c:pt>
                <c:pt idx="3607">
                  <c:v>38</c:v>
                </c:pt>
                <c:pt idx="3608">
                  <c:v>38</c:v>
                </c:pt>
                <c:pt idx="3609">
                  <c:v>38</c:v>
                </c:pt>
                <c:pt idx="3610">
                  <c:v>38</c:v>
                </c:pt>
                <c:pt idx="3611">
                  <c:v>38</c:v>
                </c:pt>
                <c:pt idx="3612">
                  <c:v>38</c:v>
                </c:pt>
                <c:pt idx="3613">
                  <c:v>38</c:v>
                </c:pt>
                <c:pt idx="3614">
                  <c:v>38</c:v>
                </c:pt>
                <c:pt idx="3615">
                  <c:v>38</c:v>
                </c:pt>
                <c:pt idx="3616">
                  <c:v>38</c:v>
                </c:pt>
                <c:pt idx="3617">
                  <c:v>38</c:v>
                </c:pt>
                <c:pt idx="3618">
                  <c:v>38</c:v>
                </c:pt>
                <c:pt idx="3619">
                  <c:v>38</c:v>
                </c:pt>
                <c:pt idx="3620">
                  <c:v>38</c:v>
                </c:pt>
                <c:pt idx="3621">
                  <c:v>38</c:v>
                </c:pt>
                <c:pt idx="3622">
                  <c:v>38</c:v>
                </c:pt>
                <c:pt idx="3623">
                  <c:v>38</c:v>
                </c:pt>
                <c:pt idx="3624">
                  <c:v>38</c:v>
                </c:pt>
                <c:pt idx="3625">
                  <c:v>38</c:v>
                </c:pt>
                <c:pt idx="3626">
                  <c:v>38</c:v>
                </c:pt>
                <c:pt idx="3627">
                  <c:v>38</c:v>
                </c:pt>
                <c:pt idx="3628">
                  <c:v>38</c:v>
                </c:pt>
                <c:pt idx="3629">
                  <c:v>38</c:v>
                </c:pt>
                <c:pt idx="3630">
                  <c:v>38</c:v>
                </c:pt>
                <c:pt idx="3631">
                  <c:v>38</c:v>
                </c:pt>
                <c:pt idx="3632">
                  <c:v>38</c:v>
                </c:pt>
                <c:pt idx="3633">
                  <c:v>38</c:v>
                </c:pt>
                <c:pt idx="3634">
                  <c:v>38</c:v>
                </c:pt>
                <c:pt idx="3635">
                  <c:v>38</c:v>
                </c:pt>
                <c:pt idx="3636">
                  <c:v>38</c:v>
                </c:pt>
                <c:pt idx="3637">
                  <c:v>38</c:v>
                </c:pt>
                <c:pt idx="3638">
                  <c:v>38</c:v>
                </c:pt>
                <c:pt idx="3639">
                  <c:v>38</c:v>
                </c:pt>
                <c:pt idx="3640">
                  <c:v>38</c:v>
                </c:pt>
                <c:pt idx="3641">
                  <c:v>38</c:v>
                </c:pt>
                <c:pt idx="3642">
                  <c:v>38</c:v>
                </c:pt>
                <c:pt idx="3643">
                  <c:v>38</c:v>
                </c:pt>
                <c:pt idx="3644">
                  <c:v>38</c:v>
                </c:pt>
                <c:pt idx="3645">
                  <c:v>38</c:v>
                </c:pt>
                <c:pt idx="3646">
                  <c:v>38</c:v>
                </c:pt>
                <c:pt idx="3647">
                  <c:v>38</c:v>
                </c:pt>
                <c:pt idx="3648">
                  <c:v>38</c:v>
                </c:pt>
                <c:pt idx="3649">
                  <c:v>38</c:v>
                </c:pt>
                <c:pt idx="3650">
                  <c:v>38</c:v>
                </c:pt>
                <c:pt idx="3651">
                  <c:v>38</c:v>
                </c:pt>
                <c:pt idx="3652">
                  <c:v>38</c:v>
                </c:pt>
                <c:pt idx="3653">
                  <c:v>38</c:v>
                </c:pt>
                <c:pt idx="3654">
                  <c:v>38</c:v>
                </c:pt>
                <c:pt idx="3655">
                  <c:v>38</c:v>
                </c:pt>
                <c:pt idx="3656">
                  <c:v>38</c:v>
                </c:pt>
                <c:pt idx="3657">
                  <c:v>38</c:v>
                </c:pt>
                <c:pt idx="3658">
                  <c:v>38</c:v>
                </c:pt>
                <c:pt idx="3659">
                  <c:v>38</c:v>
                </c:pt>
                <c:pt idx="3660">
                  <c:v>38</c:v>
                </c:pt>
                <c:pt idx="3661">
                  <c:v>38</c:v>
                </c:pt>
                <c:pt idx="3662">
                  <c:v>38</c:v>
                </c:pt>
                <c:pt idx="3663">
                  <c:v>38</c:v>
                </c:pt>
                <c:pt idx="3664">
                  <c:v>38</c:v>
                </c:pt>
                <c:pt idx="3665">
                  <c:v>38</c:v>
                </c:pt>
                <c:pt idx="3666">
                  <c:v>38</c:v>
                </c:pt>
                <c:pt idx="3667">
                  <c:v>38</c:v>
                </c:pt>
                <c:pt idx="3668">
                  <c:v>38</c:v>
                </c:pt>
                <c:pt idx="3669">
                  <c:v>38</c:v>
                </c:pt>
                <c:pt idx="3670">
                  <c:v>38</c:v>
                </c:pt>
                <c:pt idx="3671">
                  <c:v>38</c:v>
                </c:pt>
                <c:pt idx="3672">
                  <c:v>38</c:v>
                </c:pt>
                <c:pt idx="3673">
                  <c:v>38</c:v>
                </c:pt>
                <c:pt idx="3674">
                  <c:v>38</c:v>
                </c:pt>
                <c:pt idx="3675">
                  <c:v>38</c:v>
                </c:pt>
                <c:pt idx="3676">
                  <c:v>38</c:v>
                </c:pt>
                <c:pt idx="3677">
                  <c:v>38</c:v>
                </c:pt>
                <c:pt idx="3678">
                  <c:v>38</c:v>
                </c:pt>
                <c:pt idx="3679">
                  <c:v>38</c:v>
                </c:pt>
                <c:pt idx="3680">
                  <c:v>38</c:v>
                </c:pt>
                <c:pt idx="3681">
                  <c:v>38</c:v>
                </c:pt>
                <c:pt idx="3682">
                  <c:v>38</c:v>
                </c:pt>
                <c:pt idx="3683">
                  <c:v>38</c:v>
                </c:pt>
                <c:pt idx="3684">
                  <c:v>38</c:v>
                </c:pt>
                <c:pt idx="3685">
                  <c:v>37</c:v>
                </c:pt>
                <c:pt idx="3686">
                  <c:v>37</c:v>
                </c:pt>
                <c:pt idx="3687">
                  <c:v>37</c:v>
                </c:pt>
                <c:pt idx="3688">
                  <c:v>37</c:v>
                </c:pt>
                <c:pt idx="3689">
                  <c:v>37</c:v>
                </c:pt>
                <c:pt idx="3690">
                  <c:v>37</c:v>
                </c:pt>
                <c:pt idx="3691">
                  <c:v>37</c:v>
                </c:pt>
                <c:pt idx="3692">
                  <c:v>37</c:v>
                </c:pt>
                <c:pt idx="3693">
                  <c:v>37</c:v>
                </c:pt>
                <c:pt idx="3694">
                  <c:v>37</c:v>
                </c:pt>
                <c:pt idx="3695">
                  <c:v>37</c:v>
                </c:pt>
                <c:pt idx="3696">
                  <c:v>37</c:v>
                </c:pt>
                <c:pt idx="3697">
                  <c:v>37</c:v>
                </c:pt>
                <c:pt idx="3698">
                  <c:v>37</c:v>
                </c:pt>
                <c:pt idx="3699">
                  <c:v>37</c:v>
                </c:pt>
                <c:pt idx="3700">
                  <c:v>37</c:v>
                </c:pt>
                <c:pt idx="3701">
                  <c:v>37</c:v>
                </c:pt>
                <c:pt idx="3702">
                  <c:v>37</c:v>
                </c:pt>
                <c:pt idx="3703">
                  <c:v>37</c:v>
                </c:pt>
                <c:pt idx="3704">
                  <c:v>37</c:v>
                </c:pt>
                <c:pt idx="3705">
                  <c:v>37</c:v>
                </c:pt>
                <c:pt idx="3706">
                  <c:v>37</c:v>
                </c:pt>
                <c:pt idx="3707">
                  <c:v>37</c:v>
                </c:pt>
                <c:pt idx="3708">
                  <c:v>37</c:v>
                </c:pt>
                <c:pt idx="3709">
                  <c:v>37</c:v>
                </c:pt>
                <c:pt idx="3710">
                  <c:v>37</c:v>
                </c:pt>
                <c:pt idx="3711">
                  <c:v>37</c:v>
                </c:pt>
                <c:pt idx="3712">
                  <c:v>37</c:v>
                </c:pt>
                <c:pt idx="3713">
                  <c:v>37</c:v>
                </c:pt>
                <c:pt idx="3714">
                  <c:v>37</c:v>
                </c:pt>
                <c:pt idx="3715">
                  <c:v>37</c:v>
                </c:pt>
                <c:pt idx="3716">
                  <c:v>37</c:v>
                </c:pt>
                <c:pt idx="3717">
                  <c:v>37</c:v>
                </c:pt>
                <c:pt idx="3718">
                  <c:v>37</c:v>
                </c:pt>
                <c:pt idx="3719">
                  <c:v>37</c:v>
                </c:pt>
                <c:pt idx="3720">
                  <c:v>37</c:v>
                </c:pt>
                <c:pt idx="3721">
                  <c:v>37</c:v>
                </c:pt>
                <c:pt idx="3722">
                  <c:v>37</c:v>
                </c:pt>
                <c:pt idx="3723">
                  <c:v>37</c:v>
                </c:pt>
                <c:pt idx="3724">
                  <c:v>37</c:v>
                </c:pt>
                <c:pt idx="3725">
                  <c:v>37</c:v>
                </c:pt>
                <c:pt idx="3726">
                  <c:v>37</c:v>
                </c:pt>
                <c:pt idx="3727">
                  <c:v>37</c:v>
                </c:pt>
                <c:pt idx="3728">
                  <c:v>37</c:v>
                </c:pt>
                <c:pt idx="3729">
                  <c:v>37</c:v>
                </c:pt>
                <c:pt idx="3730">
                  <c:v>37</c:v>
                </c:pt>
                <c:pt idx="3731">
                  <c:v>37</c:v>
                </c:pt>
                <c:pt idx="3732">
                  <c:v>37</c:v>
                </c:pt>
                <c:pt idx="3733">
                  <c:v>37</c:v>
                </c:pt>
                <c:pt idx="3734">
                  <c:v>37</c:v>
                </c:pt>
                <c:pt idx="3735">
                  <c:v>37</c:v>
                </c:pt>
                <c:pt idx="3736">
                  <c:v>37</c:v>
                </c:pt>
                <c:pt idx="3737">
                  <c:v>37</c:v>
                </c:pt>
                <c:pt idx="3738">
                  <c:v>37</c:v>
                </c:pt>
                <c:pt idx="3739">
                  <c:v>37</c:v>
                </c:pt>
                <c:pt idx="3740">
                  <c:v>37</c:v>
                </c:pt>
                <c:pt idx="3741">
                  <c:v>37</c:v>
                </c:pt>
                <c:pt idx="3742">
                  <c:v>37</c:v>
                </c:pt>
                <c:pt idx="3743">
                  <c:v>37</c:v>
                </c:pt>
                <c:pt idx="3744">
                  <c:v>37</c:v>
                </c:pt>
                <c:pt idx="3745">
                  <c:v>37</c:v>
                </c:pt>
                <c:pt idx="3746">
                  <c:v>37</c:v>
                </c:pt>
                <c:pt idx="3747">
                  <c:v>37</c:v>
                </c:pt>
                <c:pt idx="3748">
                  <c:v>37</c:v>
                </c:pt>
                <c:pt idx="3749">
                  <c:v>37</c:v>
                </c:pt>
                <c:pt idx="3750">
                  <c:v>37</c:v>
                </c:pt>
                <c:pt idx="3751">
                  <c:v>37</c:v>
                </c:pt>
                <c:pt idx="3752">
                  <c:v>37</c:v>
                </c:pt>
                <c:pt idx="3753">
                  <c:v>37</c:v>
                </c:pt>
                <c:pt idx="3754">
                  <c:v>37</c:v>
                </c:pt>
                <c:pt idx="3755">
                  <c:v>37</c:v>
                </c:pt>
                <c:pt idx="3756">
                  <c:v>37</c:v>
                </c:pt>
                <c:pt idx="3757">
                  <c:v>37</c:v>
                </c:pt>
                <c:pt idx="3758">
                  <c:v>37</c:v>
                </c:pt>
                <c:pt idx="3759">
                  <c:v>37</c:v>
                </c:pt>
                <c:pt idx="3760">
                  <c:v>37</c:v>
                </c:pt>
                <c:pt idx="3761">
                  <c:v>37</c:v>
                </c:pt>
                <c:pt idx="3762">
                  <c:v>37</c:v>
                </c:pt>
                <c:pt idx="3763">
                  <c:v>37</c:v>
                </c:pt>
                <c:pt idx="3764">
                  <c:v>37</c:v>
                </c:pt>
                <c:pt idx="3765">
                  <c:v>37</c:v>
                </c:pt>
                <c:pt idx="3766">
                  <c:v>37</c:v>
                </c:pt>
                <c:pt idx="3767">
                  <c:v>37</c:v>
                </c:pt>
                <c:pt idx="3768">
                  <c:v>37</c:v>
                </c:pt>
                <c:pt idx="3769">
                  <c:v>37</c:v>
                </c:pt>
                <c:pt idx="3770">
                  <c:v>37</c:v>
                </c:pt>
                <c:pt idx="3771">
                  <c:v>37</c:v>
                </c:pt>
                <c:pt idx="3772">
                  <c:v>37</c:v>
                </c:pt>
                <c:pt idx="3773">
                  <c:v>37</c:v>
                </c:pt>
                <c:pt idx="3774">
                  <c:v>37</c:v>
                </c:pt>
                <c:pt idx="3775">
                  <c:v>37</c:v>
                </c:pt>
                <c:pt idx="3776">
                  <c:v>37</c:v>
                </c:pt>
                <c:pt idx="3777">
                  <c:v>37</c:v>
                </c:pt>
                <c:pt idx="3778">
                  <c:v>37</c:v>
                </c:pt>
                <c:pt idx="3779">
                  <c:v>37</c:v>
                </c:pt>
                <c:pt idx="3780">
                  <c:v>37</c:v>
                </c:pt>
                <c:pt idx="3781">
                  <c:v>37</c:v>
                </c:pt>
                <c:pt idx="3782">
                  <c:v>37</c:v>
                </c:pt>
                <c:pt idx="3783">
                  <c:v>37</c:v>
                </c:pt>
                <c:pt idx="3784">
                  <c:v>37</c:v>
                </c:pt>
                <c:pt idx="3785">
                  <c:v>37</c:v>
                </c:pt>
                <c:pt idx="3786">
                  <c:v>37</c:v>
                </c:pt>
                <c:pt idx="3787">
                  <c:v>37</c:v>
                </c:pt>
                <c:pt idx="3788">
                  <c:v>37</c:v>
                </c:pt>
                <c:pt idx="3789">
                  <c:v>37</c:v>
                </c:pt>
                <c:pt idx="3790">
                  <c:v>37</c:v>
                </c:pt>
                <c:pt idx="3791">
                  <c:v>37</c:v>
                </c:pt>
                <c:pt idx="3792">
                  <c:v>37</c:v>
                </c:pt>
                <c:pt idx="3793">
                  <c:v>37</c:v>
                </c:pt>
                <c:pt idx="3794">
                  <c:v>37</c:v>
                </c:pt>
                <c:pt idx="3795">
                  <c:v>37</c:v>
                </c:pt>
                <c:pt idx="3796">
                  <c:v>37</c:v>
                </c:pt>
                <c:pt idx="3797">
                  <c:v>37</c:v>
                </c:pt>
                <c:pt idx="3798">
                  <c:v>37</c:v>
                </c:pt>
                <c:pt idx="3799">
                  <c:v>37</c:v>
                </c:pt>
                <c:pt idx="3800">
                  <c:v>37</c:v>
                </c:pt>
                <c:pt idx="3801">
                  <c:v>37</c:v>
                </c:pt>
                <c:pt idx="3802">
                  <c:v>37</c:v>
                </c:pt>
                <c:pt idx="3803">
                  <c:v>37</c:v>
                </c:pt>
                <c:pt idx="3804">
                  <c:v>37</c:v>
                </c:pt>
                <c:pt idx="3805">
                  <c:v>37</c:v>
                </c:pt>
                <c:pt idx="3806">
                  <c:v>37</c:v>
                </c:pt>
                <c:pt idx="3807">
                  <c:v>37</c:v>
                </c:pt>
                <c:pt idx="3808">
                  <c:v>37</c:v>
                </c:pt>
                <c:pt idx="3809">
                  <c:v>37</c:v>
                </c:pt>
                <c:pt idx="3810">
                  <c:v>37</c:v>
                </c:pt>
                <c:pt idx="3811">
                  <c:v>37</c:v>
                </c:pt>
                <c:pt idx="3812">
                  <c:v>37</c:v>
                </c:pt>
                <c:pt idx="3813">
                  <c:v>37</c:v>
                </c:pt>
                <c:pt idx="3814">
                  <c:v>37</c:v>
                </c:pt>
                <c:pt idx="3815">
                  <c:v>37</c:v>
                </c:pt>
                <c:pt idx="3816">
                  <c:v>37</c:v>
                </c:pt>
                <c:pt idx="3817">
                  <c:v>37</c:v>
                </c:pt>
                <c:pt idx="3818">
                  <c:v>37</c:v>
                </c:pt>
                <c:pt idx="3819">
                  <c:v>37</c:v>
                </c:pt>
                <c:pt idx="3820">
                  <c:v>37</c:v>
                </c:pt>
                <c:pt idx="3821">
                  <c:v>37</c:v>
                </c:pt>
                <c:pt idx="3822">
                  <c:v>37</c:v>
                </c:pt>
                <c:pt idx="3823">
                  <c:v>37</c:v>
                </c:pt>
                <c:pt idx="3824">
                  <c:v>37</c:v>
                </c:pt>
                <c:pt idx="3825">
                  <c:v>37</c:v>
                </c:pt>
                <c:pt idx="3826">
                  <c:v>37</c:v>
                </c:pt>
                <c:pt idx="3827">
                  <c:v>37</c:v>
                </c:pt>
                <c:pt idx="3828">
                  <c:v>37</c:v>
                </c:pt>
                <c:pt idx="3829">
                  <c:v>37</c:v>
                </c:pt>
                <c:pt idx="3830">
                  <c:v>37</c:v>
                </c:pt>
                <c:pt idx="3831">
                  <c:v>37</c:v>
                </c:pt>
                <c:pt idx="3832">
                  <c:v>37</c:v>
                </c:pt>
                <c:pt idx="3833">
                  <c:v>37</c:v>
                </c:pt>
                <c:pt idx="3834">
                  <c:v>37</c:v>
                </c:pt>
                <c:pt idx="3835">
                  <c:v>37</c:v>
                </c:pt>
                <c:pt idx="3836">
                  <c:v>37</c:v>
                </c:pt>
                <c:pt idx="3837">
                  <c:v>37</c:v>
                </c:pt>
                <c:pt idx="3838">
                  <c:v>37</c:v>
                </c:pt>
                <c:pt idx="3839">
                  <c:v>37</c:v>
                </c:pt>
                <c:pt idx="3840">
                  <c:v>37</c:v>
                </c:pt>
                <c:pt idx="3841">
                  <c:v>37</c:v>
                </c:pt>
                <c:pt idx="3842">
                  <c:v>37</c:v>
                </c:pt>
                <c:pt idx="3843">
                  <c:v>37</c:v>
                </c:pt>
                <c:pt idx="3844">
                  <c:v>37</c:v>
                </c:pt>
                <c:pt idx="3845">
                  <c:v>37</c:v>
                </c:pt>
                <c:pt idx="3846">
                  <c:v>37</c:v>
                </c:pt>
                <c:pt idx="3847">
                  <c:v>37</c:v>
                </c:pt>
                <c:pt idx="3848">
                  <c:v>37</c:v>
                </c:pt>
                <c:pt idx="3849">
                  <c:v>37</c:v>
                </c:pt>
                <c:pt idx="3850">
                  <c:v>37</c:v>
                </c:pt>
                <c:pt idx="3851">
                  <c:v>37</c:v>
                </c:pt>
                <c:pt idx="3852">
                  <c:v>37</c:v>
                </c:pt>
                <c:pt idx="3853">
                  <c:v>37</c:v>
                </c:pt>
                <c:pt idx="3854">
                  <c:v>37</c:v>
                </c:pt>
                <c:pt idx="3855">
                  <c:v>37</c:v>
                </c:pt>
                <c:pt idx="3856">
                  <c:v>37</c:v>
                </c:pt>
                <c:pt idx="3857">
                  <c:v>37</c:v>
                </c:pt>
                <c:pt idx="3858">
                  <c:v>37</c:v>
                </c:pt>
                <c:pt idx="3859">
                  <c:v>37</c:v>
                </c:pt>
                <c:pt idx="3860">
                  <c:v>37</c:v>
                </c:pt>
                <c:pt idx="3861">
                  <c:v>37</c:v>
                </c:pt>
                <c:pt idx="3862">
                  <c:v>37</c:v>
                </c:pt>
                <c:pt idx="3863">
                  <c:v>37</c:v>
                </c:pt>
                <c:pt idx="3864">
                  <c:v>37</c:v>
                </c:pt>
                <c:pt idx="3865">
                  <c:v>37</c:v>
                </c:pt>
                <c:pt idx="3866">
                  <c:v>37</c:v>
                </c:pt>
                <c:pt idx="3867">
                  <c:v>37</c:v>
                </c:pt>
                <c:pt idx="3868">
                  <c:v>37</c:v>
                </c:pt>
                <c:pt idx="3869">
                  <c:v>37</c:v>
                </c:pt>
                <c:pt idx="3870">
                  <c:v>37</c:v>
                </c:pt>
                <c:pt idx="3871">
                  <c:v>37</c:v>
                </c:pt>
                <c:pt idx="3872">
                  <c:v>37</c:v>
                </c:pt>
                <c:pt idx="3873">
                  <c:v>37</c:v>
                </c:pt>
                <c:pt idx="3874">
                  <c:v>37</c:v>
                </c:pt>
                <c:pt idx="3875">
                  <c:v>37</c:v>
                </c:pt>
                <c:pt idx="3876">
                  <c:v>37</c:v>
                </c:pt>
                <c:pt idx="3877">
                  <c:v>37</c:v>
                </c:pt>
                <c:pt idx="3878">
                  <c:v>37</c:v>
                </c:pt>
                <c:pt idx="3879">
                  <c:v>37</c:v>
                </c:pt>
                <c:pt idx="3880">
                  <c:v>36</c:v>
                </c:pt>
                <c:pt idx="3881">
                  <c:v>36</c:v>
                </c:pt>
                <c:pt idx="3882">
                  <c:v>36</c:v>
                </c:pt>
                <c:pt idx="3883">
                  <c:v>36</c:v>
                </c:pt>
                <c:pt idx="3884">
                  <c:v>36</c:v>
                </c:pt>
                <c:pt idx="3885">
                  <c:v>36</c:v>
                </c:pt>
                <c:pt idx="3886">
                  <c:v>36</c:v>
                </c:pt>
                <c:pt idx="3887">
                  <c:v>36</c:v>
                </c:pt>
                <c:pt idx="3888">
                  <c:v>36</c:v>
                </c:pt>
                <c:pt idx="3889">
                  <c:v>36</c:v>
                </c:pt>
                <c:pt idx="3890">
                  <c:v>36</c:v>
                </c:pt>
                <c:pt idx="3891">
                  <c:v>36</c:v>
                </c:pt>
                <c:pt idx="3892">
                  <c:v>36</c:v>
                </c:pt>
                <c:pt idx="3893">
                  <c:v>36</c:v>
                </c:pt>
                <c:pt idx="3894">
                  <c:v>36</c:v>
                </c:pt>
                <c:pt idx="3895">
                  <c:v>36</c:v>
                </c:pt>
                <c:pt idx="3896">
                  <c:v>36</c:v>
                </c:pt>
                <c:pt idx="3897">
                  <c:v>36</c:v>
                </c:pt>
                <c:pt idx="3898">
                  <c:v>36</c:v>
                </c:pt>
                <c:pt idx="3899">
                  <c:v>36</c:v>
                </c:pt>
                <c:pt idx="3900">
                  <c:v>36</c:v>
                </c:pt>
                <c:pt idx="3901">
                  <c:v>36</c:v>
                </c:pt>
                <c:pt idx="3902">
                  <c:v>36</c:v>
                </c:pt>
                <c:pt idx="3903">
                  <c:v>36</c:v>
                </c:pt>
                <c:pt idx="3904">
                  <c:v>36</c:v>
                </c:pt>
                <c:pt idx="3905">
                  <c:v>36</c:v>
                </c:pt>
                <c:pt idx="3906">
                  <c:v>36</c:v>
                </c:pt>
                <c:pt idx="3907">
                  <c:v>36</c:v>
                </c:pt>
                <c:pt idx="3908">
                  <c:v>36</c:v>
                </c:pt>
                <c:pt idx="3909">
                  <c:v>36</c:v>
                </c:pt>
                <c:pt idx="3910">
                  <c:v>36</c:v>
                </c:pt>
                <c:pt idx="3911">
                  <c:v>36</c:v>
                </c:pt>
                <c:pt idx="3912">
                  <c:v>36</c:v>
                </c:pt>
                <c:pt idx="3913">
                  <c:v>36</c:v>
                </c:pt>
                <c:pt idx="3914">
                  <c:v>36</c:v>
                </c:pt>
                <c:pt idx="3915">
                  <c:v>36</c:v>
                </c:pt>
                <c:pt idx="3916">
                  <c:v>36</c:v>
                </c:pt>
                <c:pt idx="3917">
                  <c:v>36</c:v>
                </c:pt>
                <c:pt idx="3918">
                  <c:v>36</c:v>
                </c:pt>
                <c:pt idx="3919">
                  <c:v>36</c:v>
                </c:pt>
                <c:pt idx="3920">
                  <c:v>36</c:v>
                </c:pt>
                <c:pt idx="3921">
                  <c:v>36</c:v>
                </c:pt>
                <c:pt idx="3922">
                  <c:v>36</c:v>
                </c:pt>
                <c:pt idx="3923">
                  <c:v>36</c:v>
                </c:pt>
                <c:pt idx="3924">
                  <c:v>36</c:v>
                </c:pt>
                <c:pt idx="3925">
                  <c:v>36</c:v>
                </c:pt>
                <c:pt idx="3926">
                  <c:v>36</c:v>
                </c:pt>
                <c:pt idx="3927">
                  <c:v>36</c:v>
                </c:pt>
                <c:pt idx="3928">
                  <c:v>36</c:v>
                </c:pt>
                <c:pt idx="3929">
                  <c:v>36</c:v>
                </c:pt>
                <c:pt idx="3930">
                  <c:v>36</c:v>
                </c:pt>
                <c:pt idx="3931">
                  <c:v>36</c:v>
                </c:pt>
                <c:pt idx="3932">
                  <c:v>36</c:v>
                </c:pt>
                <c:pt idx="3933">
                  <c:v>36</c:v>
                </c:pt>
                <c:pt idx="3934">
                  <c:v>36</c:v>
                </c:pt>
                <c:pt idx="3935">
                  <c:v>36</c:v>
                </c:pt>
                <c:pt idx="3936">
                  <c:v>36</c:v>
                </c:pt>
                <c:pt idx="3937">
                  <c:v>36</c:v>
                </c:pt>
                <c:pt idx="3938">
                  <c:v>36</c:v>
                </c:pt>
                <c:pt idx="3939">
                  <c:v>36</c:v>
                </c:pt>
                <c:pt idx="3940">
                  <c:v>36</c:v>
                </c:pt>
                <c:pt idx="3941">
                  <c:v>36</c:v>
                </c:pt>
                <c:pt idx="3942">
                  <c:v>36</c:v>
                </c:pt>
                <c:pt idx="3943">
                  <c:v>36</c:v>
                </c:pt>
                <c:pt idx="3944">
                  <c:v>36</c:v>
                </c:pt>
                <c:pt idx="3945">
                  <c:v>36</c:v>
                </c:pt>
                <c:pt idx="3946">
                  <c:v>36</c:v>
                </c:pt>
                <c:pt idx="3947">
                  <c:v>36</c:v>
                </c:pt>
                <c:pt idx="3948">
                  <c:v>36</c:v>
                </c:pt>
                <c:pt idx="3949">
                  <c:v>36</c:v>
                </c:pt>
                <c:pt idx="3950">
                  <c:v>36</c:v>
                </c:pt>
                <c:pt idx="3951">
                  <c:v>36</c:v>
                </c:pt>
                <c:pt idx="3952">
                  <c:v>36</c:v>
                </c:pt>
                <c:pt idx="3953">
                  <c:v>36</c:v>
                </c:pt>
                <c:pt idx="3954">
                  <c:v>36</c:v>
                </c:pt>
                <c:pt idx="3955">
                  <c:v>36</c:v>
                </c:pt>
                <c:pt idx="3956">
                  <c:v>36</c:v>
                </c:pt>
                <c:pt idx="3957">
                  <c:v>36</c:v>
                </c:pt>
                <c:pt idx="3958">
                  <c:v>36</c:v>
                </c:pt>
                <c:pt idx="3959">
                  <c:v>36</c:v>
                </c:pt>
                <c:pt idx="3960">
                  <c:v>36</c:v>
                </c:pt>
                <c:pt idx="3961">
                  <c:v>36</c:v>
                </c:pt>
                <c:pt idx="3962">
                  <c:v>36</c:v>
                </c:pt>
                <c:pt idx="3963">
                  <c:v>36</c:v>
                </c:pt>
                <c:pt idx="3964">
                  <c:v>36</c:v>
                </c:pt>
                <c:pt idx="3965">
                  <c:v>36</c:v>
                </c:pt>
                <c:pt idx="3966">
                  <c:v>36</c:v>
                </c:pt>
                <c:pt idx="3967">
                  <c:v>36</c:v>
                </c:pt>
                <c:pt idx="3968">
                  <c:v>36</c:v>
                </c:pt>
                <c:pt idx="3969">
                  <c:v>36</c:v>
                </c:pt>
                <c:pt idx="3970">
                  <c:v>36</c:v>
                </c:pt>
                <c:pt idx="3971">
                  <c:v>36</c:v>
                </c:pt>
                <c:pt idx="3972">
                  <c:v>36</c:v>
                </c:pt>
                <c:pt idx="3973">
                  <c:v>36</c:v>
                </c:pt>
                <c:pt idx="3974">
                  <c:v>36</c:v>
                </c:pt>
                <c:pt idx="3975">
                  <c:v>36</c:v>
                </c:pt>
                <c:pt idx="3976">
                  <c:v>36</c:v>
                </c:pt>
                <c:pt idx="3977">
                  <c:v>36</c:v>
                </c:pt>
                <c:pt idx="3978">
                  <c:v>36</c:v>
                </c:pt>
                <c:pt idx="3979">
                  <c:v>36</c:v>
                </c:pt>
                <c:pt idx="3980">
                  <c:v>36</c:v>
                </c:pt>
                <c:pt idx="3981">
                  <c:v>36</c:v>
                </c:pt>
                <c:pt idx="3982">
                  <c:v>36</c:v>
                </c:pt>
                <c:pt idx="3983">
                  <c:v>36</c:v>
                </c:pt>
                <c:pt idx="3984">
                  <c:v>36</c:v>
                </c:pt>
                <c:pt idx="3985">
                  <c:v>36</c:v>
                </c:pt>
                <c:pt idx="3986">
                  <c:v>36</c:v>
                </c:pt>
                <c:pt idx="3987">
                  <c:v>36</c:v>
                </c:pt>
                <c:pt idx="3988">
                  <c:v>36</c:v>
                </c:pt>
                <c:pt idx="3989">
                  <c:v>36</c:v>
                </c:pt>
                <c:pt idx="3990">
                  <c:v>36</c:v>
                </c:pt>
                <c:pt idx="3991">
                  <c:v>36</c:v>
                </c:pt>
                <c:pt idx="3992">
                  <c:v>36</c:v>
                </c:pt>
                <c:pt idx="3993">
                  <c:v>36</c:v>
                </c:pt>
                <c:pt idx="3994">
                  <c:v>36</c:v>
                </c:pt>
                <c:pt idx="3995">
                  <c:v>36</c:v>
                </c:pt>
                <c:pt idx="3996">
                  <c:v>36</c:v>
                </c:pt>
                <c:pt idx="3997">
                  <c:v>36</c:v>
                </c:pt>
                <c:pt idx="3998">
                  <c:v>36</c:v>
                </c:pt>
                <c:pt idx="3999">
                  <c:v>36</c:v>
                </c:pt>
                <c:pt idx="4000">
                  <c:v>36</c:v>
                </c:pt>
                <c:pt idx="4001">
                  <c:v>36</c:v>
                </c:pt>
                <c:pt idx="4002">
                  <c:v>36</c:v>
                </c:pt>
                <c:pt idx="4003">
                  <c:v>36</c:v>
                </c:pt>
                <c:pt idx="4004">
                  <c:v>36</c:v>
                </c:pt>
                <c:pt idx="4005">
                  <c:v>36</c:v>
                </c:pt>
                <c:pt idx="4006">
                  <c:v>36</c:v>
                </c:pt>
                <c:pt idx="4007">
                  <c:v>36</c:v>
                </c:pt>
                <c:pt idx="4008">
                  <c:v>36</c:v>
                </c:pt>
                <c:pt idx="4009">
                  <c:v>36</c:v>
                </c:pt>
                <c:pt idx="4010">
                  <c:v>36</c:v>
                </c:pt>
                <c:pt idx="4011">
                  <c:v>36</c:v>
                </c:pt>
                <c:pt idx="4012">
                  <c:v>36</c:v>
                </c:pt>
                <c:pt idx="4013">
                  <c:v>36</c:v>
                </c:pt>
                <c:pt idx="4014">
                  <c:v>36</c:v>
                </c:pt>
                <c:pt idx="4015">
                  <c:v>36</c:v>
                </c:pt>
                <c:pt idx="4016">
                  <c:v>36</c:v>
                </c:pt>
                <c:pt idx="4017">
                  <c:v>36</c:v>
                </c:pt>
                <c:pt idx="4018">
                  <c:v>36</c:v>
                </c:pt>
                <c:pt idx="4019">
                  <c:v>36</c:v>
                </c:pt>
                <c:pt idx="4020">
                  <c:v>36</c:v>
                </c:pt>
                <c:pt idx="4021">
                  <c:v>36</c:v>
                </c:pt>
                <c:pt idx="4022">
                  <c:v>36</c:v>
                </c:pt>
                <c:pt idx="4023">
                  <c:v>36</c:v>
                </c:pt>
                <c:pt idx="4024">
                  <c:v>36</c:v>
                </c:pt>
                <c:pt idx="4025">
                  <c:v>36</c:v>
                </c:pt>
                <c:pt idx="4026">
                  <c:v>36</c:v>
                </c:pt>
                <c:pt idx="4027">
                  <c:v>36</c:v>
                </c:pt>
                <c:pt idx="4028">
                  <c:v>36</c:v>
                </c:pt>
                <c:pt idx="4029">
                  <c:v>36</c:v>
                </c:pt>
                <c:pt idx="4030">
                  <c:v>36</c:v>
                </c:pt>
                <c:pt idx="4031">
                  <c:v>36</c:v>
                </c:pt>
                <c:pt idx="4032">
                  <c:v>36</c:v>
                </c:pt>
                <c:pt idx="4033">
                  <c:v>36</c:v>
                </c:pt>
                <c:pt idx="4034">
                  <c:v>36</c:v>
                </c:pt>
                <c:pt idx="4035">
                  <c:v>36</c:v>
                </c:pt>
                <c:pt idx="4036">
                  <c:v>36</c:v>
                </c:pt>
                <c:pt idx="4037">
                  <c:v>36</c:v>
                </c:pt>
                <c:pt idx="4038">
                  <c:v>36</c:v>
                </c:pt>
                <c:pt idx="4039">
                  <c:v>36</c:v>
                </c:pt>
                <c:pt idx="4040">
                  <c:v>36</c:v>
                </c:pt>
                <c:pt idx="4041">
                  <c:v>35</c:v>
                </c:pt>
                <c:pt idx="4042">
                  <c:v>35</c:v>
                </c:pt>
                <c:pt idx="4043">
                  <c:v>35</c:v>
                </c:pt>
                <c:pt idx="4044">
                  <c:v>35</c:v>
                </c:pt>
                <c:pt idx="4045">
                  <c:v>35</c:v>
                </c:pt>
                <c:pt idx="4046">
                  <c:v>35</c:v>
                </c:pt>
                <c:pt idx="4047">
                  <c:v>35</c:v>
                </c:pt>
                <c:pt idx="4048">
                  <c:v>35</c:v>
                </c:pt>
                <c:pt idx="4049">
                  <c:v>35</c:v>
                </c:pt>
                <c:pt idx="4050">
                  <c:v>35</c:v>
                </c:pt>
                <c:pt idx="4051">
                  <c:v>35</c:v>
                </c:pt>
                <c:pt idx="4052">
                  <c:v>35</c:v>
                </c:pt>
                <c:pt idx="4053">
                  <c:v>35</c:v>
                </c:pt>
                <c:pt idx="4054">
                  <c:v>35</c:v>
                </c:pt>
                <c:pt idx="4055">
                  <c:v>35</c:v>
                </c:pt>
                <c:pt idx="4056">
                  <c:v>35</c:v>
                </c:pt>
                <c:pt idx="4057">
                  <c:v>35</c:v>
                </c:pt>
                <c:pt idx="4058">
                  <c:v>35</c:v>
                </c:pt>
                <c:pt idx="4059">
                  <c:v>35</c:v>
                </c:pt>
                <c:pt idx="4060">
                  <c:v>35</c:v>
                </c:pt>
                <c:pt idx="4061">
                  <c:v>35</c:v>
                </c:pt>
                <c:pt idx="4062">
                  <c:v>35</c:v>
                </c:pt>
                <c:pt idx="4063">
                  <c:v>35</c:v>
                </c:pt>
                <c:pt idx="4064">
                  <c:v>35</c:v>
                </c:pt>
                <c:pt idx="4065">
                  <c:v>35</c:v>
                </c:pt>
                <c:pt idx="4066">
                  <c:v>35</c:v>
                </c:pt>
                <c:pt idx="4067">
                  <c:v>35</c:v>
                </c:pt>
                <c:pt idx="4068">
                  <c:v>35</c:v>
                </c:pt>
                <c:pt idx="4069">
                  <c:v>35</c:v>
                </c:pt>
                <c:pt idx="4070">
                  <c:v>35</c:v>
                </c:pt>
                <c:pt idx="4071">
                  <c:v>35</c:v>
                </c:pt>
                <c:pt idx="4072">
                  <c:v>35</c:v>
                </c:pt>
                <c:pt idx="4073">
                  <c:v>35</c:v>
                </c:pt>
                <c:pt idx="4074">
                  <c:v>35</c:v>
                </c:pt>
                <c:pt idx="4075">
                  <c:v>35</c:v>
                </c:pt>
                <c:pt idx="4076">
                  <c:v>35</c:v>
                </c:pt>
                <c:pt idx="4077">
                  <c:v>35</c:v>
                </c:pt>
                <c:pt idx="4078">
                  <c:v>35</c:v>
                </c:pt>
                <c:pt idx="4079">
                  <c:v>35</c:v>
                </c:pt>
                <c:pt idx="4080">
                  <c:v>35</c:v>
                </c:pt>
                <c:pt idx="4081">
                  <c:v>35</c:v>
                </c:pt>
                <c:pt idx="4082">
                  <c:v>35</c:v>
                </c:pt>
                <c:pt idx="4083">
                  <c:v>35</c:v>
                </c:pt>
                <c:pt idx="4084">
                  <c:v>35</c:v>
                </c:pt>
                <c:pt idx="4085">
                  <c:v>35</c:v>
                </c:pt>
                <c:pt idx="4086">
                  <c:v>35</c:v>
                </c:pt>
                <c:pt idx="4087">
                  <c:v>35</c:v>
                </c:pt>
                <c:pt idx="4088">
                  <c:v>35</c:v>
                </c:pt>
                <c:pt idx="4089">
                  <c:v>35</c:v>
                </c:pt>
                <c:pt idx="4090">
                  <c:v>35</c:v>
                </c:pt>
                <c:pt idx="4091">
                  <c:v>35</c:v>
                </c:pt>
                <c:pt idx="4092">
                  <c:v>35</c:v>
                </c:pt>
                <c:pt idx="4093">
                  <c:v>35</c:v>
                </c:pt>
                <c:pt idx="4094">
                  <c:v>35</c:v>
                </c:pt>
                <c:pt idx="4095">
                  <c:v>35</c:v>
                </c:pt>
                <c:pt idx="4096">
                  <c:v>35</c:v>
                </c:pt>
                <c:pt idx="4097">
                  <c:v>35</c:v>
                </c:pt>
                <c:pt idx="4098">
                  <c:v>35</c:v>
                </c:pt>
                <c:pt idx="4099">
                  <c:v>35</c:v>
                </c:pt>
                <c:pt idx="4100">
                  <c:v>35</c:v>
                </c:pt>
                <c:pt idx="4101">
                  <c:v>35</c:v>
                </c:pt>
                <c:pt idx="4102">
                  <c:v>35</c:v>
                </c:pt>
                <c:pt idx="4103">
                  <c:v>35</c:v>
                </c:pt>
                <c:pt idx="4104">
                  <c:v>35</c:v>
                </c:pt>
                <c:pt idx="4105">
                  <c:v>35</c:v>
                </c:pt>
                <c:pt idx="4106">
                  <c:v>35</c:v>
                </c:pt>
                <c:pt idx="4107">
                  <c:v>35</c:v>
                </c:pt>
                <c:pt idx="4108">
                  <c:v>35</c:v>
                </c:pt>
                <c:pt idx="4109">
                  <c:v>35</c:v>
                </c:pt>
                <c:pt idx="4110">
                  <c:v>35</c:v>
                </c:pt>
                <c:pt idx="4111">
                  <c:v>35</c:v>
                </c:pt>
                <c:pt idx="4112">
                  <c:v>35</c:v>
                </c:pt>
                <c:pt idx="4113">
                  <c:v>35</c:v>
                </c:pt>
                <c:pt idx="4114">
                  <c:v>35</c:v>
                </c:pt>
                <c:pt idx="4115">
                  <c:v>35</c:v>
                </c:pt>
                <c:pt idx="4116">
                  <c:v>35</c:v>
                </c:pt>
                <c:pt idx="4117">
                  <c:v>35</c:v>
                </c:pt>
                <c:pt idx="4118">
                  <c:v>35</c:v>
                </c:pt>
                <c:pt idx="4119">
                  <c:v>35</c:v>
                </c:pt>
                <c:pt idx="4120">
                  <c:v>35</c:v>
                </c:pt>
                <c:pt idx="4121">
                  <c:v>35</c:v>
                </c:pt>
                <c:pt idx="4122">
                  <c:v>35</c:v>
                </c:pt>
                <c:pt idx="4123">
                  <c:v>35</c:v>
                </c:pt>
                <c:pt idx="4124">
                  <c:v>35</c:v>
                </c:pt>
                <c:pt idx="4125">
                  <c:v>35</c:v>
                </c:pt>
                <c:pt idx="4126">
                  <c:v>35</c:v>
                </c:pt>
                <c:pt idx="4127">
                  <c:v>35</c:v>
                </c:pt>
                <c:pt idx="4128">
                  <c:v>35</c:v>
                </c:pt>
                <c:pt idx="4129">
                  <c:v>35</c:v>
                </c:pt>
                <c:pt idx="4130">
                  <c:v>35</c:v>
                </c:pt>
                <c:pt idx="4131">
                  <c:v>35</c:v>
                </c:pt>
                <c:pt idx="4132">
                  <c:v>35</c:v>
                </c:pt>
                <c:pt idx="4133">
                  <c:v>35</c:v>
                </c:pt>
                <c:pt idx="4134">
                  <c:v>35</c:v>
                </c:pt>
                <c:pt idx="4135">
                  <c:v>35</c:v>
                </c:pt>
                <c:pt idx="4136">
                  <c:v>35</c:v>
                </c:pt>
                <c:pt idx="4137">
                  <c:v>35</c:v>
                </c:pt>
                <c:pt idx="4138">
                  <c:v>35</c:v>
                </c:pt>
                <c:pt idx="4139">
                  <c:v>35</c:v>
                </c:pt>
                <c:pt idx="4140">
                  <c:v>35</c:v>
                </c:pt>
                <c:pt idx="4141">
                  <c:v>35</c:v>
                </c:pt>
                <c:pt idx="4142">
                  <c:v>35</c:v>
                </c:pt>
                <c:pt idx="4143">
                  <c:v>35</c:v>
                </c:pt>
                <c:pt idx="4144">
                  <c:v>35</c:v>
                </c:pt>
                <c:pt idx="4145">
                  <c:v>35</c:v>
                </c:pt>
                <c:pt idx="4146">
                  <c:v>35</c:v>
                </c:pt>
                <c:pt idx="4147">
                  <c:v>35</c:v>
                </c:pt>
                <c:pt idx="4148">
                  <c:v>35</c:v>
                </c:pt>
                <c:pt idx="4149">
                  <c:v>35</c:v>
                </c:pt>
                <c:pt idx="4150">
                  <c:v>35</c:v>
                </c:pt>
                <c:pt idx="4151">
                  <c:v>35</c:v>
                </c:pt>
                <c:pt idx="4152">
                  <c:v>35</c:v>
                </c:pt>
                <c:pt idx="4153">
                  <c:v>35</c:v>
                </c:pt>
                <c:pt idx="4154">
                  <c:v>35</c:v>
                </c:pt>
                <c:pt idx="4155">
                  <c:v>35</c:v>
                </c:pt>
                <c:pt idx="4156">
                  <c:v>35</c:v>
                </c:pt>
                <c:pt idx="4157">
                  <c:v>35</c:v>
                </c:pt>
                <c:pt idx="4158">
                  <c:v>35</c:v>
                </c:pt>
                <c:pt idx="4159">
                  <c:v>35</c:v>
                </c:pt>
                <c:pt idx="4160">
                  <c:v>35</c:v>
                </c:pt>
                <c:pt idx="4161">
                  <c:v>35</c:v>
                </c:pt>
                <c:pt idx="4162">
                  <c:v>35</c:v>
                </c:pt>
                <c:pt idx="4163">
                  <c:v>35</c:v>
                </c:pt>
                <c:pt idx="4164">
                  <c:v>35</c:v>
                </c:pt>
                <c:pt idx="4165">
                  <c:v>35</c:v>
                </c:pt>
                <c:pt idx="4166">
                  <c:v>35</c:v>
                </c:pt>
                <c:pt idx="4167">
                  <c:v>35</c:v>
                </c:pt>
                <c:pt idx="4168">
                  <c:v>35</c:v>
                </c:pt>
                <c:pt idx="4169">
                  <c:v>35</c:v>
                </c:pt>
                <c:pt idx="4170">
                  <c:v>35</c:v>
                </c:pt>
                <c:pt idx="4171">
                  <c:v>35</c:v>
                </c:pt>
                <c:pt idx="4172">
                  <c:v>35</c:v>
                </c:pt>
                <c:pt idx="4173">
                  <c:v>35</c:v>
                </c:pt>
                <c:pt idx="4174">
                  <c:v>35</c:v>
                </c:pt>
                <c:pt idx="4175">
                  <c:v>35</c:v>
                </c:pt>
                <c:pt idx="4176">
                  <c:v>35</c:v>
                </c:pt>
                <c:pt idx="4177">
                  <c:v>35</c:v>
                </c:pt>
                <c:pt idx="4178">
                  <c:v>35</c:v>
                </c:pt>
                <c:pt idx="4179">
                  <c:v>35</c:v>
                </c:pt>
                <c:pt idx="4180">
                  <c:v>35</c:v>
                </c:pt>
                <c:pt idx="4181">
                  <c:v>35</c:v>
                </c:pt>
                <c:pt idx="4182">
                  <c:v>35</c:v>
                </c:pt>
                <c:pt idx="4183">
                  <c:v>35</c:v>
                </c:pt>
                <c:pt idx="4184">
                  <c:v>35</c:v>
                </c:pt>
                <c:pt idx="4185">
                  <c:v>34</c:v>
                </c:pt>
                <c:pt idx="4186">
                  <c:v>34</c:v>
                </c:pt>
                <c:pt idx="4187">
                  <c:v>34</c:v>
                </c:pt>
                <c:pt idx="4188">
                  <c:v>34</c:v>
                </c:pt>
                <c:pt idx="4189">
                  <c:v>34</c:v>
                </c:pt>
                <c:pt idx="4190">
                  <c:v>34</c:v>
                </c:pt>
                <c:pt idx="4191">
                  <c:v>34</c:v>
                </c:pt>
                <c:pt idx="4192">
                  <c:v>34</c:v>
                </c:pt>
                <c:pt idx="4193">
                  <c:v>34</c:v>
                </c:pt>
                <c:pt idx="4194">
                  <c:v>34</c:v>
                </c:pt>
                <c:pt idx="4195">
                  <c:v>34</c:v>
                </c:pt>
                <c:pt idx="4196">
                  <c:v>34</c:v>
                </c:pt>
                <c:pt idx="4197">
                  <c:v>34</c:v>
                </c:pt>
                <c:pt idx="4198">
                  <c:v>34</c:v>
                </c:pt>
                <c:pt idx="4199">
                  <c:v>34</c:v>
                </c:pt>
                <c:pt idx="4200">
                  <c:v>34</c:v>
                </c:pt>
                <c:pt idx="4201">
                  <c:v>34</c:v>
                </c:pt>
                <c:pt idx="4202">
                  <c:v>34</c:v>
                </c:pt>
                <c:pt idx="4203">
                  <c:v>34</c:v>
                </c:pt>
                <c:pt idx="4204">
                  <c:v>34</c:v>
                </c:pt>
                <c:pt idx="4205">
                  <c:v>34</c:v>
                </c:pt>
                <c:pt idx="4206">
                  <c:v>34</c:v>
                </c:pt>
                <c:pt idx="4207">
                  <c:v>34</c:v>
                </c:pt>
                <c:pt idx="4208">
                  <c:v>34</c:v>
                </c:pt>
                <c:pt idx="4209">
                  <c:v>34</c:v>
                </c:pt>
                <c:pt idx="4210">
                  <c:v>34</c:v>
                </c:pt>
                <c:pt idx="4211">
                  <c:v>34</c:v>
                </c:pt>
                <c:pt idx="4212">
                  <c:v>34</c:v>
                </c:pt>
                <c:pt idx="4213">
                  <c:v>34</c:v>
                </c:pt>
                <c:pt idx="4214">
                  <c:v>34</c:v>
                </c:pt>
                <c:pt idx="4215">
                  <c:v>34</c:v>
                </c:pt>
                <c:pt idx="4216">
                  <c:v>34</c:v>
                </c:pt>
                <c:pt idx="4217">
                  <c:v>34</c:v>
                </c:pt>
                <c:pt idx="4218">
                  <c:v>34</c:v>
                </c:pt>
                <c:pt idx="4219">
                  <c:v>34</c:v>
                </c:pt>
                <c:pt idx="4220">
                  <c:v>34</c:v>
                </c:pt>
                <c:pt idx="4221">
                  <c:v>34</c:v>
                </c:pt>
                <c:pt idx="4222">
                  <c:v>34</c:v>
                </c:pt>
                <c:pt idx="4223">
                  <c:v>34</c:v>
                </c:pt>
                <c:pt idx="4224">
                  <c:v>34</c:v>
                </c:pt>
                <c:pt idx="4225">
                  <c:v>34</c:v>
                </c:pt>
                <c:pt idx="4226">
                  <c:v>34</c:v>
                </c:pt>
                <c:pt idx="4227">
                  <c:v>34</c:v>
                </c:pt>
                <c:pt idx="4228">
                  <c:v>34</c:v>
                </c:pt>
                <c:pt idx="4229">
                  <c:v>34</c:v>
                </c:pt>
                <c:pt idx="4230">
                  <c:v>34</c:v>
                </c:pt>
                <c:pt idx="4231">
                  <c:v>34</c:v>
                </c:pt>
                <c:pt idx="4232">
                  <c:v>34</c:v>
                </c:pt>
                <c:pt idx="4233">
                  <c:v>34</c:v>
                </c:pt>
                <c:pt idx="4234">
                  <c:v>34</c:v>
                </c:pt>
                <c:pt idx="4235">
                  <c:v>34</c:v>
                </c:pt>
                <c:pt idx="4236">
                  <c:v>34</c:v>
                </c:pt>
                <c:pt idx="4237">
                  <c:v>34</c:v>
                </c:pt>
                <c:pt idx="4238">
                  <c:v>34</c:v>
                </c:pt>
                <c:pt idx="4239">
                  <c:v>34</c:v>
                </c:pt>
                <c:pt idx="4240">
                  <c:v>34</c:v>
                </c:pt>
                <c:pt idx="4241">
                  <c:v>34</c:v>
                </c:pt>
                <c:pt idx="4242">
                  <c:v>34</c:v>
                </c:pt>
                <c:pt idx="4243">
                  <c:v>34</c:v>
                </c:pt>
                <c:pt idx="4244">
                  <c:v>34</c:v>
                </c:pt>
                <c:pt idx="4245">
                  <c:v>34</c:v>
                </c:pt>
                <c:pt idx="4246">
                  <c:v>34</c:v>
                </c:pt>
                <c:pt idx="4247">
                  <c:v>34</c:v>
                </c:pt>
                <c:pt idx="4248">
                  <c:v>34</c:v>
                </c:pt>
                <c:pt idx="4249">
                  <c:v>34</c:v>
                </c:pt>
                <c:pt idx="4250">
                  <c:v>34</c:v>
                </c:pt>
                <c:pt idx="4251">
                  <c:v>34</c:v>
                </c:pt>
                <c:pt idx="4252">
                  <c:v>34</c:v>
                </c:pt>
                <c:pt idx="4253">
                  <c:v>34</c:v>
                </c:pt>
                <c:pt idx="4254">
                  <c:v>34</c:v>
                </c:pt>
                <c:pt idx="4255">
                  <c:v>34</c:v>
                </c:pt>
                <c:pt idx="4256">
                  <c:v>34</c:v>
                </c:pt>
                <c:pt idx="4257">
                  <c:v>34</c:v>
                </c:pt>
                <c:pt idx="4258">
                  <c:v>34</c:v>
                </c:pt>
                <c:pt idx="4259">
                  <c:v>34</c:v>
                </c:pt>
                <c:pt idx="4260">
                  <c:v>34</c:v>
                </c:pt>
                <c:pt idx="4261">
                  <c:v>34</c:v>
                </c:pt>
                <c:pt idx="4262">
                  <c:v>34</c:v>
                </c:pt>
                <c:pt idx="4263">
                  <c:v>34</c:v>
                </c:pt>
                <c:pt idx="4264">
                  <c:v>34</c:v>
                </c:pt>
                <c:pt idx="4265">
                  <c:v>34</c:v>
                </c:pt>
                <c:pt idx="4266">
                  <c:v>34</c:v>
                </c:pt>
                <c:pt idx="4267">
                  <c:v>34</c:v>
                </c:pt>
                <c:pt idx="4268">
                  <c:v>34</c:v>
                </c:pt>
                <c:pt idx="4269">
                  <c:v>34</c:v>
                </c:pt>
                <c:pt idx="4270">
                  <c:v>34</c:v>
                </c:pt>
                <c:pt idx="4271">
                  <c:v>34</c:v>
                </c:pt>
                <c:pt idx="4272">
                  <c:v>34</c:v>
                </c:pt>
                <c:pt idx="4273">
                  <c:v>34</c:v>
                </c:pt>
                <c:pt idx="4274">
                  <c:v>34</c:v>
                </c:pt>
                <c:pt idx="4275">
                  <c:v>34</c:v>
                </c:pt>
                <c:pt idx="4276">
                  <c:v>34</c:v>
                </c:pt>
                <c:pt idx="4277">
                  <c:v>34</c:v>
                </c:pt>
                <c:pt idx="4278">
                  <c:v>34</c:v>
                </c:pt>
                <c:pt idx="4279">
                  <c:v>34</c:v>
                </c:pt>
                <c:pt idx="4280">
                  <c:v>34</c:v>
                </c:pt>
                <c:pt idx="4281">
                  <c:v>34</c:v>
                </c:pt>
                <c:pt idx="4282">
                  <c:v>34</c:v>
                </c:pt>
                <c:pt idx="4283">
                  <c:v>34</c:v>
                </c:pt>
                <c:pt idx="4284">
                  <c:v>34</c:v>
                </c:pt>
                <c:pt idx="4285">
                  <c:v>34</c:v>
                </c:pt>
                <c:pt idx="4286">
                  <c:v>34</c:v>
                </c:pt>
                <c:pt idx="4287">
                  <c:v>34</c:v>
                </c:pt>
                <c:pt idx="4288">
                  <c:v>34</c:v>
                </c:pt>
                <c:pt idx="4289">
                  <c:v>34</c:v>
                </c:pt>
                <c:pt idx="4290">
                  <c:v>34</c:v>
                </c:pt>
                <c:pt idx="4291">
                  <c:v>34</c:v>
                </c:pt>
                <c:pt idx="4292">
                  <c:v>34</c:v>
                </c:pt>
                <c:pt idx="4293">
                  <c:v>34</c:v>
                </c:pt>
                <c:pt idx="4294">
                  <c:v>34</c:v>
                </c:pt>
                <c:pt idx="4295">
                  <c:v>34</c:v>
                </c:pt>
                <c:pt idx="4296">
                  <c:v>34</c:v>
                </c:pt>
                <c:pt idx="4297">
                  <c:v>34</c:v>
                </c:pt>
                <c:pt idx="4298">
                  <c:v>34</c:v>
                </c:pt>
                <c:pt idx="4299">
                  <c:v>34</c:v>
                </c:pt>
                <c:pt idx="4300">
                  <c:v>33</c:v>
                </c:pt>
                <c:pt idx="4301">
                  <c:v>33</c:v>
                </c:pt>
                <c:pt idx="4302">
                  <c:v>33</c:v>
                </c:pt>
                <c:pt idx="4303">
                  <c:v>33</c:v>
                </c:pt>
                <c:pt idx="4304">
                  <c:v>33</c:v>
                </c:pt>
                <c:pt idx="4305">
                  <c:v>33</c:v>
                </c:pt>
                <c:pt idx="4306">
                  <c:v>33</c:v>
                </c:pt>
                <c:pt idx="4307">
                  <c:v>33</c:v>
                </c:pt>
                <c:pt idx="4308">
                  <c:v>33</c:v>
                </c:pt>
                <c:pt idx="4309">
                  <c:v>33</c:v>
                </c:pt>
                <c:pt idx="4310">
                  <c:v>33</c:v>
                </c:pt>
                <c:pt idx="4311">
                  <c:v>33</c:v>
                </c:pt>
                <c:pt idx="4312">
                  <c:v>33</c:v>
                </c:pt>
                <c:pt idx="4313">
                  <c:v>33</c:v>
                </c:pt>
                <c:pt idx="4314">
                  <c:v>33</c:v>
                </c:pt>
                <c:pt idx="4315">
                  <c:v>33</c:v>
                </c:pt>
                <c:pt idx="4316">
                  <c:v>33</c:v>
                </c:pt>
                <c:pt idx="4317">
                  <c:v>33</c:v>
                </c:pt>
                <c:pt idx="4318">
                  <c:v>33</c:v>
                </c:pt>
                <c:pt idx="4319">
                  <c:v>33</c:v>
                </c:pt>
                <c:pt idx="4320">
                  <c:v>33</c:v>
                </c:pt>
                <c:pt idx="4321">
                  <c:v>33</c:v>
                </c:pt>
                <c:pt idx="4322">
                  <c:v>33</c:v>
                </c:pt>
                <c:pt idx="4323">
                  <c:v>33</c:v>
                </c:pt>
                <c:pt idx="4324">
                  <c:v>33</c:v>
                </c:pt>
                <c:pt idx="4325">
                  <c:v>33</c:v>
                </c:pt>
                <c:pt idx="4326">
                  <c:v>33</c:v>
                </c:pt>
                <c:pt idx="4327">
                  <c:v>33</c:v>
                </c:pt>
                <c:pt idx="4328">
                  <c:v>33</c:v>
                </c:pt>
                <c:pt idx="4329">
                  <c:v>33</c:v>
                </c:pt>
                <c:pt idx="4330">
                  <c:v>33</c:v>
                </c:pt>
                <c:pt idx="4331">
                  <c:v>33</c:v>
                </c:pt>
                <c:pt idx="4332">
                  <c:v>33</c:v>
                </c:pt>
                <c:pt idx="4333">
                  <c:v>33</c:v>
                </c:pt>
                <c:pt idx="4334">
                  <c:v>33</c:v>
                </c:pt>
                <c:pt idx="4335">
                  <c:v>33</c:v>
                </c:pt>
                <c:pt idx="4336">
                  <c:v>33</c:v>
                </c:pt>
                <c:pt idx="4337">
                  <c:v>33</c:v>
                </c:pt>
                <c:pt idx="4338">
                  <c:v>33</c:v>
                </c:pt>
                <c:pt idx="4339">
                  <c:v>33</c:v>
                </c:pt>
                <c:pt idx="4340">
                  <c:v>33</c:v>
                </c:pt>
                <c:pt idx="4341">
                  <c:v>33</c:v>
                </c:pt>
                <c:pt idx="4342">
                  <c:v>33</c:v>
                </c:pt>
                <c:pt idx="4343">
                  <c:v>33</c:v>
                </c:pt>
                <c:pt idx="4344">
                  <c:v>33</c:v>
                </c:pt>
                <c:pt idx="4345">
                  <c:v>33</c:v>
                </c:pt>
                <c:pt idx="4346">
                  <c:v>33</c:v>
                </c:pt>
                <c:pt idx="4347">
                  <c:v>33</c:v>
                </c:pt>
                <c:pt idx="4348">
                  <c:v>33</c:v>
                </c:pt>
                <c:pt idx="4349">
                  <c:v>33</c:v>
                </c:pt>
                <c:pt idx="4350">
                  <c:v>33</c:v>
                </c:pt>
                <c:pt idx="4351">
                  <c:v>33</c:v>
                </c:pt>
                <c:pt idx="4352">
                  <c:v>33</c:v>
                </c:pt>
                <c:pt idx="4353">
                  <c:v>33</c:v>
                </c:pt>
                <c:pt idx="4354">
                  <c:v>33</c:v>
                </c:pt>
                <c:pt idx="4355">
                  <c:v>33</c:v>
                </c:pt>
                <c:pt idx="4356">
                  <c:v>33</c:v>
                </c:pt>
                <c:pt idx="4357">
                  <c:v>33</c:v>
                </c:pt>
                <c:pt idx="4358">
                  <c:v>33</c:v>
                </c:pt>
                <c:pt idx="4359">
                  <c:v>33</c:v>
                </c:pt>
                <c:pt idx="4360">
                  <c:v>33</c:v>
                </c:pt>
                <c:pt idx="4361">
                  <c:v>33</c:v>
                </c:pt>
                <c:pt idx="4362">
                  <c:v>33</c:v>
                </c:pt>
                <c:pt idx="4363">
                  <c:v>33</c:v>
                </c:pt>
                <c:pt idx="4364">
                  <c:v>33</c:v>
                </c:pt>
                <c:pt idx="4365">
                  <c:v>33</c:v>
                </c:pt>
                <c:pt idx="4366">
                  <c:v>33</c:v>
                </c:pt>
                <c:pt idx="4367">
                  <c:v>33</c:v>
                </c:pt>
                <c:pt idx="4368">
                  <c:v>33</c:v>
                </c:pt>
                <c:pt idx="4369">
                  <c:v>33</c:v>
                </c:pt>
                <c:pt idx="4370">
                  <c:v>33</c:v>
                </c:pt>
                <c:pt idx="4371">
                  <c:v>33</c:v>
                </c:pt>
                <c:pt idx="4372">
                  <c:v>33</c:v>
                </c:pt>
                <c:pt idx="4373">
                  <c:v>33</c:v>
                </c:pt>
                <c:pt idx="4374">
                  <c:v>33</c:v>
                </c:pt>
                <c:pt idx="4375">
                  <c:v>33</c:v>
                </c:pt>
                <c:pt idx="4376">
                  <c:v>33</c:v>
                </c:pt>
                <c:pt idx="4377">
                  <c:v>33</c:v>
                </c:pt>
                <c:pt idx="4378">
                  <c:v>33</c:v>
                </c:pt>
                <c:pt idx="4379">
                  <c:v>33</c:v>
                </c:pt>
                <c:pt idx="4380">
                  <c:v>33</c:v>
                </c:pt>
                <c:pt idx="4381">
                  <c:v>33</c:v>
                </c:pt>
                <c:pt idx="4382">
                  <c:v>33</c:v>
                </c:pt>
                <c:pt idx="4383">
                  <c:v>33</c:v>
                </c:pt>
                <c:pt idx="4384">
                  <c:v>33</c:v>
                </c:pt>
                <c:pt idx="4385">
                  <c:v>33</c:v>
                </c:pt>
                <c:pt idx="4386">
                  <c:v>33</c:v>
                </c:pt>
                <c:pt idx="4387">
                  <c:v>33</c:v>
                </c:pt>
                <c:pt idx="4388">
                  <c:v>33</c:v>
                </c:pt>
                <c:pt idx="4389">
                  <c:v>33</c:v>
                </c:pt>
                <c:pt idx="4390">
                  <c:v>33</c:v>
                </c:pt>
                <c:pt idx="4391">
                  <c:v>33</c:v>
                </c:pt>
                <c:pt idx="4392">
                  <c:v>33</c:v>
                </c:pt>
                <c:pt idx="4393">
                  <c:v>33</c:v>
                </c:pt>
                <c:pt idx="4394">
                  <c:v>33</c:v>
                </c:pt>
                <c:pt idx="4395">
                  <c:v>33</c:v>
                </c:pt>
                <c:pt idx="4396">
                  <c:v>33</c:v>
                </c:pt>
                <c:pt idx="4397">
                  <c:v>33</c:v>
                </c:pt>
                <c:pt idx="4398">
                  <c:v>33</c:v>
                </c:pt>
                <c:pt idx="4399">
                  <c:v>33</c:v>
                </c:pt>
                <c:pt idx="4400">
                  <c:v>33</c:v>
                </c:pt>
                <c:pt idx="4401">
                  <c:v>33</c:v>
                </c:pt>
                <c:pt idx="4402">
                  <c:v>33</c:v>
                </c:pt>
                <c:pt idx="4403">
                  <c:v>33</c:v>
                </c:pt>
                <c:pt idx="4404">
                  <c:v>33</c:v>
                </c:pt>
                <c:pt idx="4405">
                  <c:v>33</c:v>
                </c:pt>
                <c:pt idx="4406">
                  <c:v>33</c:v>
                </c:pt>
                <c:pt idx="4407">
                  <c:v>32</c:v>
                </c:pt>
                <c:pt idx="4408">
                  <c:v>32</c:v>
                </c:pt>
                <c:pt idx="4409">
                  <c:v>32</c:v>
                </c:pt>
                <c:pt idx="4410">
                  <c:v>32</c:v>
                </c:pt>
                <c:pt idx="4411">
                  <c:v>32</c:v>
                </c:pt>
                <c:pt idx="4412">
                  <c:v>32</c:v>
                </c:pt>
                <c:pt idx="4413">
                  <c:v>32</c:v>
                </c:pt>
                <c:pt idx="4414">
                  <c:v>32</c:v>
                </c:pt>
                <c:pt idx="4415">
                  <c:v>32</c:v>
                </c:pt>
                <c:pt idx="4416">
                  <c:v>32</c:v>
                </c:pt>
                <c:pt idx="4417">
                  <c:v>32</c:v>
                </c:pt>
                <c:pt idx="4418">
                  <c:v>32</c:v>
                </c:pt>
                <c:pt idx="4419">
                  <c:v>32</c:v>
                </c:pt>
                <c:pt idx="4420">
                  <c:v>32</c:v>
                </c:pt>
                <c:pt idx="4421">
                  <c:v>32</c:v>
                </c:pt>
                <c:pt idx="4422">
                  <c:v>32</c:v>
                </c:pt>
                <c:pt idx="4423">
                  <c:v>32</c:v>
                </c:pt>
                <c:pt idx="4424">
                  <c:v>32</c:v>
                </c:pt>
                <c:pt idx="4425">
                  <c:v>32</c:v>
                </c:pt>
                <c:pt idx="4426">
                  <c:v>32</c:v>
                </c:pt>
                <c:pt idx="4427">
                  <c:v>32</c:v>
                </c:pt>
                <c:pt idx="4428">
                  <c:v>32</c:v>
                </c:pt>
                <c:pt idx="4429">
                  <c:v>32</c:v>
                </c:pt>
                <c:pt idx="4430">
                  <c:v>32</c:v>
                </c:pt>
                <c:pt idx="4431">
                  <c:v>32</c:v>
                </c:pt>
                <c:pt idx="4432">
                  <c:v>32</c:v>
                </c:pt>
                <c:pt idx="4433">
                  <c:v>32</c:v>
                </c:pt>
                <c:pt idx="4434">
                  <c:v>32</c:v>
                </c:pt>
                <c:pt idx="4435">
                  <c:v>32</c:v>
                </c:pt>
                <c:pt idx="4436">
                  <c:v>32</c:v>
                </c:pt>
                <c:pt idx="4437">
                  <c:v>32</c:v>
                </c:pt>
                <c:pt idx="4438">
                  <c:v>32</c:v>
                </c:pt>
                <c:pt idx="4439">
                  <c:v>32</c:v>
                </c:pt>
                <c:pt idx="4440">
                  <c:v>32</c:v>
                </c:pt>
                <c:pt idx="4441">
                  <c:v>32</c:v>
                </c:pt>
                <c:pt idx="4442">
                  <c:v>32</c:v>
                </c:pt>
                <c:pt idx="4443">
                  <c:v>32</c:v>
                </c:pt>
                <c:pt idx="4444">
                  <c:v>32</c:v>
                </c:pt>
                <c:pt idx="4445">
                  <c:v>32</c:v>
                </c:pt>
                <c:pt idx="4446">
                  <c:v>32</c:v>
                </c:pt>
                <c:pt idx="4447">
                  <c:v>32</c:v>
                </c:pt>
                <c:pt idx="4448">
                  <c:v>32</c:v>
                </c:pt>
                <c:pt idx="4449">
                  <c:v>32</c:v>
                </c:pt>
                <c:pt idx="4450">
                  <c:v>32</c:v>
                </c:pt>
                <c:pt idx="4451">
                  <c:v>32</c:v>
                </c:pt>
                <c:pt idx="4452">
                  <c:v>32</c:v>
                </c:pt>
                <c:pt idx="4453">
                  <c:v>32</c:v>
                </c:pt>
                <c:pt idx="4454">
                  <c:v>32</c:v>
                </c:pt>
                <c:pt idx="4455">
                  <c:v>32</c:v>
                </c:pt>
                <c:pt idx="4456">
                  <c:v>32</c:v>
                </c:pt>
                <c:pt idx="4457">
                  <c:v>32</c:v>
                </c:pt>
                <c:pt idx="4458">
                  <c:v>32</c:v>
                </c:pt>
                <c:pt idx="4459">
                  <c:v>32</c:v>
                </c:pt>
                <c:pt idx="4460">
                  <c:v>32</c:v>
                </c:pt>
                <c:pt idx="4461">
                  <c:v>32</c:v>
                </c:pt>
                <c:pt idx="4462">
                  <c:v>32</c:v>
                </c:pt>
                <c:pt idx="4463">
                  <c:v>32</c:v>
                </c:pt>
                <c:pt idx="4464">
                  <c:v>32</c:v>
                </c:pt>
                <c:pt idx="4465">
                  <c:v>32</c:v>
                </c:pt>
                <c:pt idx="4466">
                  <c:v>32</c:v>
                </c:pt>
                <c:pt idx="4467">
                  <c:v>32</c:v>
                </c:pt>
                <c:pt idx="4468">
                  <c:v>32</c:v>
                </c:pt>
                <c:pt idx="4469">
                  <c:v>32</c:v>
                </c:pt>
                <c:pt idx="4470">
                  <c:v>32</c:v>
                </c:pt>
                <c:pt idx="4471">
                  <c:v>32</c:v>
                </c:pt>
                <c:pt idx="4472">
                  <c:v>32</c:v>
                </c:pt>
                <c:pt idx="4473">
                  <c:v>32</c:v>
                </c:pt>
                <c:pt idx="4474">
                  <c:v>32</c:v>
                </c:pt>
                <c:pt idx="4475">
                  <c:v>32</c:v>
                </c:pt>
                <c:pt idx="4476">
                  <c:v>32</c:v>
                </c:pt>
                <c:pt idx="4477">
                  <c:v>32</c:v>
                </c:pt>
                <c:pt idx="4478">
                  <c:v>32</c:v>
                </c:pt>
                <c:pt idx="4479">
                  <c:v>32</c:v>
                </c:pt>
                <c:pt idx="4480">
                  <c:v>32</c:v>
                </c:pt>
                <c:pt idx="4481">
                  <c:v>32</c:v>
                </c:pt>
                <c:pt idx="4482">
                  <c:v>32</c:v>
                </c:pt>
                <c:pt idx="4483">
                  <c:v>32</c:v>
                </c:pt>
                <c:pt idx="4484">
                  <c:v>32</c:v>
                </c:pt>
                <c:pt idx="4485">
                  <c:v>32</c:v>
                </c:pt>
                <c:pt idx="4486">
                  <c:v>32</c:v>
                </c:pt>
                <c:pt idx="4487">
                  <c:v>32</c:v>
                </c:pt>
                <c:pt idx="4488">
                  <c:v>32</c:v>
                </c:pt>
                <c:pt idx="4489">
                  <c:v>32</c:v>
                </c:pt>
                <c:pt idx="4490">
                  <c:v>32</c:v>
                </c:pt>
                <c:pt idx="4491">
                  <c:v>32</c:v>
                </c:pt>
                <c:pt idx="4492">
                  <c:v>32</c:v>
                </c:pt>
                <c:pt idx="4493">
                  <c:v>32</c:v>
                </c:pt>
                <c:pt idx="4494">
                  <c:v>32</c:v>
                </c:pt>
                <c:pt idx="4495">
                  <c:v>32</c:v>
                </c:pt>
                <c:pt idx="4496">
                  <c:v>32</c:v>
                </c:pt>
                <c:pt idx="4497">
                  <c:v>32</c:v>
                </c:pt>
                <c:pt idx="4498">
                  <c:v>32</c:v>
                </c:pt>
                <c:pt idx="4499">
                  <c:v>32</c:v>
                </c:pt>
                <c:pt idx="4500">
                  <c:v>32</c:v>
                </c:pt>
                <c:pt idx="4501">
                  <c:v>32</c:v>
                </c:pt>
                <c:pt idx="4502">
                  <c:v>32</c:v>
                </c:pt>
                <c:pt idx="4503">
                  <c:v>32</c:v>
                </c:pt>
                <c:pt idx="4504">
                  <c:v>32</c:v>
                </c:pt>
                <c:pt idx="4505">
                  <c:v>32</c:v>
                </c:pt>
                <c:pt idx="4506">
                  <c:v>32</c:v>
                </c:pt>
                <c:pt idx="4507">
                  <c:v>32</c:v>
                </c:pt>
                <c:pt idx="4508">
                  <c:v>32</c:v>
                </c:pt>
                <c:pt idx="4509">
                  <c:v>32</c:v>
                </c:pt>
                <c:pt idx="4510">
                  <c:v>32</c:v>
                </c:pt>
                <c:pt idx="4511">
                  <c:v>32</c:v>
                </c:pt>
                <c:pt idx="4512">
                  <c:v>32</c:v>
                </c:pt>
                <c:pt idx="4513">
                  <c:v>32</c:v>
                </c:pt>
                <c:pt idx="4514">
                  <c:v>32</c:v>
                </c:pt>
                <c:pt idx="4515">
                  <c:v>32</c:v>
                </c:pt>
                <c:pt idx="4516">
                  <c:v>31</c:v>
                </c:pt>
                <c:pt idx="4517">
                  <c:v>31</c:v>
                </c:pt>
                <c:pt idx="4518">
                  <c:v>31</c:v>
                </c:pt>
                <c:pt idx="4519">
                  <c:v>31</c:v>
                </c:pt>
                <c:pt idx="4520">
                  <c:v>31</c:v>
                </c:pt>
                <c:pt idx="4521">
                  <c:v>31</c:v>
                </c:pt>
                <c:pt idx="4522">
                  <c:v>31</c:v>
                </c:pt>
                <c:pt idx="4523">
                  <c:v>31</c:v>
                </c:pt>
                <c:pt idx="4524">
                  <c:v>31</c:v>
                </c:pt>
                <c:pt idx="4525">
                  <c:v>31</c:v>
                </c:pt>
                <c:pt idx="4526">
                  <c:v>31</c:v>
                </c:pt>
                <c:pt idx="4527">
                  <c:v>31</c:v>
                </c:pt>
                <c:pt idx="4528">
                  <c:v>31</c:v>
                </c:pt>
                <c:pt idx="4529">
                  <c:v>31</c:v>
                </c:pt>
                <c:pt idx="4530">
                  <c:v>31</c:v>
                </c:pt>
                <c:pt idx="4531">
                  <c:v>31</c:v>
                </c:pt>
                <c:pt idx="4532">
                  <c:v>31</c:v>
                </c:pt>
                <c:pt idx="4533">
                  <c:v>31</c:v>
                </c:pt>
                <c:pt idx="4534">
                  <c:v>31</c:v>
                </c:pt>
                <c:pt idx="4535">
                  <c:v>31</c:v>
                </c:pt>
                <c:pt idx="4536">
                  <c:v>31</c:v>
                </c:pt>
                <c:pt idx="4537">
                  <c:v>31</c:v>
                </c:pt>
                <c:pt idx="4538">
                  <c:v>31</c:v>
                </c:pt>
                <c:pt idx="4539">
                  <c:v>31</c:v>
                </c:pt>
                <c:pt idx="4540">
                  <c:v>31</c:v>
                </c:pt>
                <c:pt idx="4541">
                  <c:v>31</c:v>
                </c:pt>
                <c:pt idx="4542">
                  <c:v>31</c:v>
                </c:pt>
                <c:pt idx="4543">
                  <c:v>31</c:v>
                </c:pt>
                <c:pt idx="4544">
                  <c:v>31</c:v>
                </c:pt>
                <c:pt idx="4545">
                  <c:v>31</c:v>
                </c:pt>
                <c:pt idx="4546">
                  <c:v>31</c:v>
                </c:pt>
                <c:pt idx="4547">
                  <c:v>31</c:v>
                </c:pt>
                <c:pt idx="4548">
                  <c:v>31</c:v>
                </c:pt>
                <c:pt idx="4549">
                  <c:v>31</c:v>
                </c:pt>
                <c:pt idx="4550">
                  <c:v>31</c:v>
                </c:pt>
                <c:pt idx="4551">
                  <c:v>31</c:v>
                </c:pt>
                <c:pt idx="4552">
                  <c:v>31</c:v>
                </c:pt>
                <c:pt idx="4553">
                  <c:v>31</c:v>
                </c:pt>
                <c:pt idx="4554">
                  <c:v>31</c:v>
                </c:pt>
                <c:pt idx="4555">
                  <c:v>31</c:v>
                </c:pt>
                <c:pt idx="4556">
                  <c:v>31</c:v>
                </c:pt>
                <c:pt idx="4557">
                  <c:v>31</c:v>
                </c:pt>
                <c:pt idx="4558">
                  <c:v>31</c:v>
                </c:pt>
                <c:pt idx="4559">
                  <c:v>31</c:v>
                </c:pt>
                <c:pt idx="4560">
                  <c:v>31</c:v>
                </c:pt>
                <c:pt idx="4561">
                  <c:v>31</c:v>
                </c:pt>
                <c:pt idx="4562">
                  <c:v>31</c:v>
                </c:pt>
                <c:pt idx="4563">
                  <c:v>31</c:v>
                </c:pt>
                <c:pt idx="4564">
                  <c:v>31</c:v>
                </c:pt>
                <c:pt idx="4565">
                  <c:v>31</c:v>
                </c:pt>
                <c:pt idx="4566">
                  <c:v>31</c:v>
                </c:pt>
                <c:pt idx="4567">
                  <c:v>31</c:v>
                </c:pt>
                <c:pt idx="4568">
                  <c:v>31</c:v>
                </c:pt>
                <c:pt idx="4569">
                  <c:v>31</c:v>
                </c:pt>
                <c:pt idx="4570">
                  <c:v>31</c:v>
                </c:pt>
                <c:pt idx="4571">
                  <c:v>31</c:v>
                </c:pt>
                <c:pt idx="4572">
                  <c:v>31</c:v>
                </c:pt>
                <c:pt idx="4573">
                  <c:v>31</c:v>
                </c:pt>
                <c:pt idx="4574">
                  <c:v>31</c:v>
                </c:pt>
                <c:pt idx="4575">
                  <c:v>31</c:v>
                </c:pt>
                <c:pt idx="4576">
                  <c:v>31</c:v>
                </c:pt>
                <c:pt idx="4577">
                  <c:v>31</c:v>
                </c:pt>
                <c:pt idx="4578">
                  <c:v>31</c:v>
                </c:pt>
                <c:pt idx="4579">
                  <c:v>31</c:v>
                </c:pt>
                <c:pt idx="4580">
                  <c:v>31</c:v>
                </c:pt>
                <c:pt idx="4581">
                  <c:v>31</c:v>
                </c:pt>
                <c:pt idx="4582">
                  <c:v>31</c:v>
                </c:pt>
                <c:pt idx="4583">
                  <c:v>31</c:v>
                </c:pt>
                <c:pt idx="4584">
                  <c:v>31</c:v>
                </c:pt>
                <c:pt idx="4585">
                  <c:v>31</c:v>
                </c:pt>
                <c:pt idx="4586">
                  <c:v>31</c:v>
                </c:pt>
                <c:pt idx="4587">
                  <c:v>31</c:v>
                </c:pt>
                <c:pt idx="4588">
                  <c:v>31</c:v>
                </c:pt>
                <c:pt idx="4589">
                  <c:v>31</c:v>
                </c:pt>
                <c:pt idx="4590">
                  <c:v>31</c:v>
                </c:pt>
                <c:pt idx="4591">
                  <c:v>31</c:v>
                </c:pt>
                <c:pt idx="4592">
                  <c:v>31</c:v>
                </c:pt>
                <c:pt idx="4593">
                  <c:v>31</c:v>
                </c:pt>
                <c:pt idx="4594">
                  <c:v>31</c:v>
                </c:pt>
                <c:pt idx="4595">
                  <c:v>31</c:v>
                </c:pt>
                <c:pt idx="4596">
                  <c:v>31</c:v>
                </c:pt>
                <c:pt idx="4597">
                  <c:v>31</c:v>
                </c:pt>
                <c:pt idx="4598">
                  <c:v>31</c:v>
                </c:pt>
                <c:pt idx="4599">
                  <c:v>31</c:v>
                </c:pt>
                <c:pt idx="4600">
                  <c:v>31</c:v>
                </c:pt>
                <c:pt idx="4601">
                  <c:v>31</c:v>
                </c:pt>
                <c:pt idx="4602">
                  <c:v>31</c:v>
                </c:pt>
                <c:pt idx="4603">
                  <c:v>31</c:v>
                </c:pt>
                <c:pt idx="4604">
                  <c:v>31</c:v>
                </c:pt>
                <c:pt idx="4605">
                  <c:v>31</c:v>
                </c:pt>
                <c:pt idx="4606">
                  <c:v>31</c:v>
                </c:pt>
                <c:pt idx="4607">
                  <c:v>31</c:v>
                </c:pt>
                <c:pt idx="4608">
                  <c:v>31</c:v>
                </c:pt>
                <c:pt idx="4609">
                  <c:v>31</c:v>
                </c:pt>
                <c:pt idx="4610">
                  <c:v>31</c:v>
                </c:pt>
                <c:pt idx="4611">
                  <c:v>30</c:v>
                </c:pt>
                <c:pt idx="4612">
                  <c:v>30</c:v>
                </c:pt>
                <c:pt idx="4613">
                  <c:v>30</c:v>
                </c:pt>
                <c:pt idx="4614">
                  <c:v>30</c:v>
                </c:pt>
                <c:pt idx="4615">
                  <c:v>30</c:v>
                </c:pt>
                <c:pt idx="4616">
                  <c:v>30</c:v>
                </c:pt>
                <c:pt idx="4617">
                  <c:v>30</c:v>
                </c:pt>
                <c:pt idx="4618">
                  <c:v>30</c:v>
                </c:pt>
                <c:pt idx="4619">
                  <c:v>30</c:v>
                </c:pt>
                <c:pt idx="4620">
                  <c:v>30</c:v>
                </c:pt>
                <c:pt idx="4621">
                  <c:v>30</c:v>
                </c:pt>
                <c:pt idx="4622">
                  <c:v>30</c:v>
                </c:pt>
                <c:pt idx="4623">
                  <c:v>30</c:v>
                </c:pt>
                <c:pt idx="4624">
                  <c:v>30</c:v>
                </c:pt>
                <c:pt idx="4625">
                  <c:v>30</c:v>
                </c:pt>
                <c:pt idx="4626">
                  <c:v>30</c:v>
                </c:pt>
                <c:pt idx="4627">
                  <c:v>30</c:v>
                </c:pt>
                <c:pt idx="4628">
                  <c:v>30</c:v>
                </c:pt>
                <c:pt idx="4629">
                  <c:v>30</c:v>
                </c:pt>
                <c:pt idx="4630">
                  <c:v>30</c:v>
                </c:pt>
                <c:pt idx="4631">
                  <c:v>30</c:v>
                </c:pt>
                <c:pt idx="4632">
                  <c:v>30</c:v>
                </c:pt>
                <c:pt idx="4633">
                  <c:v>30</c:v>
                </c:pt>
                <c:pt idx="4634">
                  <c:v>30</c:v>
                </c:pt>
                <c:pt idx="4635">
                  <c:v>30</c:v>
                </c:pt>
                <c:pt idx="4636">
                  <c:v>30</c:v>
                </c:pt>
                <c:pt idx="4637">
                  <c:v>30</c:v>
                </c:pt>
                <c:pt idx="4638">
                  <c:v>30</c:v>
                </c:pt>
                <c:pt idx="4639">
                  <c:v>30</c:v>
                </c:pt>
                <c:pt idx="4640">
                  <c:v>30</c:v>
                </c:pt>
                <c:pt idx="4641">
                  <c:v>30</c:v>
                </c:pt>
                <c:pt idx="4642">
                  <c:v>30</c:v>
                </c:pt>
                <c:pt idx="4643">
                  <c:v>30</c:v>
                </c:pt>
                <c:pt idx="4644">
                  <c:v>30</c:v>
                </c:pt>
                <c:pt idx="4645">
                  <c:v>30</c:v>
                </c:pt>
                <c:pt idx="4646">
                  <c:v>30</c:v>
                </c:pt>
                <c:pt idx="4647">
                  <c:v>30</c:v>
                </c:pt>
                <c:pt idx="4648">
                  <c:v>30</c:v>
                </c:pt>
                <c:pt idx="4649">
                  <c:v>30</c:v>
                </c:pt>
                <c:pt idx="4650">
                  <c:v>30</c:v>
                </c:pt>
                <c:pt idx="4651">
                  <c:v>30</c:v>
                </c:pt>
                <c:pt idx="4652">
                  <c:v>30</c:v>
                </c:pt>
                <c:pt idx="4653">
                  <c:v>30</c:v>
                </c:pt>
                <c:pt idx="4654">
                  <c:v>30</c:v>
                </c:pt>
                <c:pt idx="4655">
                  <c:v>30</c:v>
                </c:pt>
                <c:pt idx="4656">
                  <c:v>30</c:v>
                </c:pt>
                <c:pt idx="4657">
                  <c:v>30</c:v>
                </c:pt>
                <c:pt idx="4658">
                  <c:v>30</c:v>
                </c:pt>
                <c:pt idx="4659">
                  <c:v>30</c:v>
                </c:pt>
                <c:pt idx="4660">
                  <c:v>30</c:v>
                </c:pt>
                <c:pt idx="4661">
                  <c:v>30</c:v>
                </c:pt>
                <c:pt idx="4662">
                  <c:v>30</c:v>
                </c:pt>
                <c:pt idx="4663">
                  <c:v>30</c:v>
                </c:pt>
                <c:pt idx="4664">
                  <c:v>30</c:v>
                </c:pt>
                <c:pt idx="4665">
                  <c:v>30</c:v>
                </c:pt>
                <c:pt idx="4666">
                  <c:v>30</c:v>
                </c:pt>
                <c:pt idx="4667">
                  <c:v>30</c:v>
                </c:pt>
                <c:pt idx="4668">
                  <c:v>30</c:v>
                </c:pt>
                <c:pt idx="4669">
                  <c:v>30</c:v>
                </c:pt>
                <c:pt idx="4670">
                  <c:v>30</c:v>
                </c:pt>
                <c:pt idx="4671">
                  <c:v>30</c:v>
                </c:pt>
                <c:pt idx="4672">
                  <c:v>30</c:v>
                </c:pt>
                <c:pt idx="4673">
                  <c:v>30</c:v>
                </c:pt>
                <c:pt idx="4674">
                  <c:v>30</c:v>
                </c:pt>
                <c:pt idx="4675">
                  <c:v>30</c:v>
                </c:pt>
                <c:pt idx="4676">
                  <c:v>30</c:v>
                </c:pt>
                <c:pt idx="4677">
                  <c:v>30</c:v>
                </c:pt>
                <c:pt idx="4678">
                  <c:v>30</c:v>
                </c:pt>
                <c:pt idx="4679">
                  <c:v>30</c:v>
                </c:pt>
                <c:pt idx="4680">
                  <c:v>30</c:v>
                </c:pt>
                <c:pt idx="4681">
                  <c:v>30</c:v>
                </c:pt>
                <c:pt idx="4682">
                  <c:v>30</c:v>
                </c:pt>
                <c:pt idx="4683">
                  <c:v>30</c:v>
                </c:pt>
                <c:pt idx="4684">
                  <c:v>30</c:v>
                </c:pt>
                <c:pt idx="4685">
                  <c:v>30</c:v>
                </c:pt>
                <c:pt idx="4686">
                  <c:v>30</c:v>
                </c:pt>
                <c:pt idx="4687">
                  <c:v>30</c:v>
                </c:pt>
                <c:pt idx="4688">
                  <c:v>30</c:v>
                </c:pt>
                <c:pt idx="4689">
                  <c:v>30</c:v>
                </c:pt>
                <c:pt idx="4690">
                  <c:v>30</c:v>
                </c:pt>
                <c:pt idx="4691">
                  <c:v>30</c:v>
                </c:pt>
                <c:pt idx="4692">
                  <c:v>30</c:v>
                </c:pt>
                <c:pt idx="4693">
                  <c:v>30</c:v>
                </c:pt>
                <c:pt idx="4694">
                  <c:v>30</c:v>
                </c:pt>
                <c:pt idx="4695">
                  <c:v>30</c:v>
                </c:pt>
                <c:pt idx="4696">
                  <c:v>30</c:v>
                </c:pt>
                <c:pt idx="4697">
                  <c:v>29</c:v>
                </c:pt>
                <c:pt idx="4698">
                  <c:v>29</c:v>
                </c:pt>
                <c:pt idx="4699">
                  <c:v>29</c:v>
                </c:pt>
                <c:pt idx="4700">
                  <c:v>29</c:v>
                </c:pt>
                <c:pt idx="4701">
                  <c:v>29</c:v>
                </c:pt>
                <c:pt idx="4702">
                  <c:v>29</c:v>
                </c:pt>
                <c:pt idx="4703">
                  <c:v>29</c:v>
                </c:pt>
                <c:pt idx="4704">
                  <c:v>29</c:v>
                </c:pt>
                <c:pt idx="4705">
                  <c:v>29</c:v>
                </c:pt>
                <c:pt idx="4706">
                  <c:v>29</c:v>
                </c:pt>
                <c:pt idx="4707">
                  <c:v>29</c:v>
                </c:pt>
                <c:pt idx="4708">
                  <c:v>29</c:v>
                </c:pt>
                <c:pt idx="4709">
                  <c:v>29</c:v>
                </c:pt>
                <c:pt idx="4710">
                  <c:v>29</c:v>
                </c:pt>
                <c:pt idx="4711">
                  <c:v>29</c:v>
                </c:pt>
                <c:pt idx="4712">
                  <c:v>29</c:v>
                </c:pt>
                <c:pt idx="4713">
                  <c:v>29</c:v>
                </c:pt>
                <c:pt idx="4714">
                  <c:v>29</c:v>
                </c:pt>
                <c:pt idx="4715">
                  <c:v>29</c:v>
                </c:pt>
                <c:pt idx="4716">
                  <c:v>29</c:v>
                </c:pt>
                <c:pt idx="4717">
                  <c:v>29</c:v>
                </c:pt>
                <c:pt idx="4718">
                  <c:v>29</c:v>
                </c:pt>
                <c:pt idx="4719">
                  <c:v>29</c:v>
                </c:pt>
                <c:pt idx="4720">
                  <c:v>29</c:v>
                </c:pt>
                <c:pt idx="4721">
                  <c:v>29</c:v>
                </c:pt>
                <c:pt idx="4722">
                  <c:v>29</c:v>
                </c:pt>
                <c:pt idx="4723">
                  <c:v>29</c:v>
                </c:pt>
                <c:pt idx="4724">
                  <c:v>29</c:v>
                </c:pt>
                <c:pt idx="4725">
                  <c:v>29</c:v>
                </c:pt>
                <c:pt idx="4726">
                  <c:v>29</c:v>
                </c:pt>
                <c:pt idx="4727">
                  <c:v>29</c:v>
                </c:pt>
                <c:pt idx="4728">
                  <c:v>29</c:v>
                </c:pt>
                <c:pt idx="4729">
                  <c:v>29</c:v>
                </c:pt>
                <c:pt idx="4730">
                  <c:v>29</c:v>
                </c:pt>
                <c:pt idx="4731">
                  <c:v>29</c:v>
                </c:pt>
                <c:pt idx="4732">
                  <c:v>29</c:v>
                </c:pt>
                <c:pt idx="4733">
                  <c:v>29</c:v>
                </c:pt>
                <c:pt idx="4734">
                  <c:v>29</c:v>
                </c:pt>
                <c:pt idx="4735">
                  <c:v>29</c:v>
                </c:pt>
                <c:pt idx="4736">
                  <c:v>29</c:v>
                </c:pt>
                <c:pt idx="4737">
                  <c:v>29</c:v>
                </c:pt>
                <c:pt idx="4738">
                  <c:v>29</c:v>
                </c:pt>
                <c:pt idx="4739">
                  <c:v>29</c:v>
                </c:pt>
                <c:pt idx="4740">
                  <c:v>29</c:v>
                </c:pt>
                <c:pt idx="4741">
                  <c:v>29</c:v>
                </c:pt>
                <c:pt idx="4742">
                  <c:v>29</c:v>
                </c:pt>
                <c:pt idx="4743">
                  <c:v>29</c:v>
                </c:pt>
                <c:pt idx="4744">
                  <c:v>29</c:v>
                </c:pt>
                <c:pt idx="4745">
                  <c:v>29</c:v>
                </c:pt>
                <c:pt idx="4746">
                  <c:v>29</c:v>
                </c:pt>
                <c:pt idx="4747">
                  <c:v>29</c:v>
                </c:pt>
                <c:pt idx="4748">
                  <c:v>29</c:v>
                </c:pt>
                <c:pt idx="4749">
                  <c:v>29</c:v>
                </c:pt>
                <c:pt idx="4750">
                  <c:v>29</c:v>
                </c:pt>
                <c:pt idx="4751">
                  <c:v>29</c:v>
                </c:pt>
                <c:pt idx="4752">
                  <c:v>29</c:v>
                </c:pt>
                <c:pt idx="4753">
                  <c:v>29</c:v>
                </c:pt>
                <c:pt idx="4754">
                  <c:v>29</c:v>
                </c:pt>
                <c:pt idx="4755">
                  <c:v>29</c:v>
                </c:pt>
                <c:pt idx="4756">
                  <c:v>29</c:v>
                </c:pt>
                <c:pt idx="4757">
                  <c:v>29</c:v>
                </c:pt>
                <c:pt idx="4758">
                  <c:v>29</c:v>
                </c:pt>
                <c:pt idx="4759">
                  <c:v>29</c:v>
                </c:pt>
                <c:pt idx="4760">
                  <c:v>29</c:v>
                </c:pt>
                <c:pt idx="4761">
                  <c:v>29</c:v>
                </c:pt>
                <c:pt idx="4762">
                  <c:v>29</c:v>
                </c:pt>
                <c:pt idx="4763">
                  <c:v>29</c:v>
                </c:pt>
                <c:pt idx="4764">
                  <c:v>29</c:v>
                </c:pt>
                <c:pt idx="4765">
                  <c:v>29</c:v>
                </c:pt>
                <c:pt idx="4766">
                  <c:v>29</c:v>
                </c:pt>
                <c:pt idx="4767">
                  <c:v>29</c:v>
                </c:pt>
                <c:pt idx="4768">
                  <c:v>29</c:v>
                </c:pt>
                <c:pt idx="4769">
                  <c:v>29</c:v>
                </c:pt>
                <c:pt idx="4770">
                  <c:v>29</c:v>
                </c:pt>
                <c:pt idx="4771">
                  <c:v>29</c:v>
                </c:pt>
                <c:pt idx="4772">
                  <c:v>29</c:v>
                </c:pt>
                <c:pt idx="4773">
                  <c:v>29</c:v>
                </c:pt>
                <c:pt idx="4774">
                  <c:v>29</c:v>
                </c:pt>
                <c:pt idx="4775">
                  <c:v>29</c:v>
                </c:pt>
                <c:pt idx="4776">
                  <c:v>29</c:v>
                </c:pt>
                <c:pt idx="4777">
                  <c:v>29</c:v>
                </c:pt>
                <c:pt idx="4778">
                  <c:v>29</c:v>
                </c:pt>
                <c:pt idx="4779">
                  <c:v>28</c:v>
                </c:pt>
                <c:pt idx="4780">
                  <c:v>28</c:v>
                </c:pt>
                <c:pt idx="4781">
                  <c:v>28</c:v>
                </c:pt>
                <c:pt idx="4782">
                  <c:v>28</c:v>
                </c:pt>
                <c:pt idx="4783">
                  <c:v>28</c:v>
                </c:pt>
                <c:pt idx="4784">
                  <c:v>28</c:v>
                </c:pt>
                <c:pt idx="4785">
                  <c:v>28</c:v>
                </c:pt>
                <c:pt idx="4786">
                  <c:v>28</c:v>
                </c:pt>
                <c:pt idx="4787">
                  <c:v>28</c:v>
                </c:pt>
                <c:pt idx="4788">
                  <c:v>28</c:v>
                </c:pt>
                <c:pt idx="4789">
                  <c:v>28</c:v>
                </c:pt>
                <c:pt idx="4790">
                  <c:v>28</c:v>
                </c:pt>
                <c:pt idx="4791">
                  <c:v>28</c:v>
                </c:pt>
                <c:pt idx="4792">
                  <c:v>28</c:v>
                </c:pt>
                <c:pt idx="4793">
                  <c:v>28</c:v>
                </c:pt>
                <c:pt idx="4794">
                  <c:v>28</c:v>
                </c:pt>
                <c:pt idx="4795">
                  <c:v>28</c:v>
                </c:pt>
                <c:pt idx="4796">
                  <c:v>28</c:v>
                </c:pt>
                <c:pt idx="4797">
                  <c:v>28</c:v>
                </c:pt>
                <c:pt idx="4798">
                  <c:v>28</c:v>
                </c:pt>
                <c:pt idx="4799">
                  <c:v>28</c:v>
                </c:pt>
                <c:pt idx="4800">
                  <c:v>28</c:v>
                </c:pt>
                <c:pt idx="4801">
                  <c:v>28</c:v>
                </c:pt>
                <c:pt idx="4802">
                  <c:v>28</c:v>
                </c:pt>
                <c:pt idx="4803">
                  <c:v>28</c:v>
                </c:pt>
                <c:pt idx="4804">
                  <c:v>28</c:v>
                </c:pt>
                <c:pt idx="4805">
                  <c:v>28</c:v>
                </c:pt>
                <c:pt idx="4806">
                  <c:v>28</c:v>
                </c:pt>
                <c:pt idx="4807">
                  <c:v>28</c:v>
                </c:pt>
                <c:pt idx="4808">
                  <c:v>28</c:v>
                </c:pt>
                <c:pt idx="4809">
                  <c:v>28</c:v>
                </c:pt>
                <c:pt idx="4810">
                  <c:v>28</c:v>
                </c:pt>
                <c:pt idx="4811">
                  <c:v>28</c:v>
                </c:pt>
                <c:pt idx="4812">
                  <c:v>28</c:v>
                </c:pt>
                <c:pt idx="4813">
                  <c:v>28</c:v>
                </c:pt>
                <c:pt idx="4814">
                  <c:v>28</c:v>
                </c:pt>
                <c:pt idx="4815">
                  <c:v>28</c:v>
                </c:pt>
                <c:pt idx="4816">
                  <c:v>28</c:v>
                </c:pt>
                <c:pt idx="4817">
                  <c:v>28</c:v>
                </c:pt>
                <c:pt idx="4818">
                  <c:v>28</c:v>
                </c:pt>
                <c:pt idx="4819">
                  <c:v>28</c:v>
                </c:pt>
                <c:pt idx="4820">
                  <c:v>28</c:v>
                </c:pt>
                <c:pt idx="4821">
                  <c:v>28</c:v>
                </c:pt>
                <c:pt idx="4822">
                  <c:v>28</c:v>
                </c:pt>
                <c:pt idx="4823">
                  <c:v>28</c:v>
                </c:pt>
                <c:pt idx="4824">
                  <c:v>28</c:v>
                </c:pt>
                <c:pt idx="4825">
                  <c:v>28</c:v>
                </c:pt>
                <c:pt idx="4826">
                  <c:v>28</c:v>
                </c:pt>
                <c:pt idx="4827">
                  <c:v>28</c:v>
                </c:pt>
                <c:pt idx="4828">
                  <c:v>28</c:v>
                </c:pt>
                <c:pt idx="4829">
                  <c:v>28</c:v>
                </c:pt>
                <c:pt idx="4830">
                  <c:v>28</c:v>
                </c:pt>
                <c:pt idx="4831">
                  <c:v>28</c:v>
                </c:pt>
                <c:pt idx="4832">
                  <c:v>28</c:v>
                </c:pt>
                <c:pt idx="4833">
                  <c:v>28</c:v>
                </c:pt>
                <c:pt idx="4834">
                  <c:v>28</c:v>
                </c:pt>
                <c:pt idx="4835">
                  <c:v>28</c:v>
                </c:pt>
                <c:pt idx="4836">
                  <c:v>28</c:v>
                </c:pt>
                <c:pt idx="4837">
                  <c:v>28</c:v>
                </c:pt>
                <c:pt idx="4838">
                  <c:v>28</c:v>
                </c:pt>
                <c:pt idx="4839">
                  <c:v>28</c:v>
                </c:pt>
                <c:pt idx="4840">
                  <c:v>28</c:v>
                </c:pt>
                <c:pt idx="4841">
                  <c:v>28</c:v>
                </c:pt>
                <c:pt idx="4842">
                  <c:v>28</c:v>
                </c:pt>
                <c:pt idx="4843">
                  <c:v>28</c:v>
                </c:pt>
                <c:pt idx="4844">
                  <c:v>28</c:v>
                </c:pt>
                <c:pt idx="4845">
                  <c:v>28</c:v>
                </c:pt>
                <c:pt idx="4846">
                  <c:v>28</c:v>
                </c:pt>
                <c:pt idx="4847">
                  <c:v>28</c:v>
                </c:pt>
                <c:pt idx="4848">
                  <c:v>28</c:v>
                </c:pt>
                <c:pt idx="4849">
                  <c:v>28</c:v>
                </c:pt>
                <c:pt idx="4850">
                  <c:v>28</c:v>
                </c:pt>
                <c:pt idx="4851">
                  <c:v>28</c:v>
                </c:pt>
                <c:pt idx="4852">
                  <c:v>28</c:v>
                </c:pt>
                <c:pt idx="4853">
                  <c:v>28</c:v>
                </c:pt>
                <c:pt idx="4854">
                  <c:v>28</c:v>
                </c:pt>
                <c:pt idx="4855">
                  <c:v>28</c:v>
                </c:pt>
                <c:pt idx="4856">
                  <c:v>28</c:v>
                </c:pt>
                <c:pt idx="4857">
                  <c:v>28</c:v>
                </c:pt>
                <c:pt idx="4858">
                  <c:v>28</c:v>
                </c:pt>
                <c:pt idx="4859">
                  <c:v>28</c:v>
                </c:pt>
                <c:pt idx="4860">
                  <c:v>28</c:v>
                </c:pt>
                <c:pt idx="4861">
                  <c:v>28</c:v>
                </c:pt>
                <c:pt idx="4862">
                  <c:v>28</c:v>
                </c:pt>
                <c:pt idx="4863">
                  <c:v>28</c:v>
                </c:pt>
                <c:pt idx="4864">
                  <c:v>28</c:v>
                </c:pt>
                <c:pt idx="4865">
                  <c:v>28</c:v>
                </c:pt>
                <c:pt idx="4866">
                  <c:v>27</c:v>
                </c:pt>
                <c:pt idx="4867">
                  <c:v>27</c:v>
                </c:pt>
                <c:pt idx="4868">
                  <c:v>27</c:v>
                </c:pt>
                <c:pt idx="4869">
                  <c:v>27</c:v>
                </c:pt>
                <c:pt idx="4870">
                  <c:v>27</c:v>
                </c:pt>
                <c:pt idx="4871">
                  <c:v>27</c:v>
                </c:pt>
                <c:pt idx="4872">
                  <c:v>27</c:v>
                </c:pt>
                <c:pt idx="4873">
                  <c:v>27</c:v>
                </c:pt>
                <c:pt idx="4874">
                  <c:v>27</c:v>
                </c:pt>
                <c:pt idx="4875">
                  <c:v>27</c:v>
                </c:pt>
                <c:pt idx="4876">
                  <c:v>27</c:v>
                </c:pt>
                <c:pt idx="4877">
                  <c:v>27</c:v>
                </c:pt>
                <c:pt idx="4878">
                  <c:v>27</c:v>
                </c:pt>
                <c:pt idx="4879">
                  <c:v>27</c:v>
                </c:pt>
                <c:pt idx="4880">
                  <c:v>27</c:v>
                </c:pt>
                <c:pt idx="4881">
                  <c:v>27</c:v>
                </c:pt>
                <c:pt idx="4882">
                  <c:v>27</c:v>
                </c:pt>
                <c:pt idx="4883">
                  <c:v>27</c:v>
                </c:pt>
                <c:pt idx="4884">
                  <c:v>27</c:v>
                </c:pt>
                <c:pt idx="4885">
                  <c:v>27</c:v>
                </c:pt>
                <c:pt idx="4886">
                  <c:v>27</c:v>
                </c:pt>
                <c:pt idx="4887">
                  <c:v>27</c:v>
                </c:pt>
                <c:pt idx="4888">
                  <c:v>27</c:v>
                </c:pt>
                <c:pt idx="4889">
                  <c:v>27</c:v>
                </c:pt>
                <c:pt idx="4890">
                  <c:v>27</c:v>
                </c:pt>
                <c:pt idx="4891">
                  <c:v>27</c:v>
                </c:pt>
                <c:pt idx="4892">
                  <c:v>27</c:v>
                </c:pt>
                <c:pt idx="4893">
                  <c:v>27</c:v>
                </c:pt>
                <c:pt idx="4894">
                  <c:v>27</c:v>
                </c:pt>
                <c:pt idx="4895">
                  <c:v>27</c:v>
                </c:pt>
                <c:pt idx="4896">
                  <c:v>27</c:v>
                </c:pt>
                <c:pt idx="4897">
                  <c:v>27</c:v>
                </c:pt>
                <c:pt idx="4898">
                  <c:v>27</c:v>
                </c:pt>
                <c:pt idx="4899">
                  <c:v>27</c:v>
                </c:pt>
                <c:pt idx="4900">
                  <c:v>27</c:v>
                </c:pt>
                <c:pt idx="4901">
                  <c:v>27</c:v>
                </c:pt>
                <c:pt idx="4902">
                  <c:v>27</c:v>
                </c:pt>
                <c:pt idx="4903">
                  <c:v>27</c:v>
                </c:pt>
                <c:pt idx="4904">
                  <c:v>27</c:v>
                </c:pt>
                <c:pt idx="4905">
                  <c:v>27</c:v>
                </c:pt>
                <c:pt idx="4906">
                  <c:v>27</c:v>
                </c:pt>
                <c:pt idx="4907">
                  <c:v>27</c:v>
                </c:pt>
                <c:pt idx="4908">
                  <c:v>27</c:v>
                </c:pt>
                <c:pt idx="4909">
                  <c:v>27</c:v>
                </c:pt>
                <c:pt idx="4910">
                  <c:v>27</c:v>
                </c:pt>
                <c:pt idx="4911">
                  <c:v>27</c:v>
                </c:pt>
                <c:pt idx="4912">
                  <c:v>27</c:v>
                </c:pt>
                <c:pt idx="4913">
                  <c:v>27</c:v>
                </c:pt>
                <c:pt idx="4914">
                  <c:v>27</c:v>
                </c:pt>
                <c:pt idx="4915">
                  <c:v>27</c:v>
                </c:pt>
                <c:pt idx="4916">
                  <c:v>27</c:v>
                </c:pt>
                <c:pt idx="4917">
                  <c:v>27</c:v>
                </c:pt>
                <c:pt idx="4918">
                  <c:v>27</c:v>
                </c:pt>
                <c:pt idx="4919">
                  <c:v>27</c:v>
                </c:pt>
                <c:pt idx="4920">
                  <c:v>27</c:v>
                </c:pt>
                <c:pt idx="4921">
                  <c:v>27</c:v>
                </c:pt>
                <c:pt idx="4922">
                  <c:v>27</c:v>
                </c:pt>
                <c:pt idx="4923">
                  <c:v>27</c:v>
                </c:pt>
                <c:pt idx="4924">
                  <c:v>27</c:v>
                </c:pt>
                <c:pt idx="4925">
                  <c:v>27</c:v>
                </c:pt>
                <c:pt idx="4926">
                  <c:v>27</c:v>
                </c:pt>
                <c:pt idx="4927">
                  <c:v>27</c:v>
                </c:pt>
                <c:pt idx="4928">
                  <c:v>27</c:v>
                </c:pt>
                <c:pt idx="4929">
                  <c:v>27</c:v>
                </c:pt>
                <c:pt idx="4930">
                  <c:v>27</c:v>
                </c:pt>
                <c:pt idx="4931">
                  <c:v>27</c:v>
                </c:pt>
                <c:pt idx="4932">
                  <c:v>27</c:v>
                </c:pt>
                <c:pt idx="4933">
                  <c:v>27</c:v>
                </c:pt>
                <c:pt idx="4934">
                  <c:v>27</c:v>
                </c:pt>
                <c:pt idx="4935">
                  <c:v>27</c:v>
                </c:pt>
                <c:pt idx="4936">
                  <c:v>27</c:v>
                </c:pt>
                <c:pt idx="4937">
                  <c:v>27</c:v>
                </c:pt>
                <c:pt idx="4938">
                  <c:v>27</c:v>
                </c:pt>
                <c:pt idx="4939">
                  <c:v>27</c:v>
                </c:pt>
                <c:pt idx="4940">
                  <c:v>27</c:v>
                </c:pt>
                <c:pt idx="4941">
                  <c:v>27</c:v>
                </c:pt>
                <c:pt idx="4942">
                  <c:v>27</c:v>
                </c:pt>
                <c:pt idx="4943">
                  <c:v>27</c:v>
                </c:pt>
                <c:pt idx="4944">
                  <c:v>27</c:v>
                </c:pt>
                <c:pt idx="4945">
                  <c:v>27</c:v>
                </c:pt>
                <c:pt idx="4946">
                  <c:v>27</c:v>
                </c:pt>
                <c:pt idx="4947">
                  <c:v>27</c:v>
                </c:pt>
                <c:pt idx="4948">
                  <c:v>27</c:v>
                </c:pt>
                <c:pt idx="4949">
                  <c:v>27</c:v>
                </c:pt>
                <c:pt idx="4950">
                  <c:v>27</c:v>
                </c:pt>
                <c:pt idx="4951">
                  <c:v>27</c:v>
                </c:pt>
                <c:pt idx="4952">
                  <c:v>27</c:v>
                </c:pt>
                <c:pt idx="4953">
                  <c:v>27</c:v>
                </c:pt>
                <c:pt idx="4954">
                  <c:v>27</c:v>
                </c:pt>
                <c:pt idx="4955">
                  <c:v>27</c:v>
                </c:pt>
                <c:pt idx="4956">
                  <c:v>27</c:v>
                </c:pt>
                <c:pt idx="4957">
                  <c:v>27</c:v>
                </c:pt>
                <c:pt idx="4958">
                  <c:v>27</c:v>
                </c:pt>
                <c:pt idx="4959">
                  <c:v>27</c:v>
                </c:pt>
                <c:pt idx="4960">
                  <c:v>27</c:v>
                </c:pt>
                <c:pt idx="4961">
                  <c:v>27</c:v>
                </c:pt>
                <c:pt idx="4962">
                  <c:v>27</c:v>
                </c:pt>
                <c:pt idx="4963">
                  <c:v>27</c:v>
                </c:pt>
                <c:pt idx="4964">
                  <c:v>27</c:v>
                </c:pt>
                <c:pt idx="4965">
                  <c:v>27</c:v>
                </c:pt>
                <c:pt idx="4966">
                  <c:v>27</c:v>
                </c:pt>
                <c:pt idx="4967">
                  <c:v>27</c:v>
                </c:pt>
                <c:pt idx="4968">
                  <c:v>26</c:v>
                </c:pt>
                <c:pt idx="4969">
                  <c:v>26</c:v>
                </c:pt>
                <c:pt idx="4970">
                  <c:v>26</c:v>
                </c:pt>
                <c:pt idx="4971">
                  <c:v>26</c:v>
                </c:pt>
                <c:pt idx="4972">
                  <c:v>26</c:v>
                </c:pt>
                <c:pt idx="4973">
                  <c:v>26</c:v>
                </c:pt>
                <c:pt idx="4974">
                  <c:v>26</c:v>
                </c:pt>
                <c:pt idx="4975">
                  <c:v>26</c:v>
                </c:pt>
                <c:pt idx="4976">
                  <c:v>26</c:v>
                </c:pt>
                <c:pt idx="4977">
                  <c:v>26</c:v>
                </c:pt>
                <c:pt idx="4978">
                  <c:v>26</c:v>
                </c:pt>
                <c:pt idx="4979">
                  <c:v>26</c:v>
                </c:pt>
                <c:pt idx="4980">
                  <c:v>26</c:v>
                </c:pt>
                <c:pt idx="4981">
                  <c:v>26</c:v>
                </c:pt>
                <c:pt idx="4982">
                  <c:v>26</c:v>
                </c:pt>
                <c:pt idx="4983">
                  <c:v>26</c:v>
                </c:pt>
                <c:pt idx="4984">
                  <c:v>26</c:v>
                </c:pt>
                <c:pt idx="4985">
                  <c:v>26</c:v>
                </c:pt>
                <c:pt idx="4986">
                  <c:v>26</c:v>
                </c:pt>
                <c:pt idx="4987">
                  <c:v>26</c:v>
                </c:pt>
                <c:pt idx="4988">
                  <c:v>26</c:v>
                </c:pt>
                <c:pt idx="4989">
                  <c:v>26</c:v>
                </c:pt>
                <c:pt idx="4990">
                  <c:v>26</c:v>
                </c:pt>
                <c:pt idx="4991">
                  <c:v>26</c:v>
                </c:pt>
                <c:pt idx="4992">
                  <c:v>26</c:v>
                </c:pt>
                <c:pt idx="4993">
                  <c:v>26</c:v>
                </c:pt>
                <c:pt idx="4994">
                  <c:v>26</c:v>
                </c:pt>
                <c:pt idx="4995">
                  <c:v>26</c:v>
                </c:pt>
                <c:pt idx="4996">
                  <c:v>26</c:v>
                </c:pt>
                <c:pt idx="4997">
                  <c:v>26</c:v>
                </c:pt>
                <c:pt idx="4998">
                  <c:v>26</c:v>
                </c:pt>
                <c:pt idx="4999">
                  <c:v>26</c:v>
                </c:pt>
                <c:pt idx="5000">
                  <c:v>26</c:v>
                </c:pt>
                <c:pt idx="5001">
                  <c:v>26</c:v>
                </c:pt>
                <c:pt idx="5002">
                  <c:v>26</c:v>
                </c:pt>
                <c:pt idx="5003">
                  <c:v>26</c:v>
                </c:pt>
                <c:pt idx="5004">
                  <c:v>26</c:v>
                </c:pt>
                <c:pt idx="5005">
                  <c:v>26</c:v>
                </c:pt>
                <c:pt idx="5006">
                  <c:v>26</c:v>
                </c:pt>
                <c:pt idx="5007">
                  <c:v>26</c:v>
                </c:pt>
                <c:pt idx="5008">
                  <c:v>26</c:v>
                </c:pt>
                <c:pt idx="5009">
                  <c:v>26</c:v>
                </c:pt>
                <c:pt idx="5010">
                  <c:v>26</c:v>
                </c:pt>
                <c:pt idx="5011">
                  <c:v>26</c:v>
                </c:pt>
                <c:pt idx="5012">
                  <c:v>26</c:v>
                </c:pt>
                <c:pt idx="5013">
                  <c:v>26</c:v>
                </c:pt>
                <c:pt idx="5014">
                  <c:v>26</c:v>
                </c:pt>
                <c:pt idx="5015">
                  <c:v>26</c:v>
                </c:pt>
                <c:pt idx="5016">
                  <c:v>26</c:v>
                </c:pt>
                <c:pt idx="5017">
                  <c:v>26</c:v>
                </c:pt>
                <c:pt idx="5018">
                  <c:v>26</c:v>
                </c:pt>
                <c:pt idx="5019">
                  <c:v>26</c:v>
                </c:pt>
                <c:pt idx="5020">
                  <c:v>26</c:v>
                </c:pt>
                <c:pt idx="5021">
                  <c:v>26</c:v>
                </c:pt>
                <c:pt idx="5022">
                  <c:v>26</c:v>
                </c:pt>
                <c:pt idx="5023">
                  <c:v>26</c:v>
                </c:pt>
                <c:pt idx="5024">
                  <c:v>26</c:v>
                </c:pt>
                <c:pt idx="5025">
                  <c:v>26</c:v>
                </c:pt>
                <c:pt idx="5026">
                  <c:v>26</c:v>
                </c:pt>
                <c:pt idx="5027">
                  <c:v>26</c:v>
                </c:pt>
                <c:pt idx="5028">
                  <c:v>26</c:v>
                </c:pt>
                <c:pt idx="5029">
                  <c:v>26</c:v>
                </c:pt>
                <c:pt idx="5030">
                  <c:v>26</c:v>
                </c:pt>
                <c:pt idx="5031">
                  <c:v>26</c:v>
                </c:pt>
                <c:pt idx="5032">
                  <c:v>26</c:v>
                </c:pt>
                <c:pt idx="5033">
                  <c:v>26</c:v>
                </c:pt>
                <c:pt idx="5034">
                  <c:v>26</c:v>
                </c:pt>
                <c:pt idx="5035">
                  <c:v>26</c:v>
                </c:pt>
                <c:pt idx="5036">
                  <c:v>26</c:v>
                </c:pt>
                <c:pt idx="5037">
                  <c:v>26</c:v>
                </c:pt>
                <c:pt idx="5038">
                  <c:v>26</c:v>
                </c:pt>
                <c:pt idx="5039">
                  <c:v>26</c:v>
                </c:pt>
                <c:pt idx="5040">
                  <c:v>26</c:v>
                </c:pt>
                <c:pt idx="5041">
                  <c:v>26</c:v>
                </c:pt>
                <c:pt idx="5042">
                  <c:v>26</c:v>
                </c:pt>
                <c:pt idx="5043">
                  <c:v>26</c:v>
                </c:pt>
                <c:pt idx="5044">
                  <c:v>26</c:v>
                </c:pt>
                <c:pt idx="5045">
                  <c:v>26</c:v>
                </c:pt>
                <c:pt idx="5046">
                  <c:v>26</c:v>
                </c:pt>
                <c:pt idx="5047">
                  <c:v>26</c:v>
                </c:pt>
                <c:pt idx="5048">
                  <c:v>26</c:v>
                </c:pt>
                <c:pt idx="5049">
                  <c:v>26</c:v>
                </c:pt>
                <c:pt idx="5050">
                  <c:v>26</c:v>
                </c:pt>
                <c:pt idx="5051">
                  <c:v>26</c:v>
                </c:pt>
                <c:pt idx="5052">
                  <c:v>26</c:v>
                </c:pt>
                <c:pt idx="5053">
                  <c:v>26</c:v>
                </c:pt>
                <c:pt idx="5054">
                  <c:v>26</c:v>
                </c:pt>
                <c:pt idx="5055">
                  <c:v>26</c:v>
                </c:pt>
                <c:pt idx="5056">
                  <c:v>26</c:v>
                </c:pt>
                <c:pt idx="5057">
                  <c:v>26</c:v>
                </c:pt>
                <c:pt idx="5058">
                  <c:v>25</c:v>
                </c:pt>
                <c:pt idx="5059">
                  <c:v>25</c:v>
                </c:pt>
                <c:pt idx="5060">
                  <c:v>25</c:v>
                </c:pt>
                <c:pt idx="5061">
                  <c:v>25</c:v>
                </c:pt>
                <c:pt idx="5062">
                  <c:v>25</c:v>
                </c:pt>
                <c:pt idx="5063">
                  <c:v>25</c:v>
                </c:pt>
                <c:pt idx="5064">
                  <c:v>25</c:v>
                </c:pt>
                <c:pt idx="5065">
                  <c:v>25</c:v>
                </c:pt>
                <c:pt idx="5066">
                  <c:v>25</c:v>
                </c:pt>
                <c:pt idx="5067">
                  <c:v>25</c:v>
                </c:pt>
                <c:pt idx="5068">
                  <c:v>25</c:v>
                </c:pt>
                <c:pt idx="5069">
                  <c:v>25</c:v>
                </c:pt>
                <c:pt idx="5070">
                  <c:v>25</c:v>
                </c:pt>
                <c:pt idx="5071">
                  <c:v>25</c:v>
                </c:pt>
                <c:pt idx="5072">
                  <c:v>25</c:v>
                </c:pt>
                <c:pt idx="5073">
                  <c:v>25</c:v>
                </c:pt>
                <c:pt idx="5074">
                  <c:v>25</c:v>
                </c:pt>
                <c:pt idx="5075">
                  <c:v>25</c:v>
                </c:pt>
                <c:pt idx="5076">
                  <c:v>25</c:v>
                </c:pt>
                <c:pt idx="5077">
                  <c:v>25</c:v>
                </c:pt>
                <c:pt idx="5078">
                  <c:v>25</c:v>
                </c:pt>
                <c:pt idx="5079">
                  <c:v>25</c:v>
                </c:pt>
                <c:pt idx="5080">
                  <c:v>25</c:v>
                </c:pt>
                <c:pt idx="5081">
                  <c:v>25</c:v>
                </c:pt>
                <c:pt idx="5082">
                  <c:v>25</c:v>
                </c:pt>
                <c:pt idx="5083">
                  <c:v>25</c:v>
                </c:pt>
                <c:pt idx="5084">
                  <c:v>25</c:v>
                </c:pt>
                <c:pt idx="5085">
                  <c:v>25</c:v>
                </c:pt>
                <c:pt idx="5086">
                  <c:v>25</c:v>
                </c:pt>
                <c:pt idx="5087">
                  <c:v>25</c:v>
                </c:pt>
                <c:pt idx="5088">
                  <c:v>25</c:v>
                </c:pt>
                <c:pt idx="5089">
                  <c:v>25</c:v>
                </c:pt>
                <c:pt idx="5090">
                  <c:v>25</c:v>
                </c:pt>
                <c:pt idx="5091">
                  <c:v>25</c:v>
                </c:pt>
                <c:pt idx="5092">
                  <c:v>25</c:v>
                </c:pt>
                <c:pt idx="5093">
                  <c:v>25</c:v>
                </c:pt>
                <c:pt idx="5094">
                  <c:v>25</c:v>
                </c:pt>
                <c:pt idx="5095">
                  <c:v>25</c:v>
                </c:pt>
                <c:pt idx="5096">
                  <c:v>25</c:v>
                </c:pt>
                <c:pt idx="5097">
                  <c:v>25</c:v>
                </c:pt>
                <c:pt idx="5098">
                  <c:v>25</c:v>
                </c:pt>
                <c:pt idx="5099">
                  <c:v>25</c:v>
                </c:pt>
                <c:pt idx="5100">
                  <c:v>25</c:v>
                </c:pt>
                <c:pt idx="5101">
                  <c:v>25</c:v>
                </c:pt>
                <c:pt idx="5102">
                  <c:v>25</c:v>
                </c:pt>
                <c:pt idx="5103">
                  <c:v>25</c:v>
                </c:pt>
                <c:pt idx="5104">
                  <c:v>25</c:v>
                </c:pt>
                <c:pt idx="5105">
                  <c:v>25</c:v>
                </c:pt>
                <c:pt idx="5106">
                  <c:v>25</c:v>
                </c:pt>
                <c:pt idx="5107">
                  <c:v>25</c:v>
                </c:pt>
                <c:pt idx="5108">
                  <c:v>25</c:v>
                </c:pt>
                <c:pt idx="5109">
                  <c:v>25</c:v>
                </c:pt>
                <c:pt idx="5110">
                  <c:v>25</c:v>
                </c:pt>
                <c:pt idx="5111">
                  <c:v>25</c:v>
                </c:pt>
                <c:pt idx="5112">
                  <c:v>25</c:v>
                </c:pt>
                <c:pt idx="5113">
                  <c:v>25</c:v>
                </c:pt>
                <c:pt idx="5114">
                  <c:v>25</c:v>
                </c:pt>
                <c:pt idx="5115">
                  <c:v>25</c:v>
                </c:pt>
                <c:pt idx="5116">
                  <c:v>25</c:v>
                </c:pt>
                <c:pt idx="5117">
                  <c:v>25</c:v>
                </c:pt>
                <c:pt idx="5118">
                  <c:v>25</c:v>
                </c:pt>
                <c:pt idx="5119">
                  <c:v>25</c:v>
                </c:pt>
                <c:pt idx="5120">
                  <c:v>25</c:v>
                </c:pt>
                <c:pt idx="5121">
                  <c:v>25</c:v>
                </c:pt>
                <c:pt idx="5122">
                  <c:v>25</c:v>
                </c:pt>
                <c:pt idx="5123">
                  <c:v>25</c:v>
                </c:pt>
                <c:pt idx="5124">
                  <c:v>25</c:v>
                </c:pt>
                <c:pt idx="5125">
                  <c:v>25</c:v>
                </c:pt>
                <c:pt idx="5126">
                  <c:v>25</c:v>
                </c:pt>
                <c:pt idx="5127">
                  <c:v>25</c:v>
                </c:pt>
                <c:pt idx="5128">
                  <c:v>25</c:v>
                </c:pt>
                <c:pt idx="5129">
                  <c:v>25</c:v>
                </c:pt>
                <c:pt idx="5130">
                  <c:v>25</c:v>
                </c:pt>
                <c:pt idx="5131">
                  <c:v>25</c:v>
                </c:pt>
                <c:pt idx="5132">
                  <c:v>25</c:v>
                </c:pt>
                <c:pt idx="5133">
                  <c:v>25</c:v>
                </c:pt>
                <c:pt idx="5134">
                  <c:v>25</c:v>
                </c:pt>
                <c:pt idx="5135">
                  <c:v>25</c:v>
                </c:pt>
                <c:pt idx="5136">
                  <c:v>25</c:v>
                </c:pt>
                <c:pt idx="5137">
                  <c:v>25</c:v>
                </c:pt>
                <c:pt idx="5138">
                  <c:v>25</c:v>
                </c:pt>
                <c:pt idx="5139">
                  <c:v>25</c:v>
                </c:pt>
                <c:pt idx="5140">
                  <c:v>25</c:v>
                </c:pt>
                <c:pt idx="5141">
                  <c:v>25</c:v>
                </c:pt>
                <c:pt idx="5142">
                  <c:v>25</c:v>
                </c:pt>
                <c:pt idx="5143">
                  <c:v>25</c:v>
                </c:pt>
                <c:pt idx="5144">
                  <c:v>25</c:v>
                </c:pt>
                <c:pt idx="5145">
                  <c:v>25</c:v>
                </c:pt>
                <c:pt idx="5146">
                  <c:v>25</c:v>
                </c:pt>
                <c:pt idx="5147">
                  <c:v>25</c:v>
                </c:pt>
                <c:pt idx="5148">
                  <c:v>25</c:v>
                </c:pt>
                <c:pt idx="5149">
                  <c:v>25</c:v>
                </c:pt>
                <c:pt idx="5150">
                  <c:v>25</c:v>
                </c:pt>
                <c:pt idx="5151">
                  <c:v>25</c:v>
                </c:pt>
                <c:pt idx="5152">
                  <c:v>25</c:v>
                </c:pt>
                <c:pt idx="5153">
                  <c:v>25</c:v>
                </c:pt>
                <c:pt idx="5154">
                  <c:v>25</c:v>
                </c:pt>
                <c:pt idx="5155">
                  <c:v>25</c:v>
                </c:pt>
                <c:pt idx="5156">
                  <c:v>25</c:v>
                </c:pt>
                <c:pt idx="5157">
                  <c:v>25</c:v>
                </c:pt>
                <c:pt idx="5158">
                  <c:v>25</c:v>
                </c:pt>
                <c:pt idx="5159">
                  <c:v>25</c:v>
                </c:pt>
                <c:pt idx="5160">
                  <c:v>25</c:v>
                </c:pt>
                <c:pt idx="5161">
                  <c:v>25</c:v>
                </c:pt>
                <c:pt idx="5162">
                  <c:v>25</c:v>
                </c:pt>
                <c:pt idx="5163">
                  <c:v>25</c:v>
                </c:pt>
                <c:pt idx="5164">
                  <c:v>24</c:v>
                </c:pt>
                <c:pt idx="5165">
                  <c:v>24</c:v>
                </c:pt>
                <c:pt idx="5166">
                  <c:v>24</c:v>
                </c:pt>
                <c:pt idx="5167">
                  <c:v>24</c:v>
                </c:pt>
                <c:pt idx="5168">
                  <c:v>24</c:v>
                </c:pt>
                <c:pt idx="5169">
                  <c:v>24</c:v>
                </c:pt>
                <c:pt idx="5170">
                  <c:v>24</c:v>
                </c:pt>
                <c:pt idx="5171">
                  <c:v>24</c:v>
                </c:pt>
                <c:pt idx="5172">
                  <c:v>24</c:v>
                </c:pt>
                <c:pt idx="5173">
                  <c:v>24</c:v>
                </c:pt>
                <c:pt idx="5174">
                  <c:v>24</c:v>
                </c:pt>
                <c:pt idx="5175">
                  <c:v>24</c:v>
                </c:pt>
                <c:pt idx="5176">
                  <c:v>24</c:v>
                </c:pt>
                <c:pt idx="5177">
                  <c:v>24</c:v>
                </c:pt>
                <c:pt idx="5178">
                  <c:v>24</c:v>
                </c:pt>
                <c:pt idx="5179">
                  <c:v>24</c:v>
                </c:pt>
                <c:pt idx="5180">
                  <c:v>24</c:v>
                </c:pt>
                <c:pt idx="5181">
                  <c:v>24</c:v>
                </c:pt>
                <c:pt idx="5182">
                  <c:v>24</c:v>
                </c:pt>
                <c:pt idx="5183">
                  <c:v>24</c:v>
                </c:pt>
                <c:pt idx="5184">
                  <c:v>24</c:v>
                </c:pt>
                <c:pt idx="5185">
                  <c:v>24</c:v>
                </c:pt>
                <c:pt idx="5186">
                  <c:v>24</c:v>
                </c:pt>
                <c:pt idx="5187">
                  <c:v>24</c:v>
                </c:pt>
                <c:pt idx="5188">
                  <c:v>24</c:v>
                </c:pt>
                <c:pt idx="5189">
                  <c:v>24</c:v>
                </c:pt>
                <c:pt idx="5190">
                  <c:v>24</c:v>
                </c:pt>
                <c:pt idx="5191">
                  <c:v>24</c:v>
                </c:pt>
                <c:pt idx="5192">
                  <c:v>24</c:v>
                </c:pt>
                <c:pt idx="5193">
                  <c:v>24</c:v>
                </c:pt>
                <c:pt idx="5194">
                  <c:v>24</c:v>
                </c:pt>
                <c:pt idx="5195">
                  <c:v>24</c:v>
                </c:pt>
                <c:pt idx="5196">
                  <c:v>24</c:v>
                </c:pt>
                <c:pt idx="5197">
                  <c:v>24</c:v>
                </c:pt>
                <c:pt idx="5198">
                  <c:v>24</c:v>
                </c:pt>
                <c:pt idx="5199">
                  <c:v>24</c:v>
                </c:pt>
                <c:pt idx="5200">
                  <c:v>24</c:v>
                </c:pt>
                <c:pt idx="5201">
                  <c:v>24</c:v>
                </c:pt>
                <c:pt idx="5202">
                  <c:v>24</c:v>
                </c:pt>
                <c:pt idx="5203">
                  <c:v>24</c:v>
                </c:pt>
                <c:pt idx="5204">
                  <c:v>24</c:v>
                </c:pt>
                <c:pt idx="5205">
                  <c:v>24</c:v>
                </c:pt>
                <c:pt idx="5206">
                  <c:v>24</c:v>
                </c:pt>
                <c:pt idx="5207">
                  <c:v>24</c:v>
                </c:pt>
                <c:pt idx="5208">
                  <c:v>24</c:v>
                </c:pt>
                <c:pt idx="5209">
                  <c:v>24</c:v>
                </c:pt>
                <c:pt idx="5210">
                  <c:v>24</c:v>
                </c:pt>
                <c:pt idx="5211">
                  <c:v>24</c:v>
                </c:pt>
                <c:pt idx="5212">
                  <c:v>24</c:v>
                </c:pt>
                <c:pt idx="5213">
                  <c:v>24</c:v>
                </c:pt>
                <c:pt idx="5214">
                  <c:v>24</c:v>
                </c:pt>
                <c:pt idx="5215">
                  <c:v>24</c:v>
                </c:pt>
                <c:pt idx="5216">
                  <c:v>24</c:v>
                </c:pt>
                <c:pt idx="5217">
                  <c:v>24</c:v>
                </c:pt>
                <c:pt idx="5218">
                  <c:v>24</c:v>
                </c:pt>
                <c:pt idx="5219">
                  <c:v>24</c:v>
                </c:pt>
                <c:pt idx="5220">
                  <c:v>24</c:v>
                </c:pt>
                <c:pt idx="5221">
                  <c:v>24</c:v>
                </c:pt>
                <c:pt idx="5222">
                  <c:v>24</c:v>
                </c:pt>
                <c:pt idx="5223">
                  <c:v>24</c:v>
                </c:pt>
                <c:pt idx="5224">
                  <c:v>24</c:v>
                </c:pt>
                <c:pt idx="5225">
                  <c:v>24</c:v>
                </c:pt>
                <c:pt idx="5226">
                  <c:v>24</c:v>
                </c:pt>
                <c:pt idx="5227">
                  <c:v>24</c:v>
                </c:pt>
                <c:pt idx="5228">
                  <c:v>24</c:v>
                </c:pt>
                <c:pt idx="5229">
                  <c:v>24</c:v>
                </c:pt>
                <c:pt idx="5230">
                  <c:v>24</c:v>
                </c:pt>
                <c:pt idx="5231">
                  <c:v>24</c:v>
                </c:pt>
                <c:pt idx="5232">
                  <c:v>24</c:v>
                </c:pt>
                <c:pt idx="5233">
                  <c:v>24</c:v>
                </c:pt>
                <c:pt idx="5234">
                  <c:v>24</c:v>
                </c:pt>
                <c:pt idx="5235">
                  <c:v>24</c:v>
                </c:pt>
                <c:pt idx="5236">
                  <c:v>24</c:v>
                </c:pt>
                <c:pt idx="5237">
                  <c:v>24</c:v>
                </c:pt>
                <c:pt idx="5238">
                  <c:v>24</c:v>
                </c:pt>
                <c:pt idx="5239">
                  <c:v>24</c:v>
                </c:pt>
                <c:pt idx="5240">
                  <c:v>24</c:v>
                </c:pt>
                <c:pt idx="5241">
                  <c:v>24</c:v>
                </c:pt>
                <c:pt idx="5242">
                  <c:v>24</c:v>
                </c:pt>
                <c:pt idx="5243">
                  <c:v>24</c:v>
                </c:pt>
                <c:pt idx="5244">
                  <c:v>24</c:v>
                </c:pt>
                <c:pt idx="5245">
                  <c:v>24</c:v>
                </c:pt>
                <c:pt idx="5246">
                  <c:v>24</c:v>
                </c:pt>
                <c:pt idx="5247">
                  <c:v>24</c:v>
                </c:pt>
                <c:pt idx="5248">
                  <c:v>24</c:v>
                </c:pt>
                <c:pt idx="5249">
                  <c:v>24</c:v>
                </c:pt>
                <c:pt idx="5250">
                  <c:v>24</c:v>
                </c:pt>
                <c:pt idx="5251">
                  <c:v>24</c:v>
                </c:pt>
                <c:pt idx="5252">
                  <c:v>24</c:v>
                </c:pt>
                <c:pt idx="5253">
                  <c:v>24</c:v>
                </c:pt>
                <c:pt idx="5254">
                  <c:v>24</c:v>
                </c:pt>
                <c:pt idx="5255">
                  <c:v>24</c:v>
                </c:pt>
                <c:pt idx="5256">
                  <c:v>24</c:v>
                </c:pt>
                <c:pt idx="5257">
                  <c:v>24</c:v>
                </c:pt>
                <c:pt idx="5258">
                  <c:v>24</c:v>
                </c:pt>
                <c:pt idx="5259">
                  <c:v>24</c:v>
                </c:pt>
                <c:pt idx="5260">
                  <c:v>24</c:v>
                </c:pt>
                <c:pt idx="5261">
                  <c:v>24</c:v>
                </c:pt>
                <c:pt idx="5262">
                  <c:v>24</c:v>
                </c:pt>
                <c:pt idx="5263">
                  <c:v>24</c:v>
                </c:pt>
                <c:pt idx="5264">
                  <c:v>24</c:v>
                </c:pt>
                <c:pt idx="5265">
                  <c:v>24</c:v>
                </c:pt>
                <c:pt idx="5266">
                  <c:v>24</c:v>
                </c:pt>
                <c:pt idx="5267">
                  <c:v>24</c:v>
                </c:pt>
                <c:pt idx="5268">
                  <c:v>23</c:v>
                </c:pt>
                <c:pt idx="5269">
                  <c:v>23</c:v>
                </c:pt>
                <c:pt idx="5270">
                  <c:v>23</c:v>
                </c:pt>
                <c:pt idx="5271">
                  <c:v>23</c:v>
                </c:pt>
                <c:pt idx="5272">
                  <c:v>23</c:v>
                </c:pt>
                <c:pt idx="5273">
                  <c:v>23</c:v>
                </c:pt>
                <c:pt idx="5274">
                  <c:v>23</c:v>
                </c:pt>
                <c:pt idx="5275">
                  <c:v>23</c:v>
                </c:pt>
                <c:pt idx="5276">
                  <c:v>23</c:v>
                </c:pt>
                <c:pt idx="5277">
                  <c:v>23</c:v>
                </c:pt>
                <c:pt idx="5278">
                  <c:v>23</c:v>
                </c:pt>
                <c:pt idx="5279">
                  <c:v>23</c:v>
                </c:pt>
                <c:pt idx="5280">
                  <c:v>23</c:v>
                </c:pt>
                <c:pt idx="5281">
                  <c:v>23</c:v>
                </c:pt>
                <c:pt idx="5282">
                  <c:v>23</c:v>
                </c:pt>
                <c:pt idx="5283">
                  <c:v>23</c:v>
                </c:pt>
                <c:pt idx="5284">
                  <c:v>23</c:v>
                </c:pt>
                <c:pt idx="5285">
                  <c:v>23</c:v>
                </c:pt>
                <c:pt idx="5286">
                  <c:v>23</c:v>
                </c:pt>
                <c:pt idx="5287">
                  <c:v>23</c:v>
                </c:pt>
                <c:pt idx="5288">
                  <c:v>23</c:v>
                </c:pt>
                <c:pt idx="5289">
                  <c:v>23</c:v>
                </c:pt>
                <c:pt idx="5290">
                  <c:v>23</c:v>
                </c:pt>
                <c:pt idx="5291">
                  <c:v>23</c:v>
                </c:pt>
                <c:pt idx="5292">
                  <c:v>23</c:v>
                </c:pt>
                <c:pt idx="5293">
                  <c:v>23</c:v>
                </c:pt>
                <c:pt idx="5294">
                  <c:v>23</c:v>
                </c:pt>
                <c:pt idx="5295">
                  <c:v>23</c:v>
                </c:pt>
                <c:pt idx="5296">
                  <c:v>23</c:v>
                </c:pt>
                <c:pt idx="5297">
                  <c:v>23</c:v>
                </c:pt>
                <c:pt idx="5298">
                  <c:v>23</c:v>
                </c:pt>
                <c:pt idx="5299">
                  <c:v>23</c:v>
                </c:pt>
                <c:pt idx="5300">
                  <c:v>23</c:v>
                </c:pt>
                <c:pt idx="5301">
                  <c:v>23</c:v>
                </c:pt>
                <c:pt idx="5302">
                  <c:v>23</c:v>
                </c:pt>
                <c:pt idx="5303">
                  <c:v>23</c:v>
                </c:pt>
                <c:pt idx="5304">
                  <c:v>23</c:v>
                </c:pt>
                <c:pt idx="5305">
                  <c:v>23</c:v>
                </c:pt>
                <c:pt idx="5306">
                  <c:v>23</c:v>
                </c:pt>
                <c:pt idx="5307">
                  <c:v>23</c:v>
                </c:pt>
                <c:pt idx="5308">
                  <c:v>23</c:v>
                </c:pt>
                <c:pt idx="5309">
                  <c:v>23</c:v>
                </c:pt>
                <c:pt idx="5310">
                  <c:v>23</c:v>
                </c:pt>
                <c:pt idx="5311">
                  <c:v>23</c:v>
                </c:pt>
                <c:pt idx="5312">
                  <c:v>23</c:v>
                </c:pt>
                <c:pt idx="5313">
                  <c:v>23</c:v>
                </c:pt>
                <c:pt idx="5314">
                  <c:v>23</c:v>
                </c:pt>
                <c:pt idx="5315">
                  <c:v>23</c:v>
                </c:pt>
                <c:pt idx="5316">
                  <c:v>23</c:v>
                </c:pt>
                <c:pt idx="5317">
                  <c:v>23</c:v>
                </c:pt>
                <c:pt idx="5318">
                  <c:v>23</c:v>
                </c:pt>
                <c:pt idx="5319">
                  <c:v>23</c:v>
                </c:pt>
                <c:pt idx="5320">
                  <c:v>23</c:v>
                </c:pt>
                <c:pt idx="5321">
                  <c:v>23</c:v>
                </c:pt>
                <c:pt idx="5322">
                  <c:v>23</c:v>
                </c:pt>
                <c:pt idx="5323">
                  <c:v>23</c:v>
                </c:pt>
                <c:pt idx="5324">
                  <c:v>23</c:v>
                </c:pt>
                <c:pt idx="5325">
                  <c:v>23</c:v>
                </c:pt>
                <c:pt idx="5326">
                  <c:v>23</c:v>
                </c:pt>
                <c:pt idx="5327">
                  <c:v>23</c:v>
                </c:pt>
                <c:pt idx="5328">
                  <c:v>23</c:v>
                </c:pt>
                <c:pt idx="5329">
                  <c:v>23</c:v>
                </c:pt>
                <c:pt idx="5330">
                  <c:v>23</c:v>
                </c:pt>
                <c:pt idx="5331">
                  <c:v>23</c:v>
                </c:pt>
                <c:pt idx="5332">
                  <c:v>23</c:v>
                </c:pt>
                <c:pt idx="5333">
                  <c:v>23</c:v>
                </c:pt>
                <c:pt idx="5334">
                  <c:v>23</c:v>
                </c:pt>
                <c:pt idx="5335">
                  <c:v>23</c:v>
                </c:pt>
                <c:pt idx="5336">
                  <c:v>23</c:v>
                </c:pt>
                <c:pt idx="5337">
                  <c:v>23</c:v>
                </c:pt>
                <c:pt idx="5338">
                  <c:v>23</c:v>
                </c:pt>
                <c:pt idx="5339">
                  <c:v>23</c:v>
                </c:pt>
                <c:pt idx="5340">
                  <c:v>23</c:v>
                </c:pt>
                <c:pt idx="5341">
                  <c:v>23</c:v>
                </c:pt>
                <c:pt idx="5342">
                  <c:v>23</c:v>
                </c:pt>
                <c:pt idx="5343">
                  <c:v>23</c:v>
                </c:pt>
                <c:pt idx="5344">
                  <c:v>23</c:v>
                </c:pt>
                <c:pt idx="5345">
                  <c:v>23</c:v>
                </c:pt>
                <c:pt idx="5346">
                  <c:v>23</c:v>
                </c:pt>
                <c:pt idx="5347">
                  <c:v>23</c:v>
                </c:pt>
                <c:pt idx="5348">
                  <c:v>23</c:v>
                </c:pt>
                <c:pt idx="5349">
                  <c:v>23</c:v>
                </c:pt>
                <c:pt idx="5350">
                  <c:v>23</c:v>
                </c:pt>
                <c:pt idx="5351">
                  <c:v>23</c:v>
                </c:pt>
                <c:pt idx="5352">
                  <c:v>23</c:v>
                </c:pt>
                <c:pt idx="5353">
                  <c:v>23</c:v>
                </c:pt>
                <c:pt idx="5354">
                  <c:v>23</c:v>
                </c:pt>
                <c:pt idx="5355">
                  <c:v>23</c:v>
                </c:pt>
                <c:pt idx="5356">
                  <c:v>23</c:v>
                </c:pt>
                <c:pt idx="5357">
                  <c:v>23</c:v>
                </c:pt>
                <c:pt idx="5358">
                  <c:v>23</c:v>
                </c:pt>
                <c:pt idx="5359">
                  <c:v>23</c:v>
                </c:pt>
                <c:pt idx="5360">
                  <c:v>23</c:v>
                </c:pt>
                <c:pt idx="5361">
                  <c:v>23</c:v>
                </c:pt>
                <c:pt idx="5362">
                  <c:v>23</c:v>
                </c:pt>
                <c:pt idx="5363">
                  <c:v>23</c:v>
                </c:pt>
                <c:pt idx="5364">
                  <c:v>23</c:v>
                </c:pt>
                <c:pt idx="5365">
                  <c:v>23</c:v>
                </c:pt>
                <c:pt idx="5366">
                  <c:v>23</c:v>
                </c:pt>
                <c:pt idx="5367">
                  <c:v>23</c:v>
                </c:pt>
                <c:pt idx="5368">
                  <c:v>23</c:v>
                </c:pt>
                <c:pt idx="5369">
                  <c:v>23</c:v>
                </c:pt>
                <c:pt idx="5370">
                  <c:v>23</c:v>
                </c:pt>
                <c:pt idx="5371">
                  <c:v>23</c:v>
                </c:pt>
                <c:pt idx="5372">
                  <c:v>23</c:v>
                </c:pt>
                <c:pt idx="5373">
                  <c:v>23</c:v>
                </c:pt>
                <c:pt idx="5374">
                  <c:v>23</c:v>
                </c:pt>
                <c:pt idx="5375">
                  <c:v>23</c:v>
                </c:pt>
                <c:pt idx="5376">
                  <c:v>23</c:v>
                </c:pt>
                <c:pt idx="5377">
                  <c:v>22</c:v>
                </c:pt>
                <c:pt idx="5378">
                  <c:v>22</c:v>
                </c:pt>
                <c:pt idx="5379">
                  <c:v>22</c:v>
                </c:pt>
                <c:pt idx="5380">
                  <c:v>22</c:v>
                </c:pt>
                <c:pt idx="5381">
                  <c:v>22</c:v>
                </c:pt>
                <c:pt idx="5382">
                  <c:v>22</c:v>
                </c:pt>
                <c:pt idx="5383">
                  <c:v>22</c:v>
                </c:pt>
                <c:pt idx="5384">
                  <c:v>22</c:v>
                </c:pt>
                <c:pt idx="5385">
                  <c:v>22</c:v>
                </c:pt>
                <c:pt idx="5386">
                  <c:v>22</c:v>
                </c:pt>
                <c:pt idx="5387">
                  <c:v>22</c:v>
                </c:pt>
                <c:pt idx="5388">
                  <c:v>22</c:v>
                </c:pt>
                <c:pt idx="5389">
                  <c:v>22</c:v>
                </c:pt>
                <c:pt idx="5390">
                  <c:v>22</c:v>
                </c:pt>
                <c:pt idx="5391">
                  <c:v>22</c:v>
                </c:pt>
                <c:pt idx="5392">
                  <c:v>22</c:v>
                </c:pt>
                <c:pt idx="5393">
                  <c:v>22</c:v>
                </c:pt>
                <c:pt idx="5394">
                  <c:v>22</c:v>
                </c:pt>
                <c:pt idx="5395">
                  <c:v>22</c:v>
                </c:pt>
                <c:pt idx="5396">
                  <c:v>22</c:v>
                </c:pt>
                <c:pt idx="5397">
                  <c:v>22</c:v>
                </c:pt>
                <c:pt idx="5398">
                  <c:v>22</c:v>
                </c:pt>
                <c:pt idx="5399">
                  <c:v>22</c:v>
                </c:pt>
                <c:pt idx="5400">
                  <c:v>22</c:v>
                </c:pt>
                <c:pt idx="5401">
                  <c:v>22</c:v>
                </c:pt>
                <c:pt idx="5402">
                  <c:v>22</c:v>
                </c:pt>
                <c:pt idx="5403">
                  <c:v>22</c:v>
                </c:pt>
                <c:pt idx="5404">
                  <c:v>22</c:v>
                </c:pt>
                <c:pt idx="5405">
                  <c:v>22</c:v>
                </c:pt>
                <c:pt idx="5406">
                  <c:v>22</c:v>
                </c:pt>
                <c:pt idx="5407">
                  <c:v>22</c:v>
                </c:pt>
                <c:pt idx="5408">
                  <c:v>22</c:v>
                </c:pt>
                <c:pt idx="5409">
                  <c:v>22</c:v>
                </c:pt>
                <c:pt idx="5410">
                  <c:v>22</c:v>
                </c:pt>
                <c:pt idx="5411">
                  <c:v>22</c:v>
                </c:pt>
                <c:pt idx="5412">
                  <c:v>22</c:v>
                </c:pt>
                <c:pt idx="5413">
                  <c:v>22</c:v>
                </c:pt>
                <c:pt idx="5414">
                  <c:v>22</c:v>
                </c:pt>
                <c:pt idx="5415">
                  <c:v>22</c:v>
                </c:pt>
                <c:pt idx="5416">
                  <c:v>22</c:v>
                </c:pt>
                <c:pt idx="5417">
                  <c:v>22</c:v>
                </c:pt>
                <c:pt idx="5418">
                  <c:v>22</c:v>
                </c:pt>
                <c:pt idx="5419">
                  <c:v>22</c:v>
                </c:pt>
                <c:pt idx="5420">
                  <c:v>22</c:v>
                </c:pt>
                <c:pt idx="5421">
                  <c:v>22</c:v>
                </c:pt>
                <c:pt idx="5422">
                  <c:v>22</c:v>
                </c:pt>
                <c:pt idx="5423">
                  <c:v>22</c:v>
                </c:pt>
                <c:pt idx="5424">
                  <c:v>22</c:v>
                </c:pt>
                <c:pt idx="5425">
                  <c:v>22</c:v>
                </c:pt>
                <c:pt idx="5426">
                  <c:v>22</c:v>
                </c:pt>
                <c:pt idx="5427">
                  <c:v>22</c:v>
                </c:pt>
                <c:pt idx="5428">
                  <c:v>22</c:v>
                </c:pt>
                <c:pt idx="5429">
                  <c:v>22</c:v>
                </c:pt>
                <c:pt idx="5430">
                  <c:v>22</c:v>
                </c:pt>
                <c:pt idx="5431">
                  <c:v>22</c:v>
                </c:pt>
                <c:pt idx="5432">
                  <c:v>22</c:v>
                </c:pt>
                <c:pt idx="5433">
                  <c:v>22</c:v>
                </c:pt>
                <c:pt idx="5434">
                  <c:v>22</c:v>
                </c:pt>
                <c:pt idx="5435">
                  <c:v>22</c:v>
                </c:pt>
                <c:pt idx="5436">
                  <c:v>22</c:v>
                </c:pt>
                <c:pt idx="5437">
                  <c:v>22</c:v>
                </c:pt>
                <c:pt idx="5438">
                  <c:v>22</c:v>
                </c:pt>
                <c:pt idx="5439">
                  <c:v>22</c:v>
                </c:pt>
                <c:pt idx="5440">
                  <c:v>22</c:v>
                </c:pt>
                <c:pt idx="5441">
                  <c:v>22</c:v>
                </c:pt>
                <c:pt idx="5442">
                  <c:v>22</c:v>
                </c:pt>
                <c:pt idx="5443">
                  <c:v>22</c:v>
                </c:pt>
                <c:pt idx="5444">
                  <c:v>22</c:v>
                </c:pt>
                <c:pt idx="5445">
                  <c:v>22</c:v>
                </c:pt>
                <c:pt idx="5446">
                  <c:v>22</c:v>
                </c:pt>
                <c:pt idx="5447">
                  <c:v>22</c:v>
                </c:pt>
                <c:pt idx="5448">
                  <c:v>22</c:v>
                </c:pt>
                <c:pt idx="5449">
                  <c:v>22</c:v>
                </c:pt>
                <c:pt idx="5450">
                  <c:v>22</c:v>
                </c:pt>
                <c:pt idx="5451">
                  <c:v>22</c:v>
                </c:pt>
                <c:pt idx="5452">
                  <c:v>22</c:v>
                </c:pt>
                <c:pt idx="5453">
                  <c:v>22</c:v>
                </c:pt>
                <c:pt idx="5454">
                  <c:v>22</c:v>
                </c:pt>
                <c:pt idx="5455">
                  <c:v>22</c:v>
                </c:pt>
                <c:pt idx="5456">
                  <c:v>22</c:v>
                </c:pt>
                <c:pt idx="5457">
                  <c:v>22</c:v>
                </c:pt>
                <c:pt idx="5458">
                  <c:v>22</c:v>
                </c:pt>
                <c:pt idx="5459">
                  <c:v>22</c:v>
                </c:pt>
                <c:pt idx="5460">
                  <c:v>22</c:v>
                </c:pt>
                <c:pt idx="5461">
                  <c:v>22</c:v>
                </c:pt>
                <c:pt idx="5462">
                  <c:v>22</c:v>
                </c:pt>
                <c:pt idx="5463">
                  <c:v>22</c:v>
                </c:pt>
                <c:pt idx="5464">
                  <c:v>22</c:v>
                </c:pt>
                <c:pt idx="5465">
                  <c:v>22</c:v>
                </c:pt>
                <c:pt idx="5466">
                  <c:v>22</c:v>
                </c:pt>
                <c:pt idx="5467">
                  <c:v>22</c:v>
                </c:pt>
                <c:pt idx="5468">
                  <c:v>22</c:v>
                </c:pt>
                <c:pt idx="5469">
                  <c:v>22</c:v>
                </c:pt>
                <c:pt idx="5470">
                  <c:v>22</c:v>
                </c:pt>
                <c:pt idx="5471">
                  <c:v>22</c:v>
                </c:pt>
                <c:pt idx="5472">
                  <c:v>22</c:v>
                </c:pt>
                <c:pt idx="5473">
                  <c:v>22</c:v>
                </c:pt>
                <c:pt idx="5474">
                  <c:v>21</c:v>
                </c:pt>
                <c:pt idx="5475">
                  <c:v>21</c:v>
                </c:pt>
                <c:pt idx="5476">
                  <c:v>21</c:v>
                </c:pt>
                <c:pt idx="5477">
                  <c:v>21</c:v>
                </c:pt>
                <c:pt idx="5478">
                  <c:v>21</c:v>
                </c:pt>
                <c:pt idx="5479">
                  <c:v>21</c:v>
                </c:pt>
                <c:pt idx="5480">
                  <c:v>21</c:v>
                </c:pt>
                <c:pt idx="5481">
                  <c:v>21</c:v>
                </c:pt>
                <c:pt idx="5482">
                  <c:v>21</c:v>
                </c:pt>
                <c:pt idx="5483">
                  <c:v>21</c:v>
                </c:pt>
                <c:pt idx="5484">
                  <c:v>21</c:v>
                </c:pt>
                <c:pt idx="5485">
                  <c:v>21</c:v>
                </c:pt>
                <c:pt idx="5486">
                  <c:v>21</c:v>
                </c:pt>
                <c:pt idx="5487">
                  <c:v>21</c:v>
                </c:pt>
                <c:pt idx="5488">
                  <c:v>21</c:v>
                </c:pt>
                <c:pt idx="5489">
                  <c:v>21</c:v>
                </c:pt>
                <c:pt idx="5490">
                  <c:v>21</c:v>
                </c:pt>
                <c:pt idx="5491">
                  <c:v>21</c:v>
                </c:pt>
                <c:pt idx="5492">
                  <c:v>21</c:v>
                </c:pt>
                <c:pt idx="5493">
                  <c:v>21</c:v>
                </c:pt>
                <c:pt idx="5494">
                  <c:v>21</c:v>
                </c:pt>
                <c:pt idx="5495">
                  <c:v>21</c:v>
                </c:pt>
                <c:pt idx="5496">
                  <c:v>21</c:v>
                </c:pt>
                <c:pt idx="5497">
                  <c:v>21</c:v>
                </c:pt>
                <c:pt idx="5498">
                  <c:v>21</c:v>
                </c:pt>
                <c:pt idx="5499">
                  <c:v>21</c:v>
                </c:pt>
                <c:pt idx="5500">
                  <c:v>21</c:v>
                </c:pt>
                <c:pt idx="5501">
                  <c:v>21</c:v>
                </c:pt>
                <c:pt idx="5502">
                  <c:v>21</c:v>
                </c:pt>
                <c:pt idx="5503">
                  <c:v>21</c:v>
                </c:pt>
                <c:pt idx="5504">
                  <c:v>21</c:v>
                </c:pt>
                <c:pt idx="5505">
                  <c:v>21</c:v>
                </c:pt>
                <c:pt idx="5506">
                  <c:v>21</c:v>
                </c:pt>
                <c:pt idx="5507">
                  <c:v>21</c:v>
                </c:pt>
                <c:pt idx="5508">
                  <c:v>21</c:v>
                </c:pt>
                <c:pt idx="5509">
                  <c:v>21</c:v>
                </c:pt>
                <c:pt idx="5510">
                  <c:v>21</c:v>
                </c:pt>
                <c:pt idx="5511">
                  <c:v>21</c:v>
                </c:pt>
                <c:pt idx="5512">
                  <c:v>21</c:v>
                </c:pt>
                <c:pt idx="5513">
                  <c:v>21</c:v>
                </c:pt>
                <c:pt idx="5514">
                  <c:v>21</c:v>
                </c:pt>
                <c:pt idx="5515">
                  <c:v>21</c:v>
                </c:pt>
                <c:pt idx="5516">
                  <c:v>21</c:v>
                </c:pt>
                <c:pt idx="5517">
                  <c:v>21</c:v>
                </c:pt>
                <c:pt idx="5518">
                  <c:v>21</c:v>
                </c:pt>
                <c:pt idx="5519">
                  <c:v>21</c:v>
                </c:pt>
                <c:pt idx="5520">
                  <c:v>21</c:v>
                </c:pt>
                <c:pt idx="5521">
                  <c:v>21</c:v>
                </c:pt>
                <c:pt idx="5522">
                  <c:v>21</c:v>
                </c:pt>
                <c:pt idx="5523">
                  <c:v>21</c:v>
                </c:pt>
                <c:pt idx="5524">
                  <c:v>21</c:v>
                </c:pt>
                <c:pt idx="5525">
                  <c:v>21</c:v>
                </c:pt>
                <c:pt idx="5526">
                  <c:v>21</c:v>
                </c:pt>
                <c:pt idx="5527">
                  <c:v>21</c:v>
                </c:pt>
                <c:pt idx="5528">
                  <c:v>21</c:v>
                </c:pt>
                <c:pt idx="5529">
                  <c:v>21</c:v>
                </c:pt>
                <c:pt idx="5530">
                  <c:v>21</c:v>
                </c:pt>
                <c:pt idx="5531">
                  <c:v>21</c:v>
                </c:pt>
                <c:pt idx="5532">
                  <c:v>21</c:v>
                </c:pt>
                <c:pt idx="5533">
                  <c:v>21</c:v>
                </c:pt>
                <c:pt idx="5534">
                  <c:v>21</c:v>
                </c:pt>
                <c:pt idx="5535">
                  <c:v>21</c:v>
                </c:pt>
                <c:pt idx="5536">
                  <c:v>21</c:v>
                </c:pt>
                <c:pt idx="5537">
                  <c:v>21</c:v>
                </c:pt>
                <c:pt idx="5538">
                  <c:v>21</c:v>
                </c:pt>
                <c:pt idx="5539">
                  <c:v>21</c:v>
                </c:pt>
                <c:pt idx="5540">
                  <c:v>21</c:v>
                </c:pt>
                <c:pt idx="5541">
                  <c:v>21</c:v>
                </c:pt>
                <c:pt idx="5542">
                  <c:v>21</c:v>
                </c:pt>
                <c:pt idx="5543">
                  <c:v>21</c:v>
                </c:pt>
                <c:pt idx="5544">
                  <c:v>21</c:v>
                </c:pt>
                <c:pt idx="5545">
                  <c:v>21</c:v>
                </c:pt>
                <c:pt idx="5546">
                  <c:v>21</c:v>
                </c:pt>
                <c:pt idx="5547">
                  <c:v>21</c:v>
                </c:pt>
                <c:pt idx="5548">
                  <c:v>21</c:v>
                </c:pt>
                <c:pt idx="5549">
                  <c:v>21</c:v>
                </c:pt>
                <c:pt idx="5550">
                  <c:v>21</c:v>
                </c:pt>
                <c:pt idx="5551">
                  <c:v>21</c:v>
                </c:pt>
                <c:pt idx="5552">
                  <c:v>21</c:v>
                </c:pt>
                <c:pt idx="5553">
                  <c:v>21</c:v>
                </c:pt>
                <c:pt idx="5554">
                  <c:v>21</c:v>
                </c:pt>
                <c:pt idx="5555">
                  <c:v>21</c:v>
                </c:pt>
                <c:pt idx="5556">
                  <c:v>21</c:v>
                </c:pt>
                <c:pt idx="5557">
                  <c:v>21</c:v>
                </c:pt>
                <c:pt idx="5558">
                  <c:v>21</c:v>
                </c:pt>
                <c:pt idx="5559">
                  <c:v>21</c:v>
                </c:pt>
                <c:pt idx="5560">
                  <c:v>21</c:v>
                </c:pt>
                <c:pt idx="5561">
                  <c:v>21</c:v>
                </c:pt>
                <c:pt idx="5562">
                  <c:v>21</c:v>
                </c:pt>
                <c:pt idx="5563">
                  <c:v>21</c:v>
                </c:pt>
                <c:pt idx="5564">
                  <c:v>21</c:v>
                </c:pt>
                <c:pt idx="5565">
                  <c:v>21</c:v>
                </c:pt>
                <c:pt idx="5566">
                  <c:v>21</c:v>
                </c:pt>
                <c:pt idx="5567">
                  <c:v>21</c:v>
                </c:pt>
                <c:pt idx="5568">
                  <c:v>21</c:v>
                </c:pt>
                <c:pt idx="5569">
                  <c:v>21</c:v>
                </c:pt>
                <c:pt idx="5570">
                  <c:v>21</c:v>
                </c:pt>
                <c:pt idx="5571">
                  <c:v>20</c:v>
                </c:pt>
                <c:pt idx="5572">
                  <c:v>20</c:v>
                </c:pt>
                <c:pt idx="5573">
                  <c:v>20</c:v>
                </c:pt>
                <c:pt idx="5574">
                  <c:v>20</c:v>
                </c:pt>
                <c:pt idx="5575">
                  <c:v>20</c:v>
                </c:pt>
                <c:pt idx="5576">
                  <c:v>20</c:v>
                </c:pt>
                <c:pt idx="5577">
                  <c:v>20</c:v>
                </c:pt>
                <c:pt idx="5578">
                  <c:v>20</c:v>
                </c:pt>
                <c:pt idx="5579">
                  <c:v>20</c:v>
                </c:pt>
                <c:pt idx="5580">
                  <c:v>20</c:v>
                </c:pt>
                <c:pt idx="5581">
                  <c:v>20</c:v>
                </c:pt>
                <c:pt idx="5582">
                  <c:v>20</c:v>
                </c:pt>
                <c:pt idx="5583">
                  <c:v>20</c:v>
                </c:pt>
                <c:pt idx="5584">
                  <c:v>20</c:v>
                </c:pt>
                <c:pt idx="5585">
                  <c:v>20</c:v>
                </c:pt>
                <c:pt idx="5586">
                  <c:v>20</c:v>
                </c:pt>
                <c:pt idx="5587">
                  <c:v>20</c:v>
                </c:pt>
                <c:pt idx="5588">
                  <c:v>20</c:v>
                </c:pt>
                <c:pt idx="5589">
                  <c:v>20</c:v>
                </c:pt>
                <c:pt idx="5590">
                  <c:v>20</c:v>
                </c:pt>
                <c:pt idx="5591">
                  <c:v>20</c:v>
                </c:pt>
                <c:pt idx="5592">
                  <c:v>20</c:v>
                </c:pt>
                <c:pt idx="5593">
                  <c:v>20</c:v>
                </c:pt>
                <c:pt idx="5594">
                  <c:v>20</c:v>
                </c:pt>
                <c:pt idx="5595">
                  <c:v>20</c:v>
                </c:pt>
                <c:pt idx="5596">
                  <c:v>20</c:v>
                </c:pt>
                <c:pt idx="5597">
                  <c:v>20</c:v>
                </c:pt>
                <c:pt idx="5598">
                  <c:v>20</c:v>
                </c:pt>
                <c:pt idx="5599">
                  <c:v>20</c:v>
                </c:pt>
                <c:pt idx="5600">
                  <c:v>20</c:v>
                </c:pt>
                <c:pt idx="5601">
                  <c:v>20</c:v>
                </c:pt>
                <c:pt idx="5602">
                  <c:v>20</c:v>
                </c:pt>
                <c:pt idx="5603">
                  <c:v>20</c:v>
                </c:pt>
                <c:pt idx="5604">
                  <c:v>20</c:v>
                </c:pt>
                <c:pt idx="5605">
                  <c:v>20</c:v>
                </c:pt>
                <c:pt idx="5606">
                  <c:v>20</c:v>
                </c:pt>
                <c:pt idx="5607">
                  <c:v>20</c:v>
                </c:pt>
                <c:pt idx="5608">
                  <c:v>20</c:v>
                </c:pt>
                <c:pt idx="5609">
                  <c:v>20</c:v>
                </c:pt>
                <c:pt idx="5610">
                  <c:v>20</c:v>
                </c:pt>
                <c:pt idx="5611">
                  <c:v>20</c:v>
                </c:pt>
                <c:pt idx="5612">
                  <c:v>20</c:v>
                </c:pt>
                <c:pt idx="5613">
                  <c:v>20</c:v>
                </c:pt>
                <c:pt idx="5614">
                  <c:v>20</c:v>
                </c:pt>
                <c:pt idx="5615">
                  <c:v>20</c:v>
                </c:pt>
                <c:pt idx="5616">
                  <c:v>20</c:v>
                </c:pt>
                <c:pt idx="5617">
                  <c:v>20</c:v>
                </c:pt>
                <c:pt idx="5618">
                  <c:v>20</c:v>
                </c:pt>
                <c:pt idx="5619">
                  <c:v>20</c:v>
                </c:pt>
                <c:pt idx="5620">
                  <c:v>20</c:v>
                </c:pt>
                <c:pt idx="5621">
                  <c:v>20</c:v>
                </c:pt>
                <c:pt idx="5622">
                  <c:v>20</c:v>
                </c:pt>
                <c:pt idx="5623">
                  <c:v>20</c:v>
                </c:pt>
                <c:pt idx="5624">
                  <c:v>20</c:v>
                </c:pt>
                <c:pt idx="5625">
                  <c:v>20</c:v>
                </c:pt>
                <c:pt idx="5626">
                  <c:v>20</c:v>
                </c:pt>
                <c:pt idx="5627">
                  <c:v>20</c:v>
                </c:pt>
                <c:pt idx="5628">
                  <c:v>20</c:v>
                </c:pt>
                <c:pt idx="5629">
                  <c:v>20</c:v>
                </c:pt>
                <c:pt idx="5630">
                  <c:v>20</c:v>
                </c:pt>
                <c:pt idx="5631">
                  <c:v>20</c:v>
                </c:pt>
                <c:pt idx="5632">
                  <c:v>20</c:v>
                </c:pt>
                <c:pt idx="5633">
                  <c:v>20</c:v>
                </c:pt>
                <c:pt idx="5634">
                  <c:v>20</c:v>
                </c:pt>
                <c:pt idx="5635">
                  <c:v>20</c:v>
                </c:pt>
                <c:pt idx="5636">
                  <c:v>20</c:v>
                </c:pt>
                <c:pt idx="5637">
                  <c:v>20</c:v>
                </c:pt>
                <c:pt idx="5638">
                  <c:v>20</c:v>
                </c:pt>
                <c:pt idx="5639">
                  <c:v>20</c:v>
                </c:pt>
                <c:pt idx="5640">
                  <c:v>20</c:v>
                </c:pt>
                <c:pt idx="5641">
                  <c:v>20</c:v>
                </c:pt>
                <c:pt idx="5642">
                  <c:v>20</c:v>
                </c:pt>
                <c:pt idx="5643">
                  <c:v>20</c:v>
                </c:pt>
                <c:pt idx="5644">
                  <c:v>20</c:v>
                </c:pt>
                <c:pt idx="5645">
                  <c:v>20</c:v>
                </c:pt>
                <c:pt idx="5646">
                  <c:v>20</c:v>
                </c:pt>
                <c:pt idx="5647">
                  <c:v>20</c:v>
                </c:pt>
                <c:pt idx="5648">
                  <c:v>20</c:v>
                </c:pt>
                <c:pt idx="5649">
                  <c:v>20</c:v>
                </c:pt>
                <c:pt idx="5650">
                  <c:v>20</c:v>
                </c:pt>
                <c:pt idx="5651">
                  <c:v>20</c:v>
                </c:pt>
                <c:pt idx="5652">
                  <c:v>20</c:v>
                </c:pt>
                <c:pt idx="5653">
                  <c:v>20</c:v>
                </c:pt>
                <c:pt idx="5654">
                  <c:v>20</c:v>
                </c:pt>
                <c:pt idx="5655">
                  <c:v>20</c:v>
                </c:pt>
                <c:pt idx="5656">
                  <c:v>20</c:v>
                </c:pt>
                <c:pt idx="5657">
                  <c:v>20</c:v>
                </c:pt>
                <c:pt idx="5658">
                  <c:v>20</c:v>
                </c:pt>
                <c:pt idx="5659">
                  <c:v>20</c:v>
                </c:pt>
                <c:pt idx="5660">
                  <c:v>20</c:v>
                </c:pt>
                <c:pt idx="5661">
                  <c:v>20</c:v>
                </c:pt>
                <c:pt idx="5662">
                  <c:v>20</c:v>
                </c:pt>
                <c:pt idx="5663">
                  <c:v>20</c:v>
                </c:pt>
                <c:pt idx="5664">
                  <c:v>20</c:v>
                </c:pt>
                <c:pt idx="5665">
                  <c:v>20</c:v>
                </c:pt>
                <c:pt idx="5666">
                  <c:v>20</c:v>
                </c:pt>
                <c:pt idx="5667">
                  <c:v>20</c:v>
                </c:pt>
                <c:pt idx="5668">
                  <c:v>20</c:v>
                </c:pt>
                <c:pt idx="5669">
                  <c:v>20</c:v>
                </c:pt>
                <c:pt idx="5670">
                  <c:v>20</c:v>
                </c:pt>
                <c:pt idx="5671">
                  <c:v>20</c:v>
                </c:pt>
                <c:pt idx="5672">
                  <c:v>19</c:v>
                </c:pt>
                <c:pt idx="5673">
                  <c:v>19</c:v>
                </c:pt>
                <c:pt idx="5674">
                  <c:v>19</c:v>
                </c:pt>
                <c:pt idx="5675">
                  <c:v>19</c:v>
                </c:pt>
                <c:pt idx="5676">
                  <c:v>19</c:v>
                </c:pt>
                <c:pt idx="5677">
                  <c:v>19</c:v>
                </c:pt>
                <c:pt idx="5678">
                  <c:v>19</c:v>
                </c:pt>
                <c:pt idx="5679">
                  <c:v>19</c:v>
                </c:pt>
                <c:pt idx="5680">
                  <c:v>19</c:v>
                </c:pt>
                <c:pt idx="5681">
                  <c:v>19</c:v>
                </c:pt>
                <c:pt idx="5682">
                  <c:v>19</c:v>
                </c:pt>
                <c:pt idx="5683">
                  <c:v>19</c:v>
                </c:pt>
                <c:pt idx="5684">
                  <c:v>19</c:v>
                </c:pt>
                <c:pt idx="5685">
                  <c:v>19</c:v>
                </c:pt>
                <c:pt idx="5686">
                  <c:v>19</c:v>
                </c:pt>
                <c:pt idx="5687">
                  <c:v>19</c:v>
                </c:pt>
                <c:pt idx="5688">
                  <c:v>19</c:v>
                </c:pt>
                <c:pt idx="5689">
                  <c:v>19</c:v>
                </c:pt>
                <c:pt idx="5690">
                  <c:v>19</c:v>
                </c:pt>
                <c:pt idx="5691">
                  <c:v>19</c:v>
                </c:pt>
                <c:pt idx="5692">
                  <c:v>19</c:v>
                </c:pt>
                <c:pt idx="5693">
                  <c:v>19</c:v>
                </c:pt>
                <c:pt idx="5694">
                  <c:v>19</c:v>
                </c:pt>
                <c:pt idx="5695">
                  <c:v>19</c:v>
                </c:pt>
                <c:pt idx="5696">
                  <c:v>19</c:v>
                </c:pt>
                <c:pt idx="5697">
                  <c:v>19</c:v>
                </c:pt>
                <c:pt idx="5698">
                  <c:v>19</c:v>
                </c:pt>
                <c:pt idx="5699">
                  <c:v>19</c:v>
                </c:pt>
                <c:pt idx="5700">
                  <c:v>19</c:v>
                </c:pt>
                <c:pt idx="5701">
                  <c:v>19</c:v>
                </c:pt>
                <c:pt idx="5702">
                  <c:v>19</c:v>
                </c:pt>
                <c:pt idx="5703">
                  <c:v>19</c:v>
                </c:pt>
                <c:pt idx="5704">
                  <c:v>19</c:v>
                </c:pt>
                <c:pt idx="5705">
                  <c:v>19</c:v>
                </c:pt>
                <c:pt idx="5706">
                  <c:v>19</c:v>
                </c:pt>
                <c:pt idx="5707">
                  <c:v>19</c:v>
                </c:pt>
                <c:pt idx="5708">
                  <c:v>19</c:v>
                </c:pt>
                <c:pt idx="5709">
                  <c:v>19</c:v>
                </c:pt>
                <c:pt idx="5710">
                  <c:v>19</c:v>
                </c:pt>
                <c:pt idx="5711">
                  <c:v>19</c:v>
                </c:pt>
                <c:pt idx="5712">
                  <c:v>19</c:v>
                </c:pt>
                <c:pt idx="5713">
                  <c:v>19</c:v>
                </c:pt>
                <c:pt idx="5714">
                  <c:v>19</c:v>
                </c:pt>
                <c:pt idx="5715">
                  <c:v>19</c:v>
                </c:pt>
                <c:pt idx="5716">
                  <c:v>19</c:v>
                </c:pt>
                <c:pt idx="5717">
                  <c:v>19</c:v>
                </c:pt>
                <c:pt idx="5718">
                  <c:v>19</c:v>
                </c:pt>
                <c:pt idx="5719">
                  <c:v>19</c:v>
                </c:pt>
                <c:pt idx="5720">
                  <c:v>19</c:v>
                </c:pt>
                <c:pt idx="5721">
                  <c:v>19</c:v>
                </c:pt>
                <c:pt idx="5722">
                  <c:v>19</c:v>
                </c:pt>
                <c:pt idx="5723">
                  <c:v>19</c:v>
                </c:pt>
                <c:pt idx="5724">
                  <c:v>19</c:v>
                </c:pt>
                <c:pt idx="5725">
                  <c:v>19</c:v>
                </c:pt>
                <c:pt idx="5726">
                  <c:v>19</c:v>
                </c:pt>
                <c:pt idx="5727">
                  <c:v>19</c:v>
                </c:pt>
                <c:pt idx="5728">
                  <c:v>19</c:v>
                </c:pt>
                <c:pt idx="5729">
                  <c:v>19</c:v>
                </c:pt>
                <c:pt idx="5730">
                  <c:v>19</c:v>
                </c:pt>
                <c:pt idx="5731">
                  <c:v>19</c:v>
                </c:pt>
                <c:pt idx="5732">
                  <c:v>19</c:v>
                </c:pt>
                <c:pt idx="5733">
                  <c:v>19</c:v>
                </c:pt>
                <c:pt idx="5734">
                  <c:v>19</c:v>
                </c:pt>
                <c:pt idx="5735">
                  <c:v>19</c:v>
                </c:pt>
                <c:pt idx="5736">
                  <c:v>19</c:v>
                </c:pt>
                <c:pt idx="5737">
                  <c:v>19</c:v>
                </c:pt>
                <c:pt idx="5738">
                  <c:v>19</c:v>
                </c:pt>
                <c:pt idx="5739">
                  <c:v>19</c:v>
                </c:pt>
                <c:pt idx="5740">
                  <c:v>19</c:v>
                </c:pt>
                <c:pt idx="5741">
                  <c:v>19</c:v>
                </c:pt>
                <c:pt idx="5742">
                  <c:v>19</c:v>
                </c:pt>
                <c:pt idx="5743">
                  <c:v>19</c:v>
                </c:pt>
                <c:pt idx="5744">
                  <c:v>19</c:v>
                </c:pt>
                <c:pt idx="5745">
                  <c:v>19</c:v>
                </c:pt>
                <c:pt idx="5746">
                  <c:v>19</c:v>
                </c:pt>
                <c:pt idx="5747">
                  <c:v>19</c:v>
                </c:pt>
                <c:pt idx="5748">
                  <c:v>19</c:v>
                </c:pt>
                <c:pt idx="5749">
                  <c:v>19</c:v>
                </c:pt>
                <c:pt idx="5750">
                  <c:v>19</c:v>
                </c:pt>
                <c:pt idx="5751">
                  <c:v>19</c:v>
                </c:pt>
                <c:pt idx="5752">
                  <c:v>19</c:v>
                </c:pt>
                <c:pt idx="5753">
                  <c:v>19</c:v>
                </c:pt>
                <c:pt idx="5754">
                  <c:v>19</c:v>
                </c:pt>
                <c:pt idx="5755">
                  <c:v>19</c:v>
                </c:pt>
                <c:pt idx="5756">
                  <c:v>19</c:v>
                </c:pt>
                <c:pt idx="5757">
                  <c:v>19</c:v>
                </c:pt>
                <c:pt idx="5758">
                  <c:v>19</c:v>
                </c:pt>
                <c:pt idx="5759">
                  <c:v>19</c:v>
                </c:pt>
                <c:pt idx="5760">
                  <c:v>19</c:v>
                </c:pt>
                <c:pt idx="5761">
                  <c:v>19</c:v>
                </c:pt>
                <c:pt idx="5762">
                  <c:v>19</c:v>
                </c:pt>
                <c:pt idx="5763">
                  <c:v>19</c:v>
                </c:pt>
                <c:pt idx="5764">
                  <c:v>19</c:v>
                </c:pt>
                <c:pt idx="5765">
                  <c:v>19</c:v>
                </c:pt>
                <c:pt idx="5766">
                  <c:v>19</c:v>
                </c:pt>
                <c:pt idx="5767">
                  <c:v>19</c:v>
                </c:pt>
                <c:pt idx="5768">
                  <c:v>19</c:v>
                </c:pt>
                <c:pt idx="5769">
                  <c:v>19</c:v>
                </c:pt>
                <c:pt idx="5770">
                  <c:v>19</c:v>
                </c:pt>
                <c:pt idx="5771">
                  <c:v>19</c:v>
                </c:pt>
                <c:pt idx="5772">
                  <c:v>19</c:v>
                </c:pt>
                <c:pt idx="5773">
                  <c:v>19</c:v>
                </c:pt>
                <c:pt idx="5774">
                  <c:v>19</c:v>
                </c:pt>
                <c:pt idx="5775">
                  <c:v>19</c:v>
                </c:pt>
                <c:pt idx="5776">
                  <c:v>19</c:v>
                </c:pt>
                <c:pt idx="5777">
                  <c:v>19</c:v>
                </c:pt>
                <c:pt idx="5778">
                  <c:v>19</c:v>
                </c:pt>
                <c:pt idx="5779">
                  <c:v>19</c:v>
                </c:pt>
                <c:pt idx="5780">
                  <c:v>19</c:v>
                </c:pt>
                <c:pt idx="5781">
                  <c:v>19</c:v>
                </c:pt>
                <c:pt idx="5782">
                  <c:v>19</c:v>
                </c:pt>
                <c:pt idx="5783">
                  <c:v>19</c:v>
                </c:pt>
                <c:pt idx="5784">
                  <c:v>19</c:v>
                </c:pt>
                <c:pt idx="5785">
                  <c:v>19</c:v>
                </c:pt>
                <c:pt idx="5786">
                  <c:v>18</c:v>
                </c:pt>
                <c:pt idx="5787">
                  <c:v>18</c:v>
                </c:pt>
                <c:pt idx="5788">
                  <c:v>18</c:v>
                </c:pt>
                <c:pt idx="5789">
                  <c:v>18</c:v>
                </c:pt>
                <c:pt idx="5790">
                  <c:v>18</c:v>
                </c:pt>
                <c:pt idx="5791">
                  <c:v>18</c:v>
                </c:pt>
                <c:pt idx="5792">
                  <c:v>18</c:v>
                </c:pt>
                <c:pt idx="5793">
                  <c:v>18</c:v>
                </c:pt>
                <c:pt idx="5794">
                  <c:v>18</c:v>
                </c:pt>
                <c:pt idx="5795">
                  <c:v>18</c:v>
                </c:pt>
                <c:pt idx="5796">
                  <c:v>18</c:v>
                </c:pt>
                <c:pt idx="5797">
                  <c:v>18</c:v>
                </c:pt>
                <c:pt idx="5798">
                  <c:v>18</c:v>
                </c:pt>
                <c:pt idx="5799">
                  <c:v>18</c:v>
                </c:pt>
                <c:pt idx="5800">
                  <c:v>18</c:v>
                </c:pt>
                <c:pt idx="5801">
                  <c:v>18</c:v>
                </c:pt>
                <c:pt idx="5802">
                  <c:v>18</c:v>
                </c:pt>
                <c:pt idx="5803">
                  <c:v>18</c:v>
                </c:pt>
                <c:pt idx="5804">
                  <c:v>18</c:v>
                </c:pt>
                <c:pt idx="5805">
                  <c:v>18</c:v>
                </c:pt>
                <c:pt idx="5806">
                  <c:v>18</c:v>
                </c:pt>
                <c:pt idx="5807">
                  <c:v>18</c:v>
                </c:pt>
                <c:pt idx="5808">
                  <c:v>18</c:v>
                </c:pt>
                <c:pt idx="5809">
                  <c:v>18</c:v>
                </c:pt>
                <c:pt idx="5810">
                  <c:v>18</c:v>
                </c:pt>
                <c:pt idx="5811">
                  <c:v>18</c:v>
                </c:pt>
                <c:pt idx="5812">
                  <c:v>18</c:v>
                </c:pt>
                <c:pt idx="5813">
                  <c:v>18</c:v>
                </c:pt>
                <c:pt idx="5814">
                  <c:v>18</c:v>
                </c:pt>
                <c:pt idx="5815">
                  <c:v>18</c:v>
                </c:pt>
                <c:pt idx="5816">
                  <c:v>18</c:v>
                </c:pt>
                <c:pt idx="5817">
                  <c:v>18</c:v>
                </c:pt>
                <c:pt idx="5818">
                  <c:v>18</c:v>
                </c:pt>
                <c:pt idx="5819">
                  <c:v>18</c:v>
                </c:pt>
                <c:pt idx="5820">
                  <c:v>18</c:v>
                </c:pt>
                <c:pt idx="5821">
                  <c:v>18</c:v>
                </c:pt>
                <c:pt idx="5822">
                  <c:v>18</c:v>
                </c:pt>
                <c:pt idx="5823">
                  <c:v>18</c:v>
                </c:pt>
                <c:pt idx="5824">
                  <c:v>18</c:v>
                </c:pt>
                <c:pt idx="5825">
                  <c:v>18</c:v>
                </c:pt>
                <c:pt idx="5826">
                  <c:v>18</c:v>
                </c:pt>
                <c:pt idx="5827">
                  <c:v>18</c:v>
                </c:pt>
                <c:pt idx="5828">
                  <c:v>18</c:v>
                </c:pt>
                <c:pt idx="5829">
                  <c:v>18</c:v>
                </c:pt>
                <c:pt idx="5830">
                  <c:v>18</c:v>
                </c:pt>
                <c:pt idx="5831">
                  <c:v>18</c:v>
                </c:pt>
                <c:pt idx="5832">
                  <c:v>18</c:v>
                </c:pt>
                <c:pt idx="5833">
                  <c:v>18</c:v>
                </c:pt>
                <c:pt idx="5834">
                  <c:v>18</c:v>
                </c:pt>
                <c:pt idx="5835">
                  <c:v>18</c:v>
                </c:pt>
                <c:pt idx="5836">
                  <c:v>18</c:v>
                </c:pt>
                <c:pt idx="5837">
                  <c:v>18</c:v>
                </c:pt>
                <c:pt idx="5838">
                  <c:v>18</c:v>
                </c:pt>
                <c:pt idx="5839">
                  <c:v>18</c:v>
                </c:pt>
                <c:pt idx="5840">
                  <c:v>18</c:v>
                </c:pt>
                <c:pt idx="5841">
                  <c:v>18</c:v>
                </c:pt>
                <c:pt idx="5842">
                  <c:v>18</c:v>
                </c:pt>
                <c:pt idx="5843">
                  <c:v>18</c:v>
                </c:pt>
                <c:pt idx="5844">
                  <c:v>18</c:v>
                </c:pt>
                <c:pt idx="5845">
                  <c:v>18</c:v>
                </c:pt>
                <c:pt idx="5846">
                  <c:v>18</c:v>
                </c:pt>
                <c:pt idx="5847">
                  <c:v>18</c:v>
                </c:pt>
                <c:pt idx="5848">
                  <c:v>18</c:v>
                </c:pt>
                <c:pt idx="5849">
                  <c:v>18</c:v>
                </c:pt>
                <c:pt idx="5850">
                  <c:v>18</c:v>
                </c:pt>
                <c:pt idx="5851">
                  <c:v>18</c:v>
                </c:pt>
                <c:pt idx="5852">
                  <c:v>18</c:v>
                </c:pt>
                <c:pt idx="5853">
                  <c:v>18</c:v>
                </c:pt>
                <c:pt idx="5854">
                  <c:v>18</c:v>
                </c:pt>
                <c:pt idx="5855">
                  <c:v>18</c:v>
                </c:pt>
                <c:pt idx="5856">
                  <c:v>18</c:v>
                </c:pt>
                <c:pt idx="5857">
                  <c:v>18</c:v>
                </c:pt>
                <c:pt idx="5858">
                  <c:v>18</c:v>
                </c:pt>
                <c:pt idx="5859">
                  <c:v>18</c:v>
                </c:pt>
                <c:pt idx="5860">
                  <c:v>18</c:v>
                </c:pt>
                <c:pt idx="5861">
                  <c:v>18</c:v>
                </c:pt>
                <c:pt idx="5862">
                  <c:v>18</c:v>
                </c:pt>
                <c:pt idx="5863">
                  <c:v>18</c:v>
                </c:pt>
                <c:pt idx="5864">
                  <c:v>18</c:v>
                </c:pt>
                <c:pt idx="5865">
                  <c:v>18</c:v>
                </c:pt>
                <c:pt idx="5866">
                  <c:v>18</c:v>
                </c:pt>
                <c:pt idx="5867">
                  <c:v>18</c:v>
                </c:pt>
                <c:pt idx="5868">
                  <c:v>18</c:v>
                </c:pt>
                <c:pt idx="5869">
                  <c:v>18</c:v>
                </c:pt>
                <c:pt idx="5870">
                  <c:v>18</c:v>
                </c:pt>
                <c:pt idx="5871">
                  <c:v>18</c:v>
                </c:pt>
                <c:pt idx="5872">
                  <c:v>18</c:v>
                </c:pt>
                <c:pt idx="5873">
                  <c:v>18</c:v>
                </c:pt>
                <c:pt idx="5874">
                  <c:v>18</c:v>
                </c:pt>
                <c:pt idx="5875">
                  <c:v>18</c:v>
                </c:pt>
                <c:pt idx="5876">
                  <c:v>18</c:v>
                </c:pt>
                <c:pt idx="5877">
                  <c:v>18</c:v>
                </c:pt>
                <c:pt idx="5878">
                  <c:v>18</c:v>
                </c:pt>
                <c:pt idx="5879">
                  <c:v>18</c:v>
                </c:pt>
                <c:pt idx="5880">
                  <c:v>17</c:v>
                </c:pt>
                <c:pt idx="5881">
                  <c:v>17</c:v>
                </c:pt>
                <c:pt idx="5882">
                  <c:v>17</c:v>
                </c:pt>
                <c:pt idx="5883">
                  <c:v>17</c:v>
                </c:pt>
                <c:pt idx="5884">
                  <c:v>17</c:v>
                </c:pt>
                <c:pt idx="5885">
                  <c:v>17</c:v>
                </c:pt>
                <c:pt idx="5886">
                  <c:v>17</c:v>
                </c:pt>
                <c:pt idx="5887">
                  <c:v>17</c:v>
                </c:pt>
                <c:pt idx="5888">
                  <c:v>17</c:v>
                </c:pt>
                <c:pt idx="5889">
                  <c:v>17</c:v>
                </c:pt>
                <c:pt idx="5890">
                  <c:v>17</c:v>
                </c:pt>
                <c:pt idx="5891">
                  <c:v>17</c:v>
                </c:pt>
                <c:pt idx="5892">
                  <c:v>17</c:v>
                </c:pt>
                <c:pt idx="5893">
                  <c:v>17</c:v>
                </c:pt>
                <c:pt idx="5894">
                  <c:v>17</c:v>
                </c:pt>
                <c:pt idx="5895">
                  <c:v>17</c:v>
                </c:pt>
                <c:pt idx="5896">
                  <c:v>17</c:v>
                </c:pt>
                <c:pt idx="5897">
                  <c:v>17</c:v>
                </c:pt>
                <c:pt idx="5898">
                  <c:v>17</c:v>
                </c:pt>
                <c:pt idx="5899">
                  <c:v>17</c:v>
                </c:pt>
                <c:pt idx="5900">
                  <c:v>17</c:v>
                </c:pt>
                <c:pt idx="5901">
                  <c:v>17</c:v>
                </c:pt>
                <c:pt idx="5902">
                  <c:v>17</c:v>
                </c:pt>
                <c:pt idx="5903">
                  <c:v>17</c:v>
                </c:pt>
                <c:pt idx="5904">
                  <c:v>17</c:v>
                </c:pt>
                <c:pt idx="5905">
                  <c:v>17</c:v>
                </c:pt>
                <c:pt idx="5906">
                  <c:v>17</c:v>
                </c:pt>
                <c:pt idx="5907">
                  <c:v>17</c:v>
                </c:pt>
                <c:pt idx="5908">
                  <c:v>17</c:v>
                </c:pt>
                <c:pt idx="5909">
                  <c:v>17</c:v>
                </c:pt>
                <c:pt idx="5910">
                  <c:v>17</c:v>
                </c:pt>
                <c:pt idx="5911">
                  <c:v>17</c:v>
                </c:pt>
                <c:pt idx="5912">
                  <c:v>17</c:v>
                </c:pt>
                <c:pt idx="5913">
                  <c:v>17</c:v>
                </c:pt>
                <c:pt idx="5914">
                  <c:v>17</c:v>
                </c:pt>
                <c:pt idx="5915">
                  <c:v>17</c:v>
                </c:pt>
                <c:pt idx="5916">
                  <c:v>17</c:v>
                </c:pt>
                <c:pt idx="5917">
                  <c:v>17</c:v>
                </c:pt>
                <c:pt idx="5918">
                  <c:v>17</c:v>
                </c:pt>
                <c:pt idx="5919">
                  <c:v>17</c:v>
                </c:pt>
                <c:pt idx="5920">
                  <c:v>17</c:v>
                </c:pt>
                <c:pt idx="5921">
                  <c:v>17</c:v>
                </c:pt>
                <c:pt idx="5922">
                  <c:v>17</c:v>
                </c:pt>
                <c:pt idx="5923">
                  <c:v>17</c:v>
                </c:pt>
                <c:pt idx="5924">
                  <c:v>17</c:v>
                </c:pt>
                <c:pt idx="5925">
                  <c:v>17</c:v>
                </c:pt>
                <c:pt idx="5926">
                  <c:v>17</c:v>
                </c:pt>
                <c:pt idx="5927">
                  <c:v>17</c:v>
                </c:pt>
                <c:pt idx="5928">
                  <c:v>17</c:v>
                </c:pt>
                <c:pt idx="5929">
                  <c:v>17</c:v>
                </c:pt>
                <c:pt idx="5930">
                  <c:v>17</c:v>
                </c:pt>
                <c:pt idx="5931">
                  <c:v>17</c:v>
                </c:pt>
                <c:pt idx="5932">
                  <c:v>17</c:v>
                </c:pt>
                <c:pt idx="5933">
                  <c:v>17</c:v>
                </c:pt>
                <c:pt idx="5934">
                  <c:v>17</c:v>
                </c:pt>
                <c:pt idx="5935">
                  <c:v>17</c:v>
                </c:pt>
                <c:pt idx="5936">
                  <c:v>17</c:v>
                </c:pt>
                <c:pt idx="5937">
                  <c:v>17</c:v>
                </c:pt>
                <c:pt idx="5938">
                  <c:v>17</c:v>
                </c:pt>
                <c:pt idx="5939">
                  <c:v>17</c:v>
                </c:pt>
                <c:pt idx="5940">
                  <c:v>17</c:v>
                </c:pt>
                <c:pt idx="5941">
                  <c:v>17</c:v>
                </c:pt>
                <c:pt idx="5942">
                  <c:v>17</c:v>
                </c:pt>
                <c:pt idx="5943">
                  <c:v>17</c:v>
                </c:pt>
                <c:pt idx="5944">
                  <c:v>17</c:v>
                </c:pt>
                <c:pt idx="5945">
                  <c:v>17</c:v>
                </c:pt>
                <c:pt idx="5946">
                  <c:v>17</c:v>
                </c:pt>
                <c:pt idx="5947">
                  <c:v>17</c:v>
                </c:pt>
                <c:pt idx="5948">
                  <c:v>17</c:v>
                </c:pt>
                <c:pt idx="5949">
                  <c:v>17</c:v>
                </c:pt>
                <c:pt idx="5950">
                  <c:v>17</c:v>
                </c:pt>
                <c:pt idx="5951">
                  <c:v>17</c:v>
                </c:pt>
                <c:pt idx="5952">
                  <c:v>17</c:v>
                </c:pt>
                <c:pt idx="5953">
                  <c:v>17</c:v>
                </c:pt>
                <c:pt idx="5954">
                  <c:v>17</c:v>
                </c:pt>
                <c:pt idx="5955">
                  <c:v>17</c:v>
                </c:pt>
                <c:pt idx="5956">
                  <c:v>17</c:v>
                </c:pt>
                <c:pt idx="5957">
                  <c:v>17</c:v>
                </c:pt>
                <c:pt idx="5958">
                  <c:v>17</c:v>
                </c:pt>
                <c:pt idx="5959">
                  <c:v>17</c:v>
                </c:pt>
                <c:pt idx="5960">
                  <c:v>17</c:v>
                </c:pt>
                <c:pt idx="5961">
                  <c:v>17</c:v>
                </c:pt>
                <c:pt idx="5962">
                  <c:v>17</c:v>
                </c:pt>
                <c:pt idx="5963">
                  <c:v>17</c:v>
                </c:pt>
                <c:pt idx="5964">
                  <c:v>17</c:v>
                </c:pt>
                <c:pt idx="5965">
                  <c:v>17</c:v>
                </c:pt>
                <c:pt idx="5966">
                  <c:v>17</c:v>
                </c:pt>
                <c:pt idx="5967">
                  <c:v>17</c:v>
                </c:pt>
                <c:pt idx="5968">
                  <c:v>17</c:v>
                </c:pt>
                <c:pt idx="5969">
                  <c:v>17</c:v>
                </c:pt>
                <c:pt idx="5970">
                  <c:v>17</c:v>
                </c:pt>
                <c:pt idx="5971">
                  <c:v>17</c:v>
                </c:pt>
                <c:pt idx="5972">
                  <c:v>17</c:v>
                </c:pt>
                <c:pt idx="5973">
                  <c:v>17</c:v>
                </c:pt>
                <c:pt idx="5974">
                  <c:v>17</c:v>
                </c:pt>
                <c:pt idx="5975">
                  <c:v>17</c:v>
                </c:pt>
                <c:pt idx="5976">
                  <c:v>17</c:v>
                </c:pt>
                <c:pt idx="5977">
                  <c:v>17</c:v>
                </c:pt>
                <c:pt idx="5978">
                  <c:v>17</c:v>
                </c:pt>
                <c:pt idx="5979">
                  <c:v>17</c:v>
                </c:pt>
                <c:pt idx="5980">
                  <c:v>17</c:v>
                </c:pt>
                <c:pt idx="5981">
                  <c:v>17</c:v>
                </c:pt>
                <c:pt idx="5982">
                  <c:v>17</c:v>
                </c:pt>
                <c:pt idx="5983">
                  <c:v>17</c:v>
                </c:pt>
                <c:pt idx="5984">
                  <c:v>17</c:v>
                </c:pt>
                <c:pt idx="5985">
                  <c:v>17</c:v>
                </c:pt>
                <c:pt idx="5986">
                  <c:v>17</c:v>
                </c:pt>
                <c:pt idx="5987">
                  <c:v>17</c:v>
                </c:pt>
                <c:pt idx="5988">
                  <c:v>17</c:v>
                </c:pt>
                <c:pt idx="5989">
                  <c:v>16</c:v>
                </c:pt>
                <c:pt idx="5990">
                  <c:v>16</c:v>
                </c:pt>
                <c:pt idx="5991">
                  <c:v>16</c:v>
                </c:pt>
                <c:pt idx="5992">
                  <c:v>16</c:v>
                </c:pt>
                <c:pt idx="5993">
                  <c:v>16</c:v>
                </c:pt>
                <c:pt idx="5994">
                  <c:v>16</c:v>
                </c:pt>
                <c:pt idx="5995">
                  <c:v>16</c:v>
                </c:pt>
                <c:pt idx="5996">
                  <c:v>16</c:v>
                </c:pt>
                <c:pt idx="5997">
                  <c:v>16</c:v>
                </c:pt>
                <c:pt idx="5998">
                  <c:v>16</c:v>
                </c:pt>
                <c:pt idx="5999">
                  <c:v>16</c:v>
                </c:pt>
                <c:pt idx="6000">
                  <c:v>16</c:v>
                </c:pt>
                <c:pt idx="6001">
                  <c:v>16</c:v>
                </c:pt>
                <c:pt idx="6002">
                  <c:v>16</c:v>
                </c:pt>
                <c:pt idx="6003">
                  <c:v>16</c:v>
                </c:pt>
                <c:pt idx="6004">
                  <c:v>16</c:v>
                </c:pt>
                <c:pt idx="6005">
                  <c:v>16</c:v>
                </c:pt>
                <c:pt idx="6006">
                  <c:v>16</c:v>
                </c:pt>
                <c:pt idx="6007">
                  <c:v>16</c:v>
                </c:pt>
                <c:pt idx="6008">
                  <c:v>16</c:v>
                </c:pt>
                <c:pt idx="6009">
                  <c:v>16</c:v>
                </c:pt>
                <c:pt idx="6010">
                  <c:v>16</c:v>
                </c:pt>
                <c:pt idx="6011">
                  <c:v>16</c:v>
                </c:pt>
                <c:pt idx="6012">
                  <c:v>16</c:v>
                </c:pt>
                <c:pt idx="6013">
                  <c:v>16</c:v>
                </c:pt>
                <c:pt idx="6014">
                  <c:v>16</c:v>
                </c:pt>
                <c:pt idx="6015">
                  <c:v>16</c:v>
                </c:pt>
                <c:pt idx="6016">
                  <c:v>16</c:v>
                </c:pt>
                <c:pt idx="6017">
                  <c:v>16</c:v>
                </c:pt>
                <c:pt idx="6018">
                  <c:v>16</c:v>
                </c:pt>
                <c:pt idx="6019">
                  <c:v>16</c:v>
                </c:pt>
                <c:pt idx="6020">
                  <c:v>16</c:v>
                </c:pt>
                <c:pt idx="6021">
                  <c:v>16</c:v>
                </c:pt>
                <c:pt idx="6022">
                  <c:v>16</c:v>
                </c:pt>
                <c:pt idx="6023">
                  <c:v>16</c:v>
                </c:pt>
                <c:pt idx="6024">
                  <c:v>16</c:v>
                </c:pt>
                <c:pt idx="6025">
                  <c:v>16</c:v>
                </c:pt>
                <c:pt idx="6026">
                  <c:v>16</c:v>
                </c:pt>
                <c:pt idx="6027">
                  <c:v>16</c:v>
                </c:pt>
                <c:pt idx="6028">
                  <c:v>16</c:v>
                </c:pt>
                <c:pt idx="6029">
                  <c:v>16</c:v>
                </c:pt>
                <c:pt idx="6030">
                  <c:v>16</c:v>
                </c:pt>
                <c:pt idx="6031">
                  <c:v>16</c:v>
                </c:pt>
                <c:pt idx="6032">
                  <c:v>16</c:v>
                </c:pt>
                <c:pt idx="6033">
                  <c:v>16</c:v>
                </c:pt>
                <c:pt idx="6034">
                  <c:v>16</c:v>
                </c:pt>
                <c:pt idx="6035">
                  <c:v>16</c:v>
                </c:pt>
                <c:pt idx="6036">
                  <c:v>16</c:v>
                </c:pt>
                <c:pt idx="6037">
                  <c:v>16</c:v>
                </c:pt>
                <c:pt idx="6038">
                  <c:v>16</c:v>
                </c:pt>
                <c:pt idx="6039">
                  <c:v>16</c:v>
                </c:pt>
                <c:pt idx="6040">
                  <c:v>16</c:v>
                </c:pt>
                <c:pt idx="6041">
                  <c:v>16</c:v>
                </c:pt>
                <c:pt idx="6042">
                  <c:v>16</c:v>
                </c:pt>
                <c:pt idx="6043">
                  <c:v>16</c:v>
                </c:pt>
                <c:pt idx="6044">
                  <c:v>16</c:v>
                </c:pt>
                <c:pt idx="6045">
                  <c:v>16</c:v>
                </c:pt>
                <c:pt idx="6046">
                  <c:v>16</c:v>
                </c:pt>
                <c:pt idx="6047">
                  <c:v>16</c:v>
                </c:pt>
                <c:pt idx="6048">
                  <c:v>16</c:v>
                </c:pt>
                <c:pt idx="6049">
                  <c:v>16</c:v>
                </c:pt>
                <c:pt idx="6050">
                  <c:v>16</c:v>
                </c:pt>
                <c:pt idx="6051">
                  <c:v>16</c:v>
                </c:pt>
                <c:pt idx="6052">
                  <c:v>16</c:v>
                </c:pt>
                <c:pt idx="6053">
                  <c:v>16</c:v>
                </c:pt>
                <c:pt idx="6054">
                  <c:v>16</c:v>
                </c:pt>
                <c:pt idx="6055">
                  <c:v>16</c:v>
                </c:pt>
                <c:pt idx="6056">
                  <c:v>16</c:v>
                </c:pt>
                <c:pt idx="6057">
                  <c:v>16</c:v>
                </c:pt>
                <c:pt idx="6058">
                  <c:v>16</c:v>
                </c:pt>
                <c:pt idx="6059">
                  <c:v>16</c:v>
                </c:pt>
                <c:pt idx="6060">
                  <c:v>16</c:v>
                </c:pt>
                <c:pt idx="6061">
                  <c:v>16</c:v>
                </c:pt>
                <c:pt idx="6062">
                  <c:v>16</c:v>
                </c:pt>
                <c:pt idx="6063">
                  <c:v>16</c:v>
                </c:pt>
                <c:pt idx="6064">
                  <c:v>16</c:v>
                </c:pt>
                <c:pt idx="6065">
                  <c:v>16</c:v>
                </c:pt>
                <c:pt idx="6066">
                  <c:v>16</c:v>
                </c:pt>
                <c:pt idx="6067">
                  <c:v>16</c:v>
                </c:pt>
                <c:pt idx="6068">
                  <c:v>16</c:v>
                </c:pt>
                <c:pt idx="6069">
                  <c:v>16</c:v>
                </c:pt>
                <c:pt idx="6070">
                  <c:v>16</c:v>
                </c:pt>
                <c:pt idx="6071">
                  <c:v>16</c:v>
                </c:pt>
                <c:pt idx="6072">
                  <c:v>16</c:v>
                </c:pt>
                <c:pt idx="6073">
                  <c:v>16</c:v>
                </c:pt>
                <c:pt idx="6074">
                  <c:v>16</c:v>
                </c:pt>
                <c:pt idx="6075">
                  <c:v>16</c:v>
                </c:pt>
                <c:pt idx="6076">
                  <c:v>16</c:v>
                </c:pt>
                <c:pt idx="6077">
                  <c:v>16</c:v>
                </c:pt>
                <c:pt idx="6078">
                  <c:v>16</c:v>
                </c:pt>
                <c:pt idx="6079">
                  <c:v>16</c:v>
                </c:pt>
                <c:pt idx="6080">
                  <c:v>16</c:v>
                </c:pt>
                <c:pt idx="6081">
                  <c:v>16</c:v>
                </c:pt>
                <c:pt idx="6082">
                  <c:v>16</c:v>
                </c:pt>
                <c:pt idx="6083">
                  <c:v>16</c:v>
                </c:pt>
                <c:pt idx="6084">
                  <c:v>16</c:v>
                </c:pt>
                <c:pt idx="6085">
                  <c:v>16</c:v>
                </c:pt>
                <c:pt idx="6086">
                  <c:v>16</c:v>
                </c:pt>
                <c:pt idx="6087">
                  <c:v>16</c:v>
                </c:pt>
                <c:pt idx="6088">
                  <c:v>16</c:v>
                </c:pt>
                <c:pt idx="6089">
                  <c:v>16</c:v>
                </c:pt>
                <c:pt idx="6090">
                  <c:v>16</c:v>
                </c:pt>
                <c:pt idx="6091">
                  <c:v>16</c:v>
                </c:pt>
                <c:pt idx="6092">
                  <c:v>15</c:v>
                </c:pt>
                <c:pt idx="6093">
                  <c:v>15</c:v>
                </c:pt>
                <c:pt idx="6094">
                  <c:v>15</c:v>
                </c:pt>
                <c:pt idx="6095">
                  <c:v>15</c:v>
                </c:pt>
                <c:pt idx="6096">
                  <c:v>15</c:v>
                </c:pt>
                <c:pt idx="6097">
                  <c:v>15</c:v>
                </c:pt>
                <c:pt idx="6098">
                  <c:v>15</c:v>
                </c:pt>
                <c:pt idx="6099">
                  <c:v>15</c:v>
                </c:pt>
                <c:pt idx="6100">
                  <c:v>15</c:v>
                </c:pt>
                <c:pt idx="6101">
                  <c:v>15</c:v>
                </c:pt>
                <c:pt idx="6102">
                  <c:v>15</c:v>
                </c:pt>
                <c:pt idx="6103">
                  <c:v>15</c:v>
                </c:pt>
                <c:pt idx="6104">
                  <c:v>15</c:v>
                </c:pt>
                <c:pt idx="6105">
                  <c:v>15</c:v>
                </c:pt>
                <c:pt idx="6106">
                  <c:v>15</c:v>
                </c:pt>
                <c:pt idx="6107">
                  <c:v>15</c:v>
                </c:pt>
                <c:pt idx="6108">
                  <c:v>15</c:v>
                </c:pt>
                <c:pt idx="6109">
                  <c:v>15</c:v>
                </c:pt>
                <c:pt idx="6110">
                  <c:v>15</c:v>
                </c:pt>
                <c:pt idx="6111">
                  <c:v>15</c:v>
                </c:pt>
                <c:pt idx="6112">
                  <c:v>15</c:v>
                </c:pt>
                <c:pt idx="6113">
                  <c:v>15</c:v>
                </c:pt>
                <c:pt idx="6114">
                  <c:v>15</c:v>
                </c:pt>
                <c:pt idx="6115">
                  <c:v>15</c:v>
                </c:pt>
                <c:pt idx="6116">
                  <c:v>15</c:v>
                </c:pt>
                <c:pt idx="6117">
                  <c:v>15</c:v>
                </c:pt>
                <c:pt idx="6118">
                  <c:v>15</c:v>
                </c:pt>
                <c:pt idx="6119">
                  <c:v>15</c:v>
                </c:pt>
                <c:pt idx="6120">
                  <c:v>15</c:v>
                </c:pt>
                <c:pt idx="6121">
                  <c:v>15</c:v>
                </c:pt>
                <c:pt idx="6122">
                  <c:v>15</c:v>
                </c:pt>
                <c:pt idx="6123">
                  <c:v>15</c:v>
                </c:pt>
                <c:pt idx="6124">
                  <c:v>15</c:v>
                </c:pt>
                <c:pt idx="6125">
                  <c:v>15</c:v>
                </c:pt>
                <c:pt idx="6126">
                  <c:v>15</c:v>
                </c:pt>
                <c:pt idx="6127">
                  <c:v>15</c:v>
                </c:pt>
                <c:pt idx="6128">
                  <c:v>15</c:v>
                </c:pt>
                <c:pt idx="6129">
                  <c:v>15</c:v>
                </c:pt>
                <c:pt idx="6130">
                  <c:v>15</c:v>
                </c:pt>
                <c:pt idx="6131">
                  <c:v>15</c:v>
                </c:pt>
                <c:pt idx="6132">
                  <c:v>15</c:v>
                </c:pt>
                <c:pt idx="6133">
                  <c:v>15</c:v>
                </c:pt>
                <c:pt idx="6134">
                  <c:v>15</c:v>
                </c:pt>
                <c:pt idx="6135">
                  <c:v>15</c:v>
                </c:pt>
                <c:pt idx="6136">
                  <c:v>15</c:v>
                </c:pt>
                <c:pt idx="6137">
                  <c:v>15</c:v>
                </c:pt>
                <c:pt idx="6138">
                  <c:v>15</c:v>
                </c:pt>
                <c:pt idx="6139">
                  <c:v>15</c:v>
                </c:pt>
                <c:pt idx="6140">
                  <c:v>15</c:v>
                </c:pt>
                <c:pt idx="6141">
                  <c:v>15</c:v>
                </c:pt>
                <c:pt idx="6142">
                  <c:v>15</c:v>
                </c:pt>
                <c:pt idx="6143">
                  <c:v>15</c:v>
                </c:pt>
                <c:pt idx="6144">
                  <c:v>15</c:v>
                </c:pt>
                <c:pt idx="6145">
                  <c:v>15</c:v>
                </c:pt>
                <c:pt idx="6146">
                  <c:v>15</c:v>
                </c:pt>
                <c:pt idx="6147">
                  <c:v>15</c:v>
                </c:pt>
                <c:pt idx="6148">
                  <c:v>15</c:v>
                </c:pt>
                <c:pt idx="6149">
                  <c:v>15</c:v>
                </c:pt>
                <c:pt idx="6150">
                  <c:v>15</c:v>
                </c:pt>
                <c:pt idx="6151">
                  <c:v>15</c:v>
                </c:pt>
                <c:pt idx="6152">
                  <c:v>15</c:v>
                </c:pt>
                <c:pt idx="6153">
                  <c:v>15</c:v>
                </c:pt>
                <c:pt idx="6154">
                  <c:v>15</c:v>
                </c:pt>
                <c:pt idx="6155">
                  <c:v>15</c:v>
                </c:pt>
                <c:pt idx="6156">
                  <c:v>15</c:v>
                </c:pt>
                <c:pt idx="6157">
                  <c:v>15</c:v>
                </c:pt>
                <c:pt idx="6158">
                  <c:v>15</c:v>
                </c:pt>
                <c:pt idx="6159">
                  <c:v>15</c:v>
                </c:pt>
                <c:pt idx="6160">
                  <c:v>15</c:v>
                </c:pt>
                <c:pt idx="6161">
                  <c:v>15</c:v>
                </c:pt>
                <c:pt idx="6162">
                  <c:v>15</c:v>
                </c:pt>
                <c:pt idx="6163">
                  <c:v>15</c:v>
                </c:pt>
                <c:pt idx="6164">
                  <c:v>15</c:v>
                </c:pt>
                <c:pt idx="6165">
                  <c:v>15</c:v>
                </c:pt>
                <c:pt idx="6166">
                  <c:v>15</c:v>
                </c:pt>
                <c:pt idx="6167">
                  <c:v>15</c:v>
                </c:pt>
                <c:pt idx="6168">
                  <c:v>15</c:v>
                </c:pt>
                <c:pt idx="6169">
                  <c:v>15</c:v>
                </c:pt>
                <c:pt idx="6170">
                  <c:v>15</c:v>
                </c:pt>
                <c:pt idx="6171">
                  <c:v>15</c:v>
                </c:pt>
                <c:pt idx="6172">
                  <c:v>15</c:v>
                </c:pt>
                <c:pt idx="6173">
                  <c:v>15</c:v>
                </c:pt>
                <c:pt idx="6174">
                  <c:v>15</c:v>
                </c:pt>
                <c:pt idx="6175">
                  <c:v>15</c:v>
                </c:pt>
                <c:pt idx="6176">
                  <c:v>15</c:v>
                </c:pt>
                <c:pt idx="6177">
                  <c:v>15</c:v>
                </c:pt>
                <c:pt idx="6178">
                  <c:v>15</c:v>
                </c:pt>
                <c:pt idx="6179">
                  <c:v>15</c:v>
                </c:pt>
                <c:pt idx="6180">
                  <c:v>15</c:v>
                </c:pt>
                <c:pt idx="6181">
                  <c:v>15</c:v>
                </c:pt>
                <c:pt idx="6182">
                  <c:v>15</c:v>
                </c:pt>
                <c:pt idx="6183">
                  <c:v>15</c:v>
                </c:pt>
                <c:pt idx="6184">
                  <c:v>15</c:v>
                </c:pt>
                <c:pt idx="6185">
                  <c:v>15</c:v>
                </c:pt>
                <c:pt idx="6186">
                  <c:v>15</c:v>
                </c:pt>
                <c:pt idx="6187">
                  <c:v>15</c:v>
                </c:pt>
                <c:pt idx="6188">
                  <c:v>15</c:v>
                </c:pt>
                <c:pt idx="6189">
                  <c:v>15</c:v>
                </c:pt>
                <c:pt idx="6190">
                  <c:v>15</c:v>
                </c:pt>
                <c:pt idx="6191">
                  <c:v>15</c:v>
                </c:pt>
                <c:pt idx="6192">
                  <c:v>15</c:v>
                </c:pt>
                <c:pt idx="6193">
                  <c:v>15</c:v>
                </c:pt>
                <c:pt idx="6194">
                  <c:v>15</c:v>
                </c:pt>
                <c:pt idx="6195">
                  <c:v>15</c:v>
                </c:pt>
                <c:pt idx="6196">
                  <c:v>15</c:v>
                </c:pt>
                <c:pt idx="6197">
                  <c:v>15</c:v>
                </c:pt>
                <c:pt idx="6198">
                  <c:v>15</c:v>
                </c:pt>
                <c:pt idx="6199">
                  <c:v>14</c:v>
                </c:pt>
                <c:pt idx="6200">
                  <c:v>14</c:v>
                </c:pt>
                <c:pt idx="6201">
                  <c:v>14</c:v>
                </c:pt>
                <c:pt idx="6202">
                  <c:v>14</c:v>
                </c:pt>
                <c:pt idx="6203">
                  <c:v>14</c:v>
                </c:pt>
                <c:pt idx="6204">
                  <c:v>14</c:v>
                </c:pt>
                <c:pt idx="6205">
                  <c:v>14</c:v>
                </c:pt>
                <c:pt idx="6206">
                  <c:v>14</c:v>
                </c:pt>
                <c:pt idx="6207">
                  <c:v>14</c:v>
                </c:pt>
                <c:pt idx="6208">
                  <c:v>14</c:v>
                </c:pt>
                <c:pt idx="6209">
                  <c:v>14</c:v>
                </c:pt>
                <c:pt idx="6210">
                  <c:v>14</c:v>
                </c:pt>
                <c:pt idx="6211">
                  <c:v>14</c:v>
                </c:pt>
                <c:pt idx="6212">
                  <c:v>14</c:v>
                </c:pt>
                <c:pt idx="6213">
                  <c:v>14</c:v>
                </c:pt>
                <c:pt idx="6214">
                  <c:v>14</c:v>
                </c:pt>
                <c:pt idx="6215">
                  <c:v>14</c:v>
                </c:pt>
                <c:pt idx="6216">
                  <c:v>14</c:v>
                </c:pt>
                <c:pt idx="6217">
                  <c:v>14</c:v>
                </c:pt>
                <c:pt idx="6218">
                  <c:v>14</c:v>
                </c:pt>
                <c:pt idx="6219">
                  <c:v>14</c:v>
                </c:pt>
                <c:pt idx="6220">
                  <c:v>14</c:v>
                </c:pt>
                <c:pt idx="6221">
                  <c:v>14</c:v>
                </c:pt>
                <c:pt idx="6222">
                  <c:v>14</c:v>
                </c:pt>
                <c:pt idx="6223">
                  <c:v>14</c:v>
                </c:pt>
                <c:pt idx="6224">
                  <c:v>14</c:v>
                </c:pt>
                <c:pt idx="6225">
                  <c:v>14</c:v>
                </c:pt>
                <c:pt idx="6226">
                  <c:v>14</c:v>
                </c:pt>
                <c:pt idx="6227">
                  <c:v>14</c:v>
                </c:pt>
                <c:pt idx="6228">
                  <c:v>14</c:v>
                </c:pt>
                <c:pt idx="6229">
                  <c:v>14</c:v>
                </c:pt>
                <c:pt idx="6230">
                  <c:v>14</c:v>
                </c:pt>
                <c:pt idx="6231">
                  <c:v>14</c:v>
                </c:pt>
                <c:pt idx="6232">
                  <c:v>14</c:v>
                </c:pt>
                <c:pt idx="6233">
                  <c:v>14</c:v>
                </c:pt>
                <c:pt idx="6234">
                  <c:v>14</c:v>
                </c:pt>
                <c:pt idx="6235">
                  <c:v>14</c:v>
                </c:pt>
                <c:pt idx="6236">
                  <c:v>14</c:v>
                </c:pt>
                <c:pt idx="6237">
                  <c:v>14</c:v>
                </c:pt>
                <c:pt idx="6238">
                  <c:v>14</c:v>
                </c:pt>
                <c:pt idx="6239">
                  <c:v>14</c:v>
                </c:pt>
                <c:pt idx="6240">
                  <c:v>14</c:v>
                </c:pt>
                <c:pt idx="6241">
                  <c:v>14</c:v>
                </c:pt>
                <c:pt idx="6242">
                  <c:v>14</c:v>
                </c:pt>
                <c:pt idx="6243">
                  <c:v>14</c:v>
                </c:pt>
                <c:pt idx="6244">
                  <c:v>14</c:v>
                </c:pt>
                <c:pt idx="6245">
                  <c:v>14</c:v>
                </c:pt>
                <c:pt idx="6246">
                  <c:v>14</c:v>
                </c:pt>
                <c:pt idx="6247">
                  <c:v>14</c:v>
                </c:pt>
                <c:pt idx="6248">
                  <c:v>14</c:v>
                </c:pt>
                <c:pt idx="6249">
                  <c:v>14</c:v>
                </c:pt>
                <c:pt idx="6250">
                  <c:v>14</c:v>
                </c:pt>
                <c:pt idx="6251">
                  <c:v>14</c:v>
                </c:pt>
                <c:pt idx="6252">
                  <c:v>14</c:v>
                </c:pt>
                <c:pt idx="6253">
                  <c:v>14</c:v>
                </c:pt>
                <c:pt idx="6254">
                  <c:v>14</c:v>
                </c:pt>
                <c:pt idx="6255">
                  <c:v>14</c:v>
                </c:pt>
                <c:pt idx="6256">
                  <c:v>14</c:v>
                </c:pt>
                <c:pt idx="6257">
                  <c:v>14</c:v>
                </c:pt>
                <c:pt idx="6258">
                  <c:v>14</c:v>
                </c:pt>
                <c:pt idx="6259">
                  <c:v>14</c:v>
                </c:pt>
                <c:pt idx="6260">
                  <c:v>14</c:v>
                </c:pt>
                <c:pt idx="6261">
                  <c:v>14</c:v>
                </c:pt>
                <c:pt idx="6262">
                  <c:v>14</c:v>
                </c:pt>
                <c:pt idx="6263">
                  <c:v>14</c:v>
                </c:pt>
                <c:pt idx="6264">
                  <c:v>14</c:v>
                </c:pt>
                <c:pt idx="6265">
                  <c:v>14</c:v>
                </c:pt>
                <c:pt idx="6266">
                  <c:v>14</c:v>
                </c:pt>
                <c:pt idx="6267">
                  <c:v>14</c:v>
                </c:pt>
                <c:pt idx="6268">
                  <c:v>14</c:v>
                </c:pt>
                <c:pt idx="6269">
                  <c:v>14</c:v>
                </c:pt>
                <c:pt idx="6270">
                  <c:v>14</c:v>
                </c:pt>
                <c:pt idx="6271">
                  <c:v>14</c:v>
                </c:pt>
                <c:pt idx="6272">
                  <c:v>14</c:v>
                </c:pt>
                <c:pt idx="6273">
                  <c:v>14</c:v>
                </c:pt>
                <c:pt idx="6274">
                  <c:v>14</c:v>
                </c:pt>
                <c:pt idx="6275">
                  <c:v>14</c:v>
                </c:pt>
                <c:pt idx="6276">
                  <c:v>14</c:v>
                </c:pt>
                <c:pt idx="6277">
                  <c:v>14</c:v>
                </c:pt>
                <c:pt idx="6278">
                  <c:v>14</c:v>
                </c:pt>
                <c:pt idx="6279">
                  <c:v>14</c:v>
                </c:pt>
                <c:pt idx="6280">
                  <c:v>14</c:v>
                </c:pt>
                <c:pt idx="6281">
                  <c:v>14</c:v>
                </c:pt>
                <c:pt idx="6282">
                  <c:v>14</c:v>
                </c:pt>
                <c:pt idx="6283">
                  <c:v>14</c:v>
                </c:pt>
                <c:pt idx="6284">
                  <c:v>14</c:v>
                </c:pt>
                <c:pt idx="6285">
                  <c:v>14</c:v>
                </c:pt>
                <c:pt idx="6286">
                  <c:v>14</c:v>
                </c:pt>
                <c:pt idx="6287">
                  <c:v>14</c:v>
                </c:pt>
                <c:pt idx="6288">
                  <c:v>14</c:v>
                </c:pt>
                <c:pt idx="6289">
                  <c:v>14</c:v>
                </c:pt>
                <c:pt idx="6290">
                  <c:v>14</c:v>
                </c:pt>
                <c:pt idx="6291">
                  <c:v>14</c:v>
                </c:pt>
                <c:pt idx="6292">
                  <c:v>14</c:v>
                </c:pt>
                <c:pt idx="6293">
                  <c:v>14</c:v>
                </c:pt>
                <c:pt idx="6294">
                  <c:v>14</c:v>
                </c:pt>
                <c:pt idx="6295">
                  <c:v>14</c:v>
                </c:pt>
                <c:pt idx="6296">
                  <c:v>14</c:v>
                </c:pt>
                <c:pt idx="6297">
                  <c:v>14</c:v>
                </c:pt>
                <c:pt idx="6298">
                  <c:v>14</c:v>
                </c:pt>
                <c:pt idx="6299">
                  <c:v>14</c:v>
                </c:pt>
                <c:pt idx="6300">
                  <c:v>14</c:v>
                </c:pt>
                <c:pt idx="6301">
                  <c:v>14</c:v>
                </c:pt>
                <c:pt idx="6302">
                  <c:v>14</c:v>
                </c:pt>
                <c:pt idx="6303">
                  <c:v>14</c:v>
                </c:pt>
                <c:pt idx="6304">
                  <c:v>14</c:v>
                </c:pt>
                <c:pt idx="6305">
                  <c:v>14</c:v>
                </c:pt>
                <c:pt idx="6306">
                  <c:v>14</c:v>
                </c:pt>
                <c:pt idx="6307">
                  <c:v>13</c:v>
                </c:pt>
                <c:pt idx="6308">
                  <c:v>13</c:v>
                </c:pt>
                <c:pt idx="6309">
                  <c:v>13</c:v>
                </c:pt>
                <c:pt idx="6310">
                  <c:v>13</c:v>
                </c:pt>
                <c:pt idx="6311">
                  <c:v>13</c:v>
                </c:pt>
                <c:pt idx="6312">
                  <c:v>13</c:v>
                </c:pt>
                <c:pt idx="6313">
                  <c:v>13</c:v>
                </c:pt>
                <c:pt idx="6314">
                  <c:v>13</c:v>
                </c:pt>
                <c:pt idx="6315">
                  <c:v>13</c:v>
                </c:pt>
                <c:pt idx="6316">
                  <c:v>13</c:v>
                </c:pt>
                <c:pt idx="6317">
                  <c:v>13</c:v>
                </c:pt>
                <c:pt idx="6318">
                  <c:v>13</c:v>
                </c:pt>
                <c:pt idx="6319">
                  <c:v>13</c:v>
                </c:pt>
                <c:pt idx="6320">
                  <c:v>13</c:v>
                </c:pt>
                <c:pt idx="6321">
                  <c:v>13</c:v>
                </c:pt>
                <c:pt idx="6322">
                  <c:v>13</c:v>
                </c:pt>
                <c:pt idx="6323">
                  <c:v>13</c:v>
                </c:pt>
                <c:pt idx="6324">
                  <c:v>13</c:v>
                </c:pt>
                <c:pt idx="6325">
                  <c:v>13</c:v>
                </c:pt>
                <c:pt idx="6326">
                  <c:v>13</c:v>
                </c:pt>
                <c:pt idx="6327">
                  <c:v>13</c:v>
                </c:pt>
                <c:pt idx="6328">
                  <c:v>13</c:v>
                </c:pt>
                <c:pt idx="6329">
                  <c:v>13</c:v>
                </c:pt>
                <c:pt idx="6330">
                  <c:v>13</c:v>
                </c:pt>
                <c:pt idx="6331">
                  <c:v>13</c:v>
                </c:pt>
                <c:pt idx="6332">
                  <c:v>13</c:v>
                </c:pt>
                <c:pt idx="6333">
                  <c:v>13</c:v>
                </c:pt>
                <c:pt idx="6334">
                  <c:v>13</c:v>
                </c:pt>
                <c:pt idx="6335">
                  <c:v>13</c:v>
                </c:pt>
                <c:pt idx="6336">
                  <c:v>13</c:v>
                </c:pt>
                <c:pt idx="6337">
                  <c:v>13</c:v>
                </c:pt>
                <c:pt idx="6338">
                  <c:v>13</c:v>
                </c:pt>
                <c:pt idx="6339">
                  <c:v>13</c:v>
                </c:pt>
                <c:pt idx="6340">
                  <c:v>13</c:v>
                </c:pt>
                <c:pt idx="6341">
                  <c:v>13</c:v>
                </c:pt>
                <c:pt idx="6342">
                  <c:v>13</c:v>
                </c:pt>
                <c:pt idx="6343">
                  <c:v>13</c:v>
                </c:pt>
                <c:pt idx="6344">
                  <c:v>13</c:v>
                </c:pt>
                <c:pt idx="6345">
                  <c:v>13</c:v>
                </c:pt>
                <c:pt idx="6346">
                  <c:v>13</c:v>
                </c:pt>
                <c:pt idx="6347">
                  <c:v>13</c:v>
                </c:pt>
                <c:pt idx="6348">
                  <c:v>13</c:v>
                </c:pt>
                <c:pt idx="6349">
                  <c:v>13</c:v>
                </c:pt>
                <c:pt idx="6350">
                  <c:v>13</c:v>
                </c:pt>
                <c:pt idx="6351">
                  <c:v>13</c:v>
                </c:pt>
                <c:pt idx="6352">
                  <c:v>13</c:v>
                </c:pt>
                <c:pt idx="6353">
                  <c:v>13</c:v>
                </c:pt>
                <c:pt idx="6354">
                  <c:v>13</c:v>
                </c:pt>
                <c:pt idx="6355">
                  <c:v>13</c:v>
                </c:pt>
                <c:pt idx="6356">
                  <c:v>13</c:v>
                </c:pt>
                <c:pt idx="6357">
                  <c:v>13</c:v>
                </c:pt>
                <c:pt idx="6358">
                  <c:v>13</c:v>
                </c:pt>
                <c:pt idx="6359">
                  <c:v>13</c:v>
                </c:pt>
                <c:pt idx="6360">
                  <c:v>13</c:v>
                </c:pt>
                <c:pt idx="6361">
                  <c:v>13</c:v>
                </c:pt>
                <c:pt idx="6362">
                  <c:v>13</c:v>
                </c:pt>
                <c:pt idx="6363">
                  <c:v>13</c:v>
                </c:pt>
                <c:pt idx="6364">
                  <c:v>13</c:v>
                </c:pt>
                <c:pt idx="6365">
                  <c:v>13</c:v>
                </c:pt>
                <c:pt idx="6366">
                  <c:v>13</c:v>
                </c:pt>
                <c:pt idx="6367">
                  <c:v>13</c:v>
                </c:pt>
                <c:pt idx="6368">
                  <c:v>13</c:v>
                </c:pt>
                <c:pt idx="6369">
                  <c:v>13</c:v>
                </c:pt>
                <c:pt idx="6370">
                  <c:v>13</c:v>
                </c:pt>
                <c:pt idx="6371">
                  <c:v>13</c:v>
                </c:pt>
                <c:pt idx="6372">
                  <c:v>13</c:v>
                </c:pt>
                <c:pt idx="6373">
                  <c:v>13</c:v>
                </c:pt>
                <c:pt idx="6374">
                  <c:v>13</c:v>
                </c:pt>
                <c:pt idx="6375">
                  <c:v>13</c:v>
                </c:pt>
                <c:pt idx="6376">
                  <c:v>13</c:v>
                </c:pt>
                <c:pt idx="6377">
                  <c:v>13</c:v>
                </c:pt>
                <c:pt idx="6378">
                  <c:v>13</c:v>
                </c:pt>
                <c:pt idx="6379">
                  <c:v>13</c:v>
                </c:pt>
                <c:pt idx="6380">
                  <c:v>13</c:v>
                </c:pt>
                <c:pt idx="6381">
                  <c:v>13</c:v>
                </c:pt>
                <c:pt idx="6382">
                  <c:v>13</c:v>
                </c:pt>
                <c:pt idx="6383">
                  <c:v>13</c:v>
                </c:pt>
                <c:pt idx="6384">
                  <c:v>13</c:v>
                </c:pt>
                <c:pt idx="6385">
                  <c:v>13</c:v>
                </c:pt>
                <c:pt idx="6386">
                  <c:v>13</c:v>
                </c:pt>
                <c:pt idx="6387">
                  <c:v>13</c:v>
                </c:pt>
                <c:pt idx="6388">
                  <c:v>13</c:v>
                </c:pt>
                <c:pt idx="6389">
                  <c:v>13</c:v>
                </c:pt>
                <c:pt idx="6390">
                  <c:v>13</c:v>
                </c:pt>
                <c:pt idx="6391">
                  <c:v>13</c:v>
                </c:pt>
                <c:pt idx="6392">
                  <c:v>13</c:v>
                </c:pt>
                <c:pt idx="6393">
                  <c:v>13</c:v>
                </c:pt>
                <c:pt idx="6394">
                  <c:v>13</c:v>
                </c:pt>
                <c:pt idx="6395">
                  <c:v>13</c:v>
                </c:pt>
                <c:pt idx="6396">
                  <c:v>12</c:v>
                </c:pt>
                <c:pt idx="6397">
                  <c:v>12</c:v>
                </c:pt>
                <c:pt idx="6398">
                  <c:v>12</c:v>
                </c:pt>
                <c:pt idx="6399">
                  <c:v>12</c:v>
                </c:pt>
                <c:pt idx="6400">
                  <c:v>12</c:v>
                </c:pt>
                <c:pt idx="6401">
                  <c:v>12</c:v>
                </c:pt>
                <c:pt idx="6402">
                  <c:v>12</c:v>
                </c:pt>
                <c:pt idx="6403">
                  <c:v>12</c:v>
                </c:pt>
                <c:pt idx="6404">
                  <c:v>12</c:v>
                </c:pt>
                <c:pt idx="6405">
                  <c:v>12</c:v>
                </c:pt>
                <c:pt idx="6406">
                  <c:v>12</c:v>
                </c:pt>
                <c:pt idx="6407">
                  <c:v>12</c:v>
                </c:pt>
                <c:pt idx="6408">
                  <c:v>12</c:v>
                </c:pt>
                <c:pt idx="6409">
                  <c:v>12</c:v>
                </c:pt>
                <c:pt idx="6410">
                  <c:v>12</c:v>
                </c:pt>
                <c:pt idx="6411">
                  <c:v>12</c:v>
                </c:pt>
                <c:pt idx="6412">
                  <c:v>12</c:v>
                </c:pt>
                <c:pt idx="6413">
                  <c:v>12</c:v>
                </c:pt>
                <c:pt idx="6414">
                  <c:v>12</c:v>
                </c:pt>
                <c:pt idx="6415">
                  <c:v>12</c:v>
                </c:pt>
                <c:pt idx="6416">
                  <c:v>12</c:v>
                </c:pt>
                <c:pt idx="6417">
                  <c:v>12</c:v>
                </c:pt>
                <c:pt idx="6418">
                  <c:v>12</c:v>
                </c:pt>
                <c:pt idx="6419">
                  <c:v>12</c:v>
                </c:pt>
                <c:pt idx="6420">
                  <c:v>12</c:v>
                </c:pt>
                <c:pt idx="6421">
                  <c:v>12</c:v>
                </c:pt>
                <c:pt idx="6422">
                  <c:v>12</c:v>
                </c:pt>
                <c:pt idx="6423">
                  <c:v>12</c:v>
                </c:pt>
                <c:pt idx="6424">
                  <c:v>12</c:v>
                </c:pt>
                <c:pt idx="6425">
                  <c:v>12</c:v>
                </c:pt>
                <c:pt idx="6426">
                  <c:v>12</c:v>
                </c:pt>
                <c:pt idx="6427">
                  <c:v>12</c:v>
                </c:pt>
                <c:pt idx="6428">
                  <c:v>12</c:v>
                </c:pt>
                <c:pt idx="6429">
                  <c:v>12</c:v>
                </c:pt>
                <c:pt idx="6430">
                  <c:v>12</c:v>
                </c:pt>
                <c:pt idx="6431">
                  <c:v>12</c:v>
                </c:pt>
                <c:pt idx="6432">
                  <c:v>12</c:v>
                </c:pt>
                <c:pt idx="6433">
                  <c:v>12</c:v>
                </c:pt>
                <c:pt idx="6434">
                  <c:v>12</c:v>
                </c:pt>
                <c:pt idx="6435">
                  <c:v>12</c:v>
                </c:pt>
                <c:pt idx="6436">
                  <c:v>12</c:v>
                </c:pt>
                <c:pt idx="6437">
                  <c:v>12</c:v>
                </c:pt>
                <c:pt idx="6438">
                  <c:v>12</c:v>
                </c:pt>
                <c:pt idx="6439">
                  <c:v>12</c:v>
                </c:pt>
                <c:pt idx="6440">
                  <c:v>12</c:v>
                </c:pt>
                <c:pt idx="6441">
                  <c:v>12</c:v>
                </c:pt>
                <c:pt idx="6442">
                  <c:v>12</c:v>
                </c:pt>
                <c:pt idx="6443">
                  <c:v>12</c:v>
                </c:pt>
                <c:pt idx="6444">
                  <c:v>12</c:v>
                </c:pt>
                <c:pt idx="6445">
                  <c:v>12</c:v>
                </c:pt>
                <c:pt idx="6446">
                  <c:v>12</c:v>
                </c:pt>
                <c:pt idx="6447">
                  <c:v>12</c:v>
                </c:pt>
                <c:pt idx="6448">
                  <c:v>12</c:v>
                </c:pt>
                <c:pt idx="6449">
                  <c:v>12</c:v>
                </c:pt>
                <c:pt idx="6450">
                  <c:v>12</c:v>
                </c:pt>
                <c:pt idx="6451">
                  <c:v>12</c:v>
                </c:pt>
                <c:pt idx="6452">
                  <c:v>12</c:v>
                </c:pt>
                <c:pt idx="6453">
                  <c:v>12</c:v>
                </c:pt>
                <c:pt idx="6454">
                  <c:v>12</c:v>
                </c:pt>
                <c:pt idx="6455">
                  <c:v>12</c:v>
                </c:pt>
                <c:pt idx="6456">
                  <c:v>12</c:v>
                </c:pt>
                <c:pt idx="6457">
                  <c:v>12</c:v>
                </c:pt>
                <c:pt idx="6458">
                  <c:v>12</c:v>
                </c:pt>
                <c:pt idx="6459">
                  <c:v>12</c:v>
                </c:pt>
                <c:pt idx="6460">
                  <c:v>12</c:v>
                </c:pt>
                <c:pt idx="6461">
                  <c:v>12</c:v>
                </c:pt>
                <c:pt idx="6462">
                  <c:v>12</c:v>
                </c:pt>
                <c:pt idx="6463">
                  <c:v>12</c:v>
                </c:pt>
                <c:pt idx="6464">
                  <c:v>12</c:v>
                </c:pt>
                <c:pt idx="6465">
                  <c:v>12</c:v>
                </c:pt>
                <c:pt idx="6466">
                  <c:v>12</c:v>
                </c:pt>
                <c:pt idx="6467">
                  <c:v>12</c:v>
                </c:pt>
                <c:pt idx="6468">
                  <c:v>12</c:v>
                </c:pt>
                <c:pt idx="6469">
                  <c:v>12</c:v>
                </c:pt>
                <c:pt idx="6470">
                  <c:v>12</c:v>
                </c:pt>
                <c:pt idx="6471">
                  <c:v>12</c:v>
                </c:pt>
                <c:pt idx="6472">
                  <c:v>12</c:v>
                </c:pt>
                <c:pt idx="6473">
                  <c:v>12</c:v>
                </c:pt>
                <c:pt idx="6474">
                  <c:v>12</c:v>
                </c:pt>
                <c:pt idx="6475">
                  <c:v>12</c:v>
                </c:pt>
                <c:pt idx="6476">
                  <c:v>12</c:v>
                </c:pt>
                <c:pt idx="6477">
                  <c:v>12</c:v>
                </c:pt>
                <c:pt idx="6478">
                  <c:v>12</c:v>
                </c:pt>
                <c:pt idx="6479">
                  <c:v>12</c:v>
                </c:pt>
                <c:pt idx="6480">
                  <c:v>12</c:v>
                </c:pt>
                <c:pt idx="6481">
                  <c:v>12</c:v>
                </c:pt>
                <c:pt idx="6482">
                  <c:v>12</c:v>
                </c:pt>
                <c:pt idx="6483">
                  <c:v>12</c:v>
                </c:pt>
                <c:pt idx="6484">
                  <c:v>12</c:v>
                </c:pt>
                <c:pt idx="6485">
                  <c:v>12</c:v>
                </c:pt>
                <c:pt idx="6486">
                  <c:v>12</c:v>
                </c:pt>
                <c:pt idx="6487">
                  <c:v>12</c:v>
                </c:pt>
                <c:pt idx="6488">
                  <c:v>12</c:v>
                </c:pt>
                <c:pt idx="6489">
                  <c:v>12</c:v>
                </c:pt>
                <c:pt idx="6490">
                  <c:v>12</c:v>
                </c:pt>
                <c:pt idx="6491">
                  <c:v>12</c:v>
                </c:pt>
                <c:pt idx="6492">
                  <c:v>12</c:v>
                </c:pt>
                <c:pt idx="6493">
                  <c:v>12</c:v>
                </c:pt>
                <c:pt idx="6494">
                  <c:v>11</c:v>
                </c:pt>
                <c:pt idx="6495">
                  <c:v>11</c:v>
                </c:pt>
                <c:pt idx="6496">
                  <c:v>11</c:v>
                </c:pt>
                <c:pt idx="6497">
                  <c:v>11</c:v>
                </c:pt>
                <c:pt idx="6498">
                  <c:v>11</c:v>
                </c:pt>
                <c:pt idx="6499">
                  <c:v>11</c:v>
                </c:pt>
                <c:pt idx="6500">
                  <c:v>11</c:v>
                </c:pt>
                <c:pt idx="6501">
                  <c:v>11</c:v>
                </c:pt>
                <c:pt idx="6502">
                  <c:v>11</c:v>
                </c:pt>
                <c:pt idx="6503">
                  <c:v>11</c:v>
                </c:pt>
                <c:pt idx="6504">
                  <c:v>11</c:v>
                </c:pt>
                <c:pt idx="6505">
                  <c:v>11</c:v>
                </c:pt>
                <c:pt idx="6506">
                  <c:v>11</c:v>
                </c:pt>
                <c:pt idx="6507">
                  <c:v>11</c:v>
                </c:pt>
                <c:pt idx="6508">
                  <c:v>11</c:v>
                </c:pt>
                <c:pt idx="6509">
                  <c:v>11</c:v>
                </c:pt>
                <c:pt idx="6510">
                  <c:v>11</c:v>
                </c:pt>
                <c:pt idx="6511">
                  <c:v>11</c:v>
                </c:pt>
                <c:pt idx="6512">
                  <c:v>11</c:v>
                </c:pt>
                <c:pt idx="6513">
                  <c:v>11</c:v>
                </c:pt>
                <c:pt idx="6514">
                  <c:v>11</c:v>
                </c:pt>
                <c:pt idx="6515">
                  <c:v>11</c:v>
                </c:pt>
                <c:pt idx="6516">
                  <c:v>11</c:v>
                </c:pt>
                <c:pt idx="6517">
                  <c:v>11</c:v>
                </c:pt>
                <c:pt idx="6518">
                  <c:v>11</c:v>
                </c:pt>
                <c:pt idx="6519">
                  <c:v>11</c:v>
                </c:pt>
                <c:pt idx="6520">
                  <c:v>11</c:v>
                </c:pt>
                <c:pt idx="6521">
                  <c:v>11</c:v>
                </c:pt>
                <c:pt idx="6522">
                  <c:v>11</c:v>
                </c:pt>
                <c:pt idx="6523">
                  <c:v>11</c:v>
                </c:pt>
                <c:pt idx="6524">
                  <c:v>11</c:v>
                </c:pt>
                <c:pt idx="6525">
                  <c:v>11</c:v>
                </c:pt>
                <c:pt idx="6526">
                  <c:v>11</c:v>
                </c:pt>
                <c:pt idx="6527">
                  <c:v>11</c:v>
                </c:pt>
                <c:pt idx="6528">
                  <c:v>11</c:v>
                </c:pt>
                <c:pt idx="6529">
                  <c:v>11</c:v>
                </c:pt>
                <c:pt idx="6530">
                  <c:v>11</c:v>
                </c:pt>
                <c:pt idx="6531">
                  <c:v>11</c:v>
                </c:pt>
                <c:pt idx="6532">
                  <c:v>11</c:v>
                </c:pt>
                <c:pt idx="6533">
                  <c:v>11</c:v>
                </c:pt>
                <c:pt idx="6534">
                  <c:v>11</c:v>
                </c:pt>
                <c:pt idx="6535">
                  <c:v>11</c:v>
                </c:pt>
                <c:pt idx="6536">
                  <c:v>11</c:v>
                </c:pt>
                <c:pt idx="6537">
                  <c:v>11</c:v>
                </c:pt>
                <c:pt idx="6538">
                  <c:v>11</c:v>
                </c:pt>
                <c:pt idx="6539">
                  <c:v>11</c:v>
                </c:pt>
                <c:pt idx="6540">
                  <c:v>11</c:v>
                </c:pt>
                <c:pt idx="6541">
                  <c:v>11</c:v>
                </c:pt>
                <c:pt idx="6542">
                  <c:v>11</c:v>
                </c:pt>
                <c:pt idx="6543">
                  <c:v>11</c:v>
                </c:pt>
                <c:pt idx="6544">
                  <c:v>11</c:v>
                </c:pt>
                <c:pt idx="6545">
                  <c:v>11</c:v>
                </c:pt>
                <c:pt idx="6546">
                  <c:v>11</c:v>
                </c:pt>
                <c:pt idx="6547">
                  <c:v>11</c:v>
                </c:pt>
                <c:pt idx="6548">
                  <c:v>11</c:v>
                </c:pt>
                <c:pt idx="6549">
                  <c:v>11</c:v>
                </c:pt>
                <c:pt idx="6550">
                  <c:v>11</c:v>
                </c:pt>
                <c:pt idx="6551">
                  <c:v>11</c:v>
                </c:pt>
                <c:pt idx="6552">
                  <c:v>11</c:v>
                </c:pt>
                <c:pt idx="6553">
                  <c:v>11</c:v>
                </c:pt>
                <c:pt idx="6554">
                  <c:v>11</c:v>
                </c:pt>
                <c:pt idx="6555">
                  <c:v>11</c:v>
                </c:pt>
                <c:pt idx="6556">
                  <c:v>11</c:v>
                </c:pt>
                <c:pt idx="6557">
                  <c:v>11</c:v>
                </c:pt>
                <c:pt idx="6558">
                  <c:v>11</c:v>
                </c:pt>
                <c:pt idx="6559">
                  <c:v>11</c:v>
                </c:pt>
                <c:pt idx="6560">
                  <c:v>11</c:v>
                </c:pt>
                <c:pt idx="6561">
                  <c:v>11</c:v>
                </c:pt>
                <c:pt idx="6562">
                  <c:v>11</c:v>
                </c:pt>
                <c:pt idx="6563">
                  <c:v>11</c:v>
                </c:pt>
                <c:pt idx="6564">
                  <c:v>11</c:v>
                </c:pt>
                <c:pt idx="6565">
                  <c:v>11</c:v>
                </c:pt>
                <c:pt idx="6566">
                  <c:v>11</c:v>
                </c:pt>
                <c:pt idx="6567">
                  <c:v>11</c:v>
                </c:pt>
                <c:pt idx="6568">
                  <c:v>11</c:v>
                </c:pt>
                <c:pt idx="6569">
                  <c:v>11</c:v>
                </c:pt>
                <c:pt idx="6570">
                  <c:v>11</c:v>
                </c:pt>
                <c:pt idx="6571">
                  <c:v>11</c:v>
                </c:pt>
                <c:pt idx="6572">
                  <c:v>11</c:v>
                </c:pt>
                <c:pt idx="6573">
                  <c:v>11</c:v>
                </c:pt>
                <c:pt idx="6574">
                  <c:v>11</c:v>
                </c:pt>
                <c:pt idx="6575">
                  <c:v>11</c:v>
                </c:pt>
                <c:pt idx="6576">
                  <c:v>11</c:v>
                </c:pt>
                <c:pt idx="6577">
                  <c:v>11</c:v>
                </c:pt>
                <c:pt idx="6578">
                  <c:v>11</c:v>
                </c:pt>
                <c:pt idx="6579">
                  <c:v>11</c:v>
                </c:pt>
                <c:pt idx="6580">
                  <c:v>11</c:v>
                </c:pt>
                <c:pt idx="6581">
                  <c:v>11</c:v>
                </c:pt>
                <c:pt idx="6582">
                  <c:v>11</c:v>
                </c:pt>
                <c:pt idx="6583">
                  <c:v>11</c:v>
                </c:pt>
                <c:pt idx="6584">
                  <c:v>11</c:v>
                </c:pt>
                <c:pt idx="6585">
                  <c:v>11</c:v>
                </c:pt>
                <c:pt idx="6586">
                  <c:v>11</c:v>
                </c:pt>
                <c:pt idx="6587">
                  <c:v>11</c:v>
                </c:pt>
                <c:pt idx="6588">
                  <c:v>11</c:v>
                </c:pt>
                <c:pt idx="6589">
                  <c:v>11</c:v>
                </c:pt>
                <c:pt idx="6590">
                  <c:v>11</c:v>
                </c:pt>
                <c:pt idx="6591">
                  <c:v>10</c:v>
                </c:pt>
                <c:pt idx="6592">
                  <c:v>10</c:v>
                </c:pt>
                <c:pt idx="6593">
                  <c:v>10</c:v>
                </c:pt>
                <c:pt idx="6594">
                  <c:v>10</c:v>
                </c:pt>
                <c:pt idx="6595">
                  <c:v>10</c:v>
                </c:pt>
                <c:pt idx="6596">
                  <c:v>10</c:v>
                </c:pt>
                <c:pt idx="6597">
                  <c:v>10</c:v>
                </c:pt>
                <c:pt idx="6598">
                  <c:v>10</c:v>
                </c:pt>
                <c:pt idx="6599">
                  <c:v>10</c:v>
                </c:pt>
                <c:pt idx="6600">
                  <c:v>10</c:v>
                </c:pt>
                <c:pt idx="6601">
                  <c:v>10</c:v>
                </c:pt>
                <c:pt idx="6602">
                  <c:v>10</c:v>
                </c:pt>
                <c:pt idx="6603">
                  <c:v>10</c:v>
                </c:pt>
                <c:pt idx="6604">
                  <c:v>10</c:v>
                </c:pt>
                <c:pt idx="6605">
                  <c:v>10</c:v>
                </c:pt>
                <c:pt idx="6606">
                  <c:v>10</c:v>
                </c:pt>
                <c:pt idx="6607">
                  <c:v>10</c:v>
                </c:pt>
                <c:pt idx="6608">
                  <c:v>10</c:v>
                </c:pt>
                <c:pt idx="6609">
                  <c:v>10</c:v>
                </c:pt>
                <c:pt idx="6610">
                  <c:v>10</c:v>
                </c:pt>
                <c:pt idx="6611">
                  <c:v>10</c:v>
                </c:pt>
                <c:pt idx="6612">
                  <c:v>10</c:v>
                </c:pt>
                <c:pt idx="6613">
                  <c:v>10</c:v>
                </c:pt>
                <c:pt idx="6614">
                  <c:v>10</c:v>
                </c:pt>
                <c:pt idx="6615">
                  <c:v>10</c:v>
                </c:pt>
                <c:pt idx="6616">
                  <c:v>10</c:v>
                </c:pt>
                <c:pt idx="6617">
                  <c:v>10</c:v>
                </c:pt>
                <c:pt idx="6618">
                  <c:v>10</c:v>
                </c:pt>
                <c:pt idx="6619">
                  <c:v>10</c:v>
                </c:pt>
                <c:pt idx="6620">
                  <c:v>10</c:v>
                </c:pt>
                <c:pt idx="6621">
                  <c:v>10</c:v>
                </c:pt>
                <c:pt idx="6622">
                  <c:v>10</c:v>
                </c:pt>
                <c:pt idx="6623">
                  <c:v>10</c:v>
                </c:pt>
                <c:pt idx="6624">
                  <c:v>10</c:v>
                </c:pt>
                <c:pt idx="6625">
                  <c:v>10</c:v>
                </c:pt>
                <c:pt idx="6626">
                  <c:v>10</c:v>
                </c:pt>
                <c:pt idx="6627">
                  <c:v>10</c:v>
                </c:pt>
                <c:pt idx="6628">
                  <c:v>10</c:v>
                </c:pt>
                <c:pt idx="6629">
                  <c:v>10</c:v>
                </c:pt>
                <c:pt idx="6630">
                  <c:v>10</c:v>
                </c:pt>
                <c:pt idx="6631">
                  <c:v>10</c:v>
                </c:pt>
                <c:pt idx="6632">
                  <c:v>10</c:v>
                </c:pt>
                <c:pt idx="6633">
                  <c:v>10</c:v>
                </c:pt>
                <c:pt idx="6634">
                  <c:v>10</c:v>
                </c:pt>
                <c:pt idx="6635">
                  <c:v>10</c:v>
                </c:pt>
                <c:pt idx="6636">
                  <c:v>10</c:v>
                </c:pt>
                <c:pt idx="6637">
                  <c:v>10</c:v>
                </c:pt>
                <c:pt idx="6638">
                  <c:v>10</c:v>
                </c:pt>
                <c:pt idx="6639">
                  <c:v>10</c:v>
                </c:pt>
                <c:pt idx="6640">
                  <c:v>10</c:v>
                </c:pt>
                <c:pt idx="6641">
                  <c:v>10</c:v>
                </c:pt>
                <c:pt idx="6642">
                  <c:v>10</c:v>
                </c:pt>
                <c:pt idx="6643">
                  <c:v>10</c:v>
                </c:pt>
                <c:pt idx="6644">
                  <c:v>10</c:v>
                </c:pt>
                <c:pt idx="6645">
                  <c:v>10</c:v>
                </c:pt>
                <c:pt idx="6646">
                  <c:v>10</c:v>
                </c:pt>
                <c:pt idx="6647">
                  <c:v>10</c:v>
                </c:pt>
                <c:pt idx="6648">
                  <c:v>10</c:v>
                </c:pt>
                <c:pt idx="6649">
                  <c:v>10</c:v>
                </c:pt>
                <c:pt idx="6650">
                  <c:v>10</c:v>
                </c:pt>
                <c:pt idx="6651">
                  <c:v>10</c:v>
                </c:pt>
                <c:pt idx="6652">
                  <c:v>10</c:v>
                </c:pt>
                <c:pt idx="6653">
                  <c:v>10</c:v>
                </c:pt>
                <c:pt idx="6654">
                  <c:v>10</c:v>
                </c:pt>
                <c:pt idx="6655">
                  <c:v>10</c:v>
                </c:pt>
                <c:pt idx="6656">
                  <c:v>10</c:v>
                </c:pt>
                <c:pt idx="6657">
                  <c:v>10</c:v>
                </c:pt>
                <c:pt idx="6658">
                  <c:v>10</c:v>
                </c:pt>
                <c:pt idx="6659">
                  <c:v>10</c:v>
                </c:pt>
                <c:pt idx="6660">
                  <c:v>10</c:v>
                </c:pt>
                <c:pt idx="6661">
                  <c:v>10</c:v>
                </c:pt>
                <c:pt idx="6662">
                  <c:v>10</c:v>
                </c:pt>
                <c:pt idx="6663">
                  <c:v>10</c:v>
                </c:pt>
                <c:pt idx="6664">
                  <c:v>10</c:v>
                </c:pt>
                <c:pt idx="6665">
                  <c:v>10</c:v>
                </c:pt>
                <c:pt idx="6666">
                  <c:v>10</c:v>
                </c:pt>
                <c:pt idx="6667">
                  <c:v>10</c:v>
                </c:pt>
                <c:pt idx="6668">
                  <c:v>10</c:v>
                </c:pt>
                <c:pt idx="6669">
                  <c:v>10</c:v>
                </c:pt>
                <c:pt idx="6670">
                  <c:v>10</c:v>
                </c:pt>
                <c:pt idx="6671">
                  <c:v>10</c:v>
                </c:pt>
                <c:pt idx="6672">
                  <c:v>10</c:v>
                </c:pt>
                <c:pt idx="6673">
                  <c:v>10</c:v>
                </c:pt>
                <c:pt idx="6674">
                  <c:v>10</c:v>
                </c:pt>
                <c:pt idx="6675">
                  <c:v>10</c:v>
                </c:pt>
                <c:pt idx="6676">
                  <c:v>10</c:v>
                </c:pt>
                <c:pt idx="6677">
                  <c:v>10</c:v>
                </c:pt>
                <c:pt idx="6678">
                  <c:v>10</c:v>
                </c:pt>
                <c:pt idx="6679">
                  <c:v>10</c:v>
                </c:pt>
                <c:pt idx="6680">
                  <c:v>10</c:v>
                </c:pt>
                <c:pt idx="6681">
                  <c:v>10</c:v>
                </c:pt>
                <c:pt idx="6682">
                  <c:v>10</c:v>
                </c:pt>
                <c:pt idx="6683">
                  <c:v>10</c:v>
                </c:pt>
                <c:pt idx="6684">
                  <c:v>10</c:v>
                </c:pt>
                <c:pt idx="6685">
                  <c:v>10</c:v>
                </c:pt>
                <c:pt idx="6686">
                  <c:v>10</c:v>
                </c:pt>
                <c:pt idx="6687">
                  <c:v>10</c:v>
                </c:pt>
                <c:pt idx="6688">
                  <c:v>10</c:v>
                </c:pt>
                <c:pt idx="6689">
                  <c:v>10</c:v>
                </c:pt>
                <c:pt idx="6690">
                  <c:v>10</c:v>
                </c:pt>
                <c:pt idx="6691">
                  <c:v>10</c:v>
                </c:pt>
                <c:pt idx="6692">
                  <c:v>10</c:v>
                </c:pt>
                <c:pt idx="6693">
                  <c:v>10</c:v>
                </c:pt>
                <c:pt idx="6694">
                  <c:v>10</c:v>
                </c:pt>
                <c:pt idx="6695">
                  <c:v>10</c:v>
                </c:pt>
                <c:pt idx="6696">
                  <c:v>10</c:v>
                </c:pt>
                <c:pt idx="6697">
                  <c:v>10</c:v>
                </c:pt>
                <c:pt idx="6698">
                  <c:v>10</c:v>
                </c:pt>
                <c:pt idx="6699">
                  <c:v>10</c:v>
                </c:pt>
                <c:pt idx="6700">
                  <c:v>9</c:v>
                </c:pt>
                <c:pt idx="6701">
                  <c:v>9</c:v>
                </c:pt>
                <c:pt idx="6702">
                  <c:v>9</c:v>
                </c:pt>
                <c:pt idx="6703">
                  <c:v>9</c:v>
                </c:pt>
                <c:pt idx="6704">
                  <c:v>9</c:v>
                </c:pt>
                <c:pt idx="6705">
                  <c:v>9</c:v>
                </c:pt>
                <c:pt idx="6706">
                  <c:v>9</c:v>
                </c:pt>
                <c:pt idx="6707">
                  <c:v>9</c:v>
                </c:pt>
                <c:pt idx="6708">
                  <c:v>9</c:v>
                </c:pt>
                <c:pt idx="6709">
                  <c:v>9</c:v>
                </c:pt>
                <c:pt idx="6710">
                  <c:v>9</c:v>
                </c:pt>
                <c:pt idx="6711">
                  <c:v>9</c:v>
                </c:pt>
                <c:pt idx="6712">
                  <c:v>9</c:v>
                </c:pt>
                <c:pt idx="6713">
                  <c:v>9</c:v>
                </c:pt>
                <c:pt idx="6714">
                  <c:v>9</c:v>
                </c:pt>
                <c:pt idx="6715">
                  <c:v>9</c:v>
                </c:pt>
                <c:pt idx="6716">
                  <c:v>9</c:v>
                </c:pt>
                <c:pt idx="6717">
                  <c:v>9</c:v>
                </c:pt>
                <c:pt idx="6718">
                  <c:v>9</c:v>
                </c:pt>
                <c:pt idx="6719">
                  <c:v>9</c:v>
                </c:pt>
                <c:pt idx="6720">
                  <c:v>9</c:v>
                </c:pt>
                <c:pt idx="6721">
                  <c:v>9</c:v>
                </c:pt>
                <c:pt idx="6722">
                  <c:v>9</c:v>
                </c:pt>
                <c:pt idx="6723">
                  <c:v>9</c:v>
                </c:pt>
                <c:pt idx="6724">
                  <c:v>9</c:v>
                </c:pt>
                <c:pt idx="6725">
                  <c:v>9</c:v>
                </c:pt>
                <c:pt idx="6726">
                  <c:v>9</c:v>
                </c:pt>
                <c:pt idx="6727">
                  <c:v>9</c:v>
                </c:pt>
                <c:pt idx="6728">
                  <c:v>9</c:v>
                </c:pt>
                <c:pt idx="6729">
                  <c:v>9</c:v>
                </c:pt>
                <c:pt idx="6730">
                  <c:v>9</c:v>
                </c:pt>
                <c:pt idx="6731">
                  <c:v>9</c:v>
                </c:pt>
                <c:pt idx="6732">
                  <c:v>9</c:v>
                </c:pt>
                <c:pt idx="6733">
                  <c:v>9</c:v>
                </c:pt>
                <c:pt idx="6734">
                  <c:v>9</c:v>
                </c:pt>
                <c:pt idx="6735">
                  <c:v>9</c:v>
                </c:pt>
                <c:pt idx="6736">
                  <c:v>9</c:v>
                </c:pt>
                <c:pt idx="6737">
                  <c:v>9</c:v>
                </c:pt>
                <c:pt idx="6738">
                  <c:v>9</c:v>
                </c:pt>
                <c:pt idx="6739">
                  <c:v>9</c:v>
                </c:pt>
                <c:pt idx="6740">
                  <c:v>9</c:v>
                </c:pt>
                <c:pt idx="6741">
                  <c:v>9</c:v>
                </c:pt>
                <c:pt idx="6742">
                  <c:v>9</c:v>
                </c:pt>
                <c:pt idx="6743">
                  <c:v>9</c:v>
                </c:pt>
                <c:pt idx="6744">
                  <c:v>9</c:v>
                </c:pt>
                <c:pt idx="6745">
                  <c:v>9</c:v>
                </c:pt>
                <c:pt idx="6746">
                  <c:v>9</c:v>
                </c:pt>
                <c:pt idx="6747">
                  <c:v>9</c:v>
                </c:pt>
                <c:pt idx="6748">
                  <c:v>9</c:v>
                </c:pt>
                <c:pt idx="6749">
                  <c:v>9</c:v>
                </c:pt>
                <c:pt idx="6750">
                  <c:v>9</c:v>
                </c:pt>
                <c:pt idx="6751">
                  <c:v>9</c:v>
                </c:pt>
                <c:pt idx="6752">
                  <c:v>9</c:v>
                </c:pt>
                <c:pt idx="6753">
                  <c:v>9</c:v>
                </c:pt>
                <c:pt idx="6754">
                  <c:v>9</c:v>
                </c:pt>
                <c:pt idx="6755">
                  <c:v>9</c:v>
                </c:pt>
                <c:pt idx="6756">
                  <c:v>9</c:v>
                </c:pt>
                <c:pt idx="6757">
                  <c:v>9</c:v>
                </c:pt>
                <c:pt idx="6758">
                  <c:v>9</c:v>
                </c:pt>
                <c:pt idx="6759">
                  <c:v>9</c:v>
                </c:pt>
                <c:pt idx="6760">
                  <c:v>9</c:v>
                </c:pt>
                <c:pt idx="6761">
                  <c:v>9</c:v>
                </c:pt>
                <c:pt idx="6762">
                  <c:v>9</c:v>
                </c:pt>
                <c:pt idx="6763">
                  <c:v>9</c:v>
                </c:pt>
                <c:pt idx="6764">
                  <c:v>9</c:v>
                </c:pt>
                <c:pt idx="6765">
                  <c:v>9</c:v>
                </c:pt>
                <c:pt idx="6766">
                  <c:v>9</c:v>
                </c:pt>
                <c:pt idx="6767">
                  <c:v>9</c:v>
                </c:pt>
                <c:pt idx="6768">
                  <c:v>9</c:v>
                </c:pt>
                <c:pt idx="6769">
                  <c:v>9</c:v>
                </c:pt>
                <c:pt idx="6770">
                  <c:v>9</c:v>
                </c:pt>
                <c:pt idx="6771">
                  <c:v>9</c:v>
                </c:pt>
                <c:pt idx="6772">
                  <c:v>9</c:v>
                </c:pt>
                <c:pt idx="6773">
                  <c:v>9</c:v>
                </c:pt>
                <c:pt idx="6774">
                  <c:v>9</c:v>
                </c:pt>
                <c:pt idx="6775">
                  <c:v>9</c:v>
                </c:pt>
                <c:pt idx="6776">
                  <c:v>9</c:v>
                </c:pt>
                <c:pt idx="6777">
                  <c:v>9</c:v>
                </c:pt>
                <c:pt idx="6778">
                  <c:v>9</c:v>
                </c:pt>
                <c:pt idx="6779">
                  <c:v>9</c:v>
                </c:pt>
                <c:pt idx="6780">
                  <c:v>9</c:v>
                </c:pt>
                <c:pt idx="6781">
                  <c:v>9</c:v>
                </c:pt>
                <c:pt idx="6782">
                  <c:v>9</c:v>
                </c:pt>
                <c:pt idx="6783">
                  <c:v>9</c:v>
                </c:pt>
                <c:pt idx="6784">
                  <c:v>9</c:v>
                </c:pt>
                <c:pt idx="6785">
                  <c:v>9</c:v>
                </c:pt>
                <c:pt idx="6786">
                  <c:v>9</c:v>
                </c:pt>
                <c:pt idx="6787">
                  <c:v>9</c:v>
                </c:pt>
                <c:pt idx="6788">
                  <c:v>9</c:v>
                </c:pt>
                <c:pt idx="6789">
                  <c:v>9</c:v>
                </c:pt>
                <c:pt idx="6790">
                  <c:v>9</c:v>
                </c:pt>
                <c:pt idx="6791">
                  <c:v>9</c:v>
                </c:pt>
                <c:pt idx="6792">
                  <c:v>9</c:v>
                </c:pt>
                <c:pt idx="6793">
                  <c:v>9</c:v>
                </c:pt>
                <c:pt idx="6794">
                  <c:v>9</c:v>
                </c:pt>
                <c:pt idx="6795">
                  <c:v>9</c:v>
                </c:pt>
                <c:pt idx="6796">
                  <c:v>9</c:v>
                </c:pt>
                <c:pt idx="6797">
                  <c:v>9</c:v>
                </c:pt>
                <c:pt idx="6798">
                  <c:v>9</c:v>
                </c:pt>
                <c:pt idx="6799">
                  <c:v>9</c:v>
                </c:pt>
                <c:pt idx="6800">
                  <c:v>9</c:v>
                </c:pt>
                <c:pt idx="6801">
                  <c:v>9</c:v>
                </c:pt>
                <c:pt idx="6802">
                  <c:v>8</c:v>
                </c:pt>
                <c:pt idx="6803">
                  <c:v>8</c:v>
                </c:pt>
                <c:pt idx="6804">
                  <c:v>8</c:v>
                </c:pt>
                <c:pt idx="6805">
                  <c:v>8</c:v>
                </c:pt>
                <c:pt idx="6806">
                  <c:v>8</c:v>
                </c:pt>
                <c:pt idx="6807">
                  <c:v>8</c:v>
                </c:pt>
                <c:pt idx="6808">
                  <c:v>8</c:v>
                </c:pt>
                <c:pt idx="6809">
                  <c:v>8</c:v>
                </c:pt>
                <c:pt idx="6810">
                  <c:v>8</c:v>
                </c:pt>
                <c:pt idx="6811">
                  <c:v>8</c:v>
                </c:pt>
                <c:pt idx="6812">
                  <c:v>8</c:v>
                </c:pt>
                <c:pt idx="6813">
                  <c:v>8</c:v>
                </c:pt>
                <c:pt idx="6814">
                  <c:v>8</c:v>
                </c:pt>
                <c:pt idx="6815">
                  <c:v>8</c:v>
                </c:pt>
                <c:pt idx="6816">
                  <c:v>8</c:v>
                </c:pt>
                <c:pt idx="6817">
                  <c:v>8</c:v>
                </c:pt>
                <c:pt idx="6818">
                  <c:v>8</c:v>
                </c:pt>
                <c:pt idx="6819">
                  <c:v>8</c:v>
                </c:pt>
                <c:pt idx="6820">
                  <c:v>8</c:v>
                </c:pt>
                <c:pt idx="6821">
                  <c:v>8</c:v>
                </c:pt>
                <c:pt idx="6822">
                  <c:v>8</c:v>
                </c:pt>
                <c:pt idx="6823">
                  <c:v>8</c:v>
                </c:pt>
                <c:pt idx="6824">
                  <c:v>8</c:v>
                </c:pt>
                <c:pt idx="6825">
                  <c:v>8</c:v>
                </c:pt>
                <c:pt idx="6826">
                  <c:v>8</c:v>
                </c:pt>
                <c:pt idx="6827">
                  <c:v>8</c:v>
                </c:pt>
                <c:pt idx="6828">
                  <c:v>8</c:v>
                </c:pt>
                <c:pt idx="6829">
                  <c:v>8</c:v>
                </c:pt>
                <c:pt idx="6830">
                  <c:v>8</c:v>
                </c:pt>
                <c:pt idx="6831">
                  <c:v>8</c:v>
                </c:pt>
                <c:pt idx="6832">
                  <c:v>8</c:v>
                </c:pt>
                <c:pt idx="6833">
                  <c:v>8</c:v>
                </c:pt>
                <c:pt idx="6834">
                  <c:v>8</c:v>
                </c:pt>
                <c:pt idx="6835">
                  <c:v>8</c:v>
                </c:pt>
                <c:pt idx="6836">
                  <c:v>8</c:v>
                </c:pt>
                <c:pt idx="6837">
                  <c:v>8</c:v>
                </c:pt>
                <c:pt idx="6838">
                  <c:v>8</c:v>
                </c:pt>
                <c:pt idx="6839">
                  <c:v>8</c:v>
                </c:pt>
                <c:pt idx="6840">
                  <c:v>8</c:v>
                </c:pt>
                <c:pt idx="6841">
                  <c:v>8</c:v>
                </c:pt>
                <c:pt idx="6842">
                  <c:v>8</c:v>
                </c:pt>
                <c:pt idx="6843">
                  <c:v>8</c:v>
                </c:pt>
                <c:pt idx="6844">
                  <c:v>8</c:v>
                </c:pt>
                <c:pt idx="6845">
                  <c:v>8</c:v>
                </c:pt>
                <c:pt idx="6846">
                  <c:v>8</c:v>
                </c:pt>
                <c:pt idx="6847">
                  <c:v>8</c:v>
                </c:pt>
                <c:pt idx="6848">
                  <c:v>8</c:v>
                </c:pt>
                <c:pt idx="6849">
                  <c:v>8</c:v>
                </c:pt>
                <c:pt idx="6850">
                  <c:v>8</c:v>
                </c:pt>
                <c:pt idx="6851">
                  <c:v>8</c:v>
                </c:pt>
                <c:pt idx="6852">
                  <c:v>8</c:v>
                </c:pt>
                <c:pt idx="6853">
                  <c:v>8</c:v>
                </c:pt>
                <c:pt idx="6854">
                  <c:v>8</c:v>
                </c:pt>
                <c:pt idx="6855">
                  <c:v>8</c:v>
                </c:pt>
                <c:pt idx="6856">
                  <c:v>8</c:v>
                </c:pt>
                <c:pt idx="6857">
                  <c:v>8</c:v>
                </c:pt>
                <c:pt idx="6858">
                  <c:v>8</c:v>
                </c:pt>
                <c:pt idx="6859">
                  <c:v>8</c:v>
                </c:pt>
                <c:pt idx="6860">
                  <c:v>8</c:v>
                </c:pt>
                <c:pt idx="6861">
                  <c:v>8</c:v>
                </c:pt>
                <c:pt idx="6862">
                  <c:v>8</c:v>
                </c:pt>
                <c:pt idx="6863">
                  <c:v>8</c:v>
                </c:pt>
                <c:pt idx="6864">
                  <c:v>8</c:v>
                </c:pt>
                <c:pt idx="6865">
                  <c:v>8</c:v>
                </c:pt>
                <c:pt idx="6866">
                  <c:v>8</c:v>
                </c:pt>
                <c:pt idx="6867">
                  <c:v>8</c:v>
                </c:pt>
                <c:pt idx="6868">
                  <c:v>8</c:v>
                </c:pt>
                <c:pt idx="6869">
                  <c:v>8</c:v>
                </c:pt>
                <c:pt idx="6870">
                  <c:v>8</c:v>
                </c:pt>
                <c:pt idx="6871">
                  <c:v>8</c:v>
                </c:pt>
                <c:pt idx="6872">
                  <c:v>8</c:v>
                </c:pt>
                <c:pt idx="6873">
                  <c:v>8</c:v>
                </c:pt>
                <c:pt idx="6874">
                  <c:v>8</c:v>
                </c:pt>
                <c:pt idx="6875">
                  <c:v>8</c:v>
                </c:pt>
                <c:pt idx="6876">
                  <c:v>8</c:v>
                </c:pt>
                <c:pt idx="6877">
                  <c:v>8</c:v>
                </c:pt>
                <c:pt idx="6878">
                  <c:v>8</c:v>
                </c:pt>
                <c:pt idx="6879">
                  <c:v>8</c:v>
                </c:pt>
                <c:pt idx="6880">
                  <c:v>8</c:v>
                </c:pt>
                <c:pt idx="6881">
                  <c:v>8</c:v>
                </c:pt>
                <c:pt idx="6882">
                  <c:v>8</c:v>
                </c:pt>
                <c:pt idx="6883">
                  <c:v>8</c:v>
                </c:pt>
                <c:pt idx="6884">
                  <c:v>8</c:v>
                </c:pt>
                <c:pt idx="6885">
                  <c:v>8</c:v>
                </c:pt>
                <c:pt idx="6886">
                  <c:v>8</c:v>
                </c:pt>
                <c:pt idx="6887">
                  <c:v>8</c:v>
                </c:pt>
                <c:pt idx="6888">
                  <c:v>8</c:v>
                </c:pt>
                <c:pt idx="6889">
                  <c:v>8</c:v>
                </c:pt>
                <c:pt idx="6890">
                  <c:v>8</c:v>
                </c:pt>
                <c:pt idx="6891">
                  <c:v>8</c:v>
                </c:pt>
                <c:pt idx="6892">
                  <c:v>8</c:v>
                </c:pt>
                <c:pt idx="6893">
                  <c:v>8</c:v>
                </c:pt>
                <c:pt idx="6894">
                  <c:v>8</c:v>
                </c:pt>
                <c:pt idx="6895">
                  <c:v>8</c:v>
                </c:pt>
                <c:pt idx="6896">
                  <c:v>8</c:v>
                </c:pt>
                <c:pt idx="6897">
                  <c:v>8</c:v>
                </c:pt>
                <c:pt idx="6898">
                  <c:v>8</c:v>
                </c:pt>
                <c:pt idx="6899">
                  <c:v>8</c:v>
                </c:pt>
                <c:pt idx="6900">
                  <c:v>8</c:v>
                </c:pt>
                <c:pt idx="6901">
                  <c:v>8</c:v>
                </c:pt>
                <c:pt idx="6902">
                  <c:v>8</c:v>
                </c:pt>
                <c:pt idx="6903">
                  <c:v>8</c:v>
                </c:pt>
                <c:pt idx="6904">
                  <c:v>8</c:v>
                </c:pt>
                <c:pt idx="6905">
                  <c:v>8</c:v>
                </c:pt>
                <c:pt idx="6906">
                  <c:v>8</c:v>
                </c:pt>
                <c:pt idx="6907">
                  <c:v>8</c:v>
                </c:pt>
                <c:pt idx="6908">
                  <c:v>8</c:v>
                </c:pt>
                <c:pt idx="6909">
                  <c:v>8</c:v>
                </c:pt>
                <c:pt idx="6910">
                  <c:v>8</c:v>
                </c:pt>
                <c:pt idx="6911">
                  <c:v>8</c:v>
                </c:pt>
                <c:pt idx="6912">
                  <c:v>8</c:v>
                </c:pt>
                <c:pt idx="6913">
                  <c:v>8</c:v>
                </c:pt>
                <c:pt idx="6914">
                  <c:v>8</c:v>
                </c:pt>
                <c:pt idx="6915">
                  <c:v>8</c:v>
                </c:pt>
                <c:pt idx="6916">
                  <c:v>8</c:v>
                </c:pt>
                <c:pt idx="6917">
                  <c:v>8</c:v>
                </c:pt>
                <c:pt idx="6918">
                  <c:v>8</c:v>
                </c:pt>
                <c:pt idx="6919">
                  <c:v>8</c:v>
                </c:pt>
                <c:pt idx="6920">
                  <c:v>8</c:v>
                </c:pt>
                <c:pt idx="6921">
                  <c:v>8</c:v>
                </c:pt>
                <c:pt idx="6922">
                  <c:v>8</c:v>
                </c:pt>
                <c:pt idx="6923">
                  <c:v>8</c:v>
                </c:pt>
                <c:pt idx="6924">
                  <c:v>8</c:v>
                </c:pt>
                <c:pt idx="6925">
                  <c:v>8</c:v>
                </c:pt>
                <c:pt idx="6926">
                  <c:v>7</c:v>
                </c:pt>
                <c:pt idx="6927">
                  <c:v>7</c:v>
                </c:pt>
                <c:pt idx="6928">
                  <c:v>7</c:v>
                </c:pt>
                <c:pt idx="6929">
                  <c:v>7</c:v>
                </c:pt>
                <c:pt idx="6930">
                  <c:v>7</c:v>
                </c:pt>
                <c:pt idx="6931">
                  <c:v>7</c:v>
                </c:pt>
                <c:pt idx="6932">
                  <c:v>7</c:v>
                </c:pt>
                <c:pt idx="6933">
                  <c:v>7</c:v>
                </c:pt>
                <c:pt idx="6934">
                  <c:v>7</c:v>
                </c:pt>
                <c:pt idx="6935">
                  <c:v>7</c:v>
                </c:pt>
                <c:pt idx="6936">
                  <c:v>7</c:v>
                </c:pt>
                <c:pt idx="6937">
                  <c:v>7</c:v>
                </c:pt>
                <c:pt idx="6938">
                  <c:v>7</c:v>
                </c:pt>
                <c:pt idx="6939">
                  <c:v>7</c:v>
                </c:pt>
                <c:pt idx="6940">
                  <c:v>7</c:v>
                </c:pt>
                <c:pt idx="6941">
                  <c:v>7</c:v>
                </c:pt>
                <c:pt idx="6942">
                  <c:v>7</c:v>
                </c:pt>
                <c:pt idx="6943">
                  <c:v>7</c:v>
                </c:pt>
                <c:pt idx="6944">
                  <c:v>7</c:v>
                </c:pt>
                <c:pt idx="6945">
                  <c:v>7</c:v>
                </c:pt>
                <c:pt idx="6946">
                  <c:v>7</c:v>
                </c:pt>
                <c:pt idx="6947">
                  <c:v>7</c:v>
                </c:pt>
                <c:pt idx="6948">
                  <c:v>7</c:v>
                </c:pt>
                <c:pt idx="6949">
                  <c:v>7</c:v>
                </c:pt>
                <c:pt idx="6950">
                  <c:v>7</c:v>
                </c:pt>
                <c:pt idx="6951">
                  <c:v>7</c:v>
                </c:pt>
                <c:pt idx="6952">
                  <c:v>7</c:v>
                </c:pt>
                <c:pt idx="6953">
                  <c:v>7</c:v>
                </c:pt>
                <c:pt idx="6954">
                  <c:v>7</c:v>
                </c:pt>
                <c:pt idx="6955">
                  <c:v>7</c:v>
                </c:pt>
                <c:pt idx="6956">
                  <c:v>7</c:v>
                </c:pt>
                <c:pt idx="6957">
                  <c:v>7</c:v>
                </c:pt>
                <c:pt idx="6958">
                  <c:v>7</c:v>
                </c:pt>
                <c:pt idx="6959">
                  <c:v>7</c:v>
                </c:pt>
                <c:pt idx="6960">
                  <c:v>7</c:v>
                </c:pt>
                <c:pt idx="6961">
                  <c:v>7</c:v>
                </c:pt>
                <c:pt idx="6962">
                  <c:v>7</c:v>
                </c:pt>
                <c:pt idx="6963">
                  <c:v>7</c:v>
                </c:pt>
                <c:pt idx="6964">
                  <c:v>7</c:v>
                </c:pt>
                <c:pt idx="6965">
                  <c:v>7</c:v>
                </c:pt>
                <c:pt idx="6966">
                  <c:v>7</c:v>
                </c:pt>
                <c:pt idx="6967">
                  <c:v>7</c:v>
                </c:pt>
                <c:pt idx="6968">
                  <c:v>7</c:v>
                </c:pt>
                <c:pt idx="6969">
                  <c:v>7</c:v>
                </c:pt>
                <c:pt idx="6970">
                  <c:v>7</c:v>
                </c:pt>
                <c:pt idx="6971">
                  <c:v>7</c:v>
                </c:pt>
                <c:pt idx="6972">
                  <c:v>7</c:v>
                </c:pt>
                <c:pt idx="6973">
                  <c:v>7</c:v>
                </c:pt>
                <c:pt idx="6974">
                  <c:v>7</c:v>
                </c:pt>
                <c:pt idx="6975">
                  <c:v>7</c:v>
                </c:pt>
                <c:pt idx="6976">
                  <c:v>7</c:v>
                </c:pt>
                <c:pt idx="6977">
                  <c:v>7</c:v>
                </c:pt>
                <c:pt idx="6978">
                  <c:v>7</c:v>
                </c:pt>
                <c:pt idx="6979">
                  <c:v>7</c:v>
                </c:pt>
                <c:pt idx="6980">
                  <c:v>7</c:v>
                </c:pt>
                <c:pt idx="6981">
                  <c:v>7</c:v>
                </c:pt>
                <c:pt idx="6982">
                  <c:v>7</c:v>
                </c:pt>
                <c:pt idx="6983">
                  <c:v>7</c:v>
                </c:pt>
                <c:pt idx="6984">
                  <c:v>7</c:v>
                </c:pt>
                <c:pt idx="6985">
                  <c:v>7</c:v>
                </c:pt>
                <c:pt idx="6986">
                  <c:v>7</c:v>
                </c:pt>
                <c:pt idx="6987">
                  <c:v>7</c:v>
                </c:pt>
                <c:pt idx="6988">
                  <c:v>7</c:v>
                </c:pt>
                <c:pt idx="6989">
                  <c:v>7</c:v>
                </c:pt>
                <c:pt idx="6990">
                  <c:v>7</c:v>
                </c:pt>
                <c:pt idx="6991">
                  <c:v>7</c:v>
                </c:pt>
                <c:pt idx="6992">
                  <c:v>7</c:v>
                </c:pt>
                <c:pt idx="6993">
                  <c:v>7</c:v>
                </c:pt>
                <c:pt idx="6994">
                  <c:v>7</c:v>
                </c:pt>
                <c:pt idx="6995">
                  <c:v>7</c:v>
                </c:pt>
                <c:pt idx="6996">
                  <c:v>7</c:v>
                </c:pt>
                <c:pt idx="6997">
                  <c:v>7</c:v>
                </c:pt>
                <c:pt idx="6998">
                  <c:v>7</c:v>
                </c:pt>
                <c:pt idx="6999">
                  <c:v>7</c:v>
                </c:pt>
                <c:pt idx="7000">
                  <c:v>7</c:v>
                </c:pt>
                <c:pt idx="7001">
                  <c:v>7</c:v>
                </c:pt>
                <c:pt idx="7002">
                  <c:v>7</c:v>
                </c:pt>
                <c:pt idx="7003">
                  <c:v>7</c:v>
                </c:pt>
                <c:pt idx="7004">
                  <c:v>7</c:v>
                </c:pt>
                <c:pt idx="7005">
                  <c:v>7</c:v>
                </c:pt>
                <c:pt idx="7006">
                  <c:v>7</c:v>
                </c:pt>
                <c:pt idx="7007">
                  <c:v>7</c:v>
                </c:pt>
                <c:pt idx="7008">
                  <c:v>7</c:v>
                </c:pt>
                <c:pt idx="7009">
                  <c:v>7</c:v>
                </c:pt>
                <c:pt idx="7010">
                  <c:v>7</c:v>
                </c:pt>
                <c:pt idx="7011">
                  <c:v>7</c:v>
                </c:pt>
                <c:pt idx="7012">
                  <c:v>7</c:v>
                </c:pt>
                <c:pt idx="7013">
                  <c:v>7</c:v>
                </c:pt>
                <c:pt idx="7014">
                  <c:v>7</c:v>
                </c:pt>
                <c:pt idx="7015">
                  <c:v>7</c:v>
                </c:pt>
                <c:pt idx="7016">
                  <c:v>7</c:v>
                </c:pt>
                <c:pt idx="7017">
                  <c:v>7</c:v>
                </c:pt>
                <c:pt idx="7018">
                  <c:v>7</c:v>
                </c:pt>
                <c:pt idx="7019">
                  <c:v>7</c:v>
                </c:pt>
                <c:pt idx="7020">
                  <c:v>7</c:v>
                </c:pt>
                <c:pt idx="7021">
                  <c:v>7</c:v>
                </c:pt>
                <c:pt idx="7022">
                  <c:v>7</c:v>
                </c:pt>
                <c:pt idx="7023">
                  <c:v>7</c:v>
                </c:pt>
                <c:pt idx="7024">
                  <c:v>7</c:v>
                </c:pt>
                <c:pt idx="7025">
                  <c:v>7</c:v>
                </c:pt>
                <c:pt idx="7026">
                  <c:v>7</c:v>
                </c:pt>
                <c:pt idx="7027">
                  <c:v>7</c:v>
                </c:pt>
                <c:pt idx="7028">
                  <c:v>7</c:v>
                </c:pt>
                <c:pt idx="7029">
                  <c:v>7</c:v>
                </c:pt>
                <c:pt idx="7030">
                  <c:v>7</c:v>
                </c:pt>
                <c:pt idx="7031">
                  <c:v>7</c:v>
                </c:pt>
                <c:pt idx="7032">
                  <c:v>7</c:v>
                </c:pt>
                <c:pt idx="7033">
                  <c:v>7</c:v>
                </c:pt>
                <c:pt idx="7034">
                  <c:v>6</c:v>
                </c:pt>
                <c:pt idx="7035">
                  <c:v>6</c:v>
                </c:pt>
                <c:pt idx="7036">
                  <c:v>6</c:v>
                </c:pt>
                <c:pt idx="7037">
                  <c:v>6</c:v>
                </c:pt>
                <c:pt idx="7038">
                  <c:v>6</c:v>
                </c:pt>
                <c:pt idx="7039">
                  <c:v>6</c:v>
                </c:pt>
                <c:pt idx="7040">
                  <c:v>6</c:v>
                </c:pt>
                <c:pt idx="7041">
                  <c:v>6</c:v>
                </c:pt>
                <c:pt idx="7042">
                  <c:v>6</c:v>
                </c:pt>
                <c:pt idx="7043">
                  <c:v>6</c:v>
                </c:pt>
                <c:pt idx="7044">
                  <c:v>6</c:v>
                </c:pt>
                <c:pt idx="7045">
                  <c:v>6</c:v>
                </c:pt>
                <c:pt idx="7046">
                  <c:v>6</c:v>
                </c:pt>
                <c:pt idx="7047">
                  <c:v>6</c:v>
                </c:pt>
                <c:pt idx="7048">
                  <c:v>6</c:v>
                </c:pt>
                <c:pt idx="7049">
                  <c:v>6</c:v>
                </c:pt>
                <c:pt idx="7050">
                  <c:v>6</c:v>
                </c:pt>
                <c:pt idx="7051">
                  <c:v>6</c:v>
                </c:pt>
                <c:pt idx="7052">
                  <c:v>6</c:v>
                </c:pt>
                <c:pt idx="7053">
                  <c:v>6</c:v>
                </c:pt>
                <c:pt idx="7054">
                  <c:v>6</c:v>
                </c:pt>
                <c:pt idx="7055">
                  <c:v>6</c:v>
                </c:pt>
                <c:pt idx="7056">
                  <c:v>6</c:v>
                </c:pt>
                <c:pt idx="7057">
                  <c:v>6</c:v>
                </c:pt>
                <c:pt idx="7058">
                  <c:v>6</c:v>
                </c:pt>
                <c:pt idx="7059">
                  <c:v>6</c:v>
                </c:pt>
                <c:pt idx="7060">
                  <c:v>6</c:v>
                </c:pt>
                <c:pt idx="7061">
                  <c:v>6</c:v>
                </c:pt>
                <c:pt idx="7062">
                  <c:v>6</c:v>
                </c:pt>
                <c:pt idx="7063">
                  <c:v>6</c:v>
                </c:pt>
                <c:pt idx="7064">
                  <c:v>6</c:v>
                </c:pt>
                <c:pt idx="7065">
                  <c:v>6</c:v>
                </c:pt>
                <c:pt idx="7066">
                  <c:v>6</c:v>
                </c:pt>
                <c:pt idx="7067">
                  <c:v>6</c:v>
                </c:pt>
                <c:pt idx="7068">
                  <c:v>6</c:v>
                </c:pt>
                <c:pt idx="7069">
                  <c:v>6</c:v>
                </c:pt>
                <c:pt idx="7070">
                  <c:v>6</c:v>
                </c:pt>
                <c:pt idx="7071">
                  <c:v>6</c:v>
                </c:pt>
                <c:pt idx="7072">
                  <c:v>6</c:v>
                </c:pt>
                <c:pt idx="7073">
                  <c:v>6</c:v>
                </c:pt>
                <c:pt idx="7074">
                  <c:v>6</c:v>
                </c:pt>
                <c:pt idx="7075">
                  <c:v>6</c:v>
                </c:pt>
                <c:pt idx="7076">
                  <c:v>6</c:v>
                </c:pt>
                <c:pt idx="7077">
                  <c:v>6</c:v>
                </c:pt>
                <c:pt idx="7078">
                  <c:v>6</c:v>
                </c:pt>
                <c:pt idx="7079">
                  <c:v>6</c:v>
                </c:pt>
                <c:pt idx="7080">
                  <c:v>6</c:v>
                </c:pt>
                <c:pt idx="7081">
                  <c:v>6</c:v>
                </c:pt>
                <c:pt idx="7082">
                  <c:v>6</c:v>
                </c:pt>
                <c:pt idx="7083">
                  <c:v>6</c:v>
                </c:pt>
                <c:pt idx="7084">
                  <c:v>6</c:v>
                </c:pt>
                <c:pt idx="7085">
                  <c:v>6</c:v>
                </c:pt>
                <c:pt idx="7086">
                  <c:v>6</c:v>
                </c:pt>
                <c:pt idx="7087">
                  <c:v>6</c:v>
                </c:pt>
                <c:pt idx="7088">
                  <c:v>6</c:v>
                </c:pt>
                <c:pt idx="7089">
                  <c:v>6</c:v>
                </c:pt>
                <c:pt idx="7090">
                  <c:v>6</c:v>
                </c:pt>
                <c:pt idx="7091">
                  <c:v>6</c:v>
                </c:pt>
                <c:pt idx="7092">
                  <c:v>6</c:v>
                </c:pt>
                <c:pt idx="7093">
                  <c:v>6</c:v>
                </c:pt>
                <c:pt idx="7094">
                  <c:v>6</c:v>
                </c:pt>
                <c:pt idx="7095">
                  <c:v>6</c:v>
                </c:pt>
                <c:pt idx="7096">
                  <c:v>6</c:v>
                </c:pt>
                <c:pt idx="7097">
                  <c:v>6</c:v>
                </c:pt>
                <c:pt idx="7098">
                  <c:v>6</c:v>
                </c:pt>
                <c:pt idx="7099">
                  <c:v>6</c:v>
                </c:pt>
                <c:pt idx="7100">
                  <c:v>6</c:v>
                </c:pt>
                <c:pt idx="7101">
                  <c:v>6</c:v>
                </c:pt>
                <c:pt idx="7102">
                  <c:v>6</c:v>
                </c:pt>
                <c:pt idx="7103">
                  <c:v>6</c:v>
                </c:pt>
                <c:pt idx="7104">
                  <c:v>6</c:v>
                </c:pt>
                <c:pt idx="7105">
                  <c:v>6</c:v>
                </c:pt>
                <c:pt idx="7106">
                  <c:v>6</c:v>
                </c:pt>
                <c:pt idx="7107">
                  <c:v>6</c:v>
                </c:pt>
                <c:pt idx="7108">
                  <c:v>6</c:v>
                </c:pt>
                <c:pt idx="7109">
                  <c:v>6</c:v>
                </c:pt>
                <c:pt idx="7110">
                  <c:v>6</c:v>
                </c:pt>
                <c:pt idx="7111">
                  <c:v>6</c:v>
                </c:pt>
                <c:pt idx="7112">
                  <c:v>6</c:v>
                </c:pt>
                <c:pt idx="7113">
                  <c:v>6</c:v>
                </c:pt>
                <c:pt idx="7114">
                  <c:v>6</c:v>
                </c:pt>
                <c:pt idx="7115">
                  <c:v>6</c:v>
                </c:pt>
                <c:pt idx="7116">
                  <c:v>6</c:v>
                </c:pt>
                <c:pt idx="7117">
                  <c:v>6</c:v>
                </c:pt>
                <c:pt idx="7118">
                  <c:v>6</c:v>
                </c:pt>
                <c:pt idx="7119">
                  <c:v>6</c:v>
                </c:pt>
                <c:pt idx="7120">
                  <c:v>6</c:v>
                </c:pt>
                <c:pt idx="7121">
                  <c:v>6</c:v>
                </c:pt>
                <c:pt idx="7122">
                  <c:v>6</c:v>
                </c:pt>
                <c:pt idx="7123">
                  <c:v>6</c:v>
                </c:pt>
                <c:pt idx="7124">
                  <c:v>6</c:v>
                </c:pt>
                <c:pt idx="7125">
                  <c:v>6</c:v>
                </c:pt>
                <c:pt idx="7126">
                  <c:v>6</c:v>
                </c:pt>
                <c:pt idx="7127">
                  <c:v>6</c:v>
                </c:pt>
                <c:pt idx="7128">
                  <c:v>6</c:v>
                </c:pt>
                <c:pt idx="7129">
                  <c:v>6</c:v>
                </c:pt>
                <c:pt idx="7130">
                  <c:v>6</c:v>
                </c:pt>
                <c:pt idx="7131">
                  <c:v>6</c:v>
                </c:pt>
                <c:pt idx="7132">
                  <c:v>6</c:v>
                </c:pt>
                <c:pt idx="7133">
                  <c:v>6</c:v>
                </c:pt>
                <c:pt idx="7134">
                  <c:v>6</c:v>
                </c:pt>
                <c:pt idx="7135">
                  <c:v>6</c:v>
                </c:pt>
                <c:pt idx="7136">
                  <c:v>6</c:v>
                </c:pt>
                <c:pt idx="7137">
                  <c:v>6</c:v>
                </c:pt>
                <c:pt idx="7138">
                  <c:v>6</c:v>
                </c:pt>
                <c:pt idx="7139">
                  <c:v>6</c:v>
                </c:pt>
                <c:pt idx="7140">
                  <c:v>6</c:v>
                </c:pt>
                <c:pt idx="7141">
                  <c:v>6</c:v>
                </c:pt>
                <c:pt idx="7142">
                  <c:v>6</c:v>
                </c:pt>
                <c:pt idx="7143">
                  <c:v>6</c:v>
                </c:pt>
                <c:pt idx="7144">
                  <c:v>6</c:v>
                </c:pt>
                <c:pt idx="7145">
                  <c:v>6</c:v>
                </c:pt>
                <c:pt idx="7146">
                  <c:v>6</c:v>
                </c:pt>
                <c:pt idx="7147">
                  <c:v>6</c:v>
                </c:pt>
                <c:pt idx="7148">
                  <c:v>6</c:v>
                </c:pt>
                <c:pt idx="7149">
                  <c:v>6</c:v>
                </c:pt>
                <c:pt idx="7150">
                  <c:v>6</c:v>
                </c:pt>
                <c:pt idx="7151">
                  <c:v>6</c:v>
                </c:pt>
                <c:pt idx="7152">
                  <c:v>6</c:v>
                </c:pt>
                <c:pt idx="7153">
                  <c:v>6</c:v>
                </c:pt>
                <c:pt idx="7154">
                  <c:v>6</c:v>
                </c:pt>
                <c:pt idx="7155">
                  <c:v>6</c:v>
                </c:pt>
                <c:pt idx="7156">
                  <c:v>6</c:v>
                </c:pt>
                <c:pt idx="7157">
                  <c:v>6</c:v>
                </c:pt>
                <c:pt idx="7158">
                  <c:v>6</c:v>
                </c:pt>
                <c:pt idx="7159">
                  <c:v>6</c:v>
                </c:pt>
                <c:pt idx="7160">
                  <c:v>6</c:v>
                </c:pt>
                <c:pt idx="7161">
                  <c:v>6</c:v>
                </c:pt>
                <c:pt idx="7162">
                  <c:v>6</c:v>
                </c:pt>
                <c:pt idx="7163">
                  <c:v>5</c:v>
                </c:pt>
                <c:pt idx="7164">
                  <c:v>5</c:v>
                </c:pt>
                <c:pt idx="7165">
                  <c:v>5</c:v>
                </c:pt>
                <c:pt idx="7166">
                  <c:v>5</c:v>
                </c:pt>
                <c:pt idx="7167">
                  <c:v>5</c:v>
                </c:pt>
                <c:pt idx="7168">
                  <c:v>5</c:v>
                </c:pt>
                <c:pt idx="7169">
                  <c:v>5</c:v>
                </c:pt>
                <c:pt idx="7170">
                  <c:v>5</c:v>
                </c:pt>
                <c:pt idx="7171">
                  <c:v>5</c:v>
                </c:pt>
                <c:pt idx="7172">
                  <c:v>5</c:v>
                </c:pt>
                <c:pt idx="7173">
                  <c:v>5</c:v>
                </c:pt>
                <c:pt idx="7174">
                  <c:v>5</c:v>
                </c:pt>
                <c:pt idx="7175">
                  <c:v>5</c:v>
                </c:pt>
                <c:pt idx="7176">
                  <c:v>5</c:v>
                </c:pt>
                <c:pt idx="7177">
                  <c:v>5</c:v>
                </c:pt>
                <c:pt idx="7178">
                  <c:v>5</c:v>
                </c:pt>
                <c:pt idx="7179">
                  <c:v>5</c:v>
                </c:pt>
                <c:pt idx="7180">
                  <c:v>5</c:v>
                </c:pt>
                <c:pt idx="7181">
                  <c:v>5</c:v>
                </c:pt>
                <c:pt idx="7182">
                  <c:v>5</c:v>
                </c:pt>
                <c:pt idx="7183">
                  <c:v>5</c:v>
                </c:pt>
                <c:pt idx="7184">
                  <c:v>5</c:v>
                </c:pt>
                <c:pt idx="7185">
                  <c:v>5</c:v>
                </c:pt>
                <c:pt idx="7186">
                  <c:v>5</c:v>
                </c:pt>
                <c:pt idx="7187">
                  <c:v>5</c:v>
                </c:pt>
                <c:pt idx="7188">
                  <c:v>5</c:v>
                </c:pt>
                <c:pt idx="7189">
                  <c:v>5</c:v>
                </c:pt>
                <c:pt idx="7190">
                  <c:v>5</c:v>
                </c:pt>
                <c:pt idx="7191">
                  <c:v>5</c:v>
                </c:pt>
                <c:pt idx="7192">
                  <c:v>5</c:v>
                </c:pt>
                <c:pt idx="7193">
                  <c:v>5</c:v>
                </c:pt>
                <c:pt idx="7194">
                  <c:v>5</c:v>
                </c:pt>
                <c:pt idx="7195">
                  <c:v>5</c:v>
                </c:pt>
                <c:pt idx="7196">
                  <c:v>5</c:v>
                </c:pt>
                <c:pt idx="7197">
                  <c:v>5</c:v>
                </c:pt>
                <c:pt idx="7198">
                  <c:v>5</c:v>
                </c:pt>
                <c:pt idx="7199">
                  <c:v>5</c:v>
                </c:pt>
                <c:pt idx="7200">
                  <c:v>5</c:v>
                </c:pt>
                <c:pt idx="7201">
                  <c:v>5</c:v>
                </c:pt>
                <c:pt idx="7202">
                  <c:v>5</c:v>
                </c:pt>
                <c:pt idx="7203">
                  <c:v>5</c:v>
                </c:pt>
                <c:pt idx="7204">
                  <c:v>5</c:v>
                </c:pt>
                <c:pt idx="7205">
                  <c:v>5</c:v>
                </c:pt>
                <c:pt idx="7206">
                  <c:v>5</c:v>
                </c:pt>
                <c:pt idx="7207">
                  <c:v>5</c:v>
                </c:pt>
                <c:pt idx="7208">
                  <c:v>5</c:v>
                </c:pt>
                <c:pt idx="7209">
                  <c:v>5</c:v>
                </c:pt>
                <c:pt idx="7210">
                  <c:v>5</c:v>
                </c:pt>
                <c:pt idx="7211">
                  <c:v>5</c:v>
                </c:pt>
                <c:pt idx="7212">
                  <c:v>5</c:v>
                </c:pt>
                <c:pt idx="7213">
                  <c:v>5</c:v>
                </c:pt>
                <c:pt idx="7214">
                  <c:v>5</c:v>
                </c:pt>
                <c:pt idx="7215">
                  <c:v>5</c:v>
                </c:pt>
                <c:pt idx="7216">
                  <c:v>5</c:v>
                </c:pt>
                <c:pt idx="7217">
                  <c:v>5</c:v>
                </c:pt>
                <c:pt idx="7218">
                  <c:v>5</c:v>
                </c:pt>
                <c:pt idx="7219">
                  <c:v>5</c:v>
                </c:pt>
                <c:pt idx="7220">
                  <c:v>5</c:v>
                </c:pt>
                <c:pt idx="7221">
                  <c:v>5</c:v>
                </c:pt>
                <c:pt idx="7222">
                  <c:v>5</c:v>
                </c:pt>
                <c:pt idx="7223">
                  <c:v>5</c:v>
                </c:pt>
                <c:pt idx="7224">
                  <c:v>5</c:v>
                </c:pt>
                <c:pt idx="7225">
                  <c:v>5</c:v>
                </c:pt>
                <c:pt idx="7226">
                  <c:v>5</c:v>
                </c:pt>
                <c:pt idx="7227">
                  <c:v>5</c:v>
                </c:pt>
                <c:pt idx="7228">
                  <c:v>5</c:v>
                </c:pt>
                <c:pt idx="7229">
                  <c:v>5</c:v>
                </c:pt>
                <c:pt idx="7230">
                  <c:v>5</c:v>
                </c:pt>
                <c:pt idx="7231">
                  <c:v>5</c:v>
                </c:pt>
                <c:pt idx="7232">
                  <c:v>5</c:v>
                </c:pt>
                <c:pt idx="7233">
                  <c:v>5</c:v>
                </c:pt>
                <c:pt idx="7234">
                  <c:v>5</c:v>
                </c:pt>
                <c:pt idx="7235">
                  <c:v>5</c:v>
                </c:pt>
                <c:pt idx="7236">
                  <c:v>5</c:v>
                </c:pt>
                <c:pt idx="7237">
                  <c:v>5</c:v>
                </c:pt>
                <c:pt idx="7238">
                  <c:v>5</c:v>
                </c:pt>
                <c:pt idx="7239">
                  <c:v>5</c:v>
                </c:pt>
                <c:pt idx="7240">
                  <c:v>5</c:v>
                </c:pt>
                <c:pt idx="7241">
                  <c:v>5</c:v>
                </c:pt>
                <c:pt idx="7242">
                  <c:v>5</c:v>
                </c:pt>
                <c:pt idx="7243">
                  <c:v>5</c:v>
                </c:pt>
                <c:pt idx="7244">
                  <c:v>5</c:v>
                </c:pt>
                <c:pt idx="7245">
                  <c:v>5</c:v>
                </c:pt>
                <c:pt idx="7246">
                  <c:v>5</c:v>
                </c:pt>
                <c:pt idx="7247">
                  <c:v>5</c:v>
                </c:pt>
                <c:pt idx="7248">
                  <c:v>5</c:v>
                </c:pt>
                <c:pt idx="7249">
                  <c:v>5</c:v>
                </c:pt>
                <c:pt idx="7250">
                  <c:v>5</c:v>
                </c:pt>
                <c:pt idx="7251">
                  <c:v>5</c:v>
                </c:pt>
                <c:pt idx="7252">
                  <c:v>5</c:v>
                </c:pt>
                <c:pt idx="7253">
                  <c:v>5</c:v>
                </c:pt>
                <c:pt idx="7254">
                  <c:v>5</c:v>
                </c:pt>
                <c:pt idx="7255">
                  <c:v>5</c:v>
                </c:pt>
                <c:pt idx="7256">
                  <c:v>5</c:v>
                </c:pt>
                <c:pt idx="7257">
                  <c:v>5</c:v>
                </c:pt>
                <c:pt idx="7258">
                  <c:v>5</c:v>
                </c:pt>
                <c:pt idx="7259">
                  <c:v>5</c:v>
                </c:pt>
                <c:pt idx="7260">
                  <c:v>5</c:v>
                </c:pt>
                <c:pt idx="7261">
                  <c:v>5</c:v>
                </c:pt>
                <c:pt idx="7262">
                  <c:v>5</c:v>
                </c:pt>
                <c:pt idx="7263">
                  <c:v>5</c:v>
                </c:pt>
                <c:pt idx="7264">
                  <c:v>5</c:v>
                </c:pt>
                <c:pt idx="7265">
                  <c:v>5</c:v>
                </c:pt>
                <c:pt idx="7266">
                  <c:v>5</c:v>
                </c:pt>
                <c:pt idx="7267">
                  <c:v>5</c:v>
                </c:pt>
                <c:pt idx="7268">
                  <c:v>5</c:v>
                </c:pt>
                <c:pt idx="7269">
                  <c:v>5</c:v>
                </c:pt>
                <c:pt idx="7270">
                  <c:v>5</c:v>
                </c:pt>
                <c:pt idx="7271">
                  <c:v>5</c:v>
                </c:pt>
                <c:pt idx="7272">
                  <c:v>5</c:v>
                </c:pt>
                <c:pt idx="7273">
                  <c:v>5</c:v>
                </c:pt>
                <c:pt idx="7274">
                  <c:v>5</c:v>
                </c:pt>
                <c:pt idx="7275">
                  <c:v>5</c:v>
                </c:pt>
                <c:pt idx="7276">
                  <c:v>5</c:v>
                </c:pt>
                <c:pt idx="7277">
                  <c:v>5</c:v>
                </c:pt>
                <c:pt idx="7278">
                  <c:v>5</c:v>
                </c:pt>
                <c:pt idx="7279">
                  <c:v>5</c:v>
                </c:pt>
                <c:pt idx="7280">
                  <c:v>5</c:v>
                </c:pt>
                <c:pt idx="7281">
                  <c:v>5</c:v>
                </c:pt>
                <c:pt idx="7282">
                  <c:v>5</c:v>
                </c:pt>
                <c:pt idx="7283">
                  <c:v>5</c:v>
                </c:pt>
                <c:pt idx="7284">
                  <c:v>5</c:v>
                </c:pt>
                <c:pt idx="7285">
                  <c:v>5</c:v>
                </c:pt>
                <c:pt idx="7286">
                  <c:v>4</c:v>
                </c:pt>
                <c:pt idx="7287">
                  <c:v>4</c:v>
                </c:pt>
                <c:pt idx="7288">
                  <c:v>4</c:v>
                </c:pt>
                <c:pt idx="7289">
                  <c:v>4</c:v>
                </c:pt>
                <c:pt idx="7290">
                  <c:v>4</c:v>
                </c:pt>
                <c:pt idx="7291">
                  <c:v>4</c:v>
                </c:pt>
                <c:pt idx="7292">
                  <c:v>4</c:v>
                </c:pt>
                <c:pt idx="7293">
                  <c:v>4</c:v>
                </c:pt>
                <c:pt idx="7294">
                  <c:v>4</c:v>
                </c:pt>
                <c:pt idx="7295">
                  <c:v>4</c:v>
                </c:pt>
                <c:pt idx="7296">
                  <c:v>4</c:v>
                </c:pt>
                <c:pt idx="7297">
                  <c:v>4</c:v>
                </c:pt>
                <c:pt idx="7298">
                  <c:v>4</c:v>
                </c:pt>
                <c:pt idx="7299">
                  <c:v>4</c:v>
                </c:pt>
                <c:pt idx="7300">
                  <c:v>4</c:v>
                </c:pt>
                <c:pt idx="7301">
                  <c:v>4</c:v>
                </c:pt>
                <c:pt idx="7302">
                  <c:v>4</c:v>
                </c:pt>
                <c:pt idx="7303">
                  <c:v>4</c:v>
                </c:pt>
                <c:pt idx="7304">
                  <c:v>4</c:v>
                </c:pt>
                <c:pt idx="7305">
                  <c:v>4</c:v>
                </c:pt>
                <c:pt idx="7306">
                  <c:v>4</c:v>
                </c:pt>
                <c:pt idx="7307">
                  <c:v>4</c:v>
                </c:pt>
                <c:pt idx="7308">
                  <c:v>4</c:v>
                </c:pt>
                <c:pt idx="7309">
                  <c:v>4</c:v>
                </c:pt>
                <c:pt idx="7310">
                  <c:v>4</c:v>
                </c:pt>
                <c:pt idx="7311">
                  <c:v>4</c:v>
                </c:pt>
                <c:pt idx="7312">
                  <c:v>4</c:v>
                </c:pt>
                <c:pt idx="7313">
                  <c:v>4</c:v>
                </c:pt>
                <c:pt idx="7314">
                  <c:v>4</c:v>
                </c:pt>
                <c:pt idx="7315">
                  <c:v>4</c:v>
                </c:pt>
                <c:pt idx="7316">
                  <c:v>4</c:v>
                </c:pt>
                <c:pt idx="7317">
                  <c:v>4</c:v>
                </c:pt>
                <c:pt idx="7318">
                  <c:v>4</c:v>
                </c:pt>
                <c:pt idx="7319">
                  <c:v>4</c:v>
                </c:pt>
                <c:pt idx="7320">
                  <c:v>4</c:v>
                </c:pt>
                <c:pt idx="7321">
                  <c:v>4</c:v>
                </c:pt>
                <c:pt idx="7322">
                  <c:v>4</c:v>
                </c:pt>
                <c:pt idx="7323">
                  <c:v>4</c:v>
                </c:pt>
                <c:pt idx="7324">
                  <c:v>4</c:v>
                </c:pt>
                <c:pt idx="7325">
                  <c:v>4</c:v>
                </c:pt>
                <c:pt idx="7326">
                  <c:v>4</c:v>
                </c:pt>
                <c:pt idx="7327">
                  <c:v>4</c:v>
                </c:pt>
                <c:pt idx="7328">
                  <c:v>4</c:v>
                </c:pt>
                <c:pt idx="7329">
                  <c:v>4</c:v>
                </c:pt>
                <c:pt idx="7330">
                  <c:v>4</c:v>
                </c:pt>
                <c:pt idx="7331">
                  <c:v>4</c:v>
                </c:pt>
                <c:pt idx="7332">
                  <c:v>4</c:v>
                </c:pt>
                <c:pt idx="7333">
                  <c:v>4</c:v>
                </c:pt>
                <c:pt idx="7334">
                  <c:v>4</c:v>
                </c:pt>
                <c:pt idx="7335">
                  <c:v>4</c:v>
                </c:pt>
                <c:pt idx="7336">
                  <c:v>4</c:v>
                </c:pt>
                <c:pt idx="7337">
                  <c:v>4</c:v>
                </c:pt>
                <c:pt idx="7338">
                  <c:v>4</c:v>
                </c:pt>
                <c:pt idx="7339">
                  <c:v>4</c:v>
                </c:pt>
                <c:pt idx="7340">
                  <c:v>4</c:v>
                </c:pt>
                <c:pt idx="7341">
                  <c:v>4</c:v>
                </c:pt>
                <c:pt idx="7342">
                  <c:v>4</c:v>
                </c:pt>
                <c:pt idx="7343">
                  <c:v>4</c:v>
                </c:pt>
                <c:pt idx="7344">
                  <c:v>4</c:v>
                </c:pt>
                <c:pt idx="7345">
                  <c:v>4</c:v>
                </c:pt>
                <c:pt idx="7346">
                  <c:v>4</c:v>
                </c:pt>
                <c:pt idx="7347">
                  <c:v>4</c:v>
                </c:pt>
                <c:pt idx="7348">
                  <c:v>4</c:v>
                </c:pt>
                <c:pt idx="7349">
                  <c:v>4</c:v>
                </c:pt>
                <c:pt idx="7350">
                  <c:v>4</c:v>
                </c:pt>
                <c:pt idx="7351">
                  <c:v>4</c:v>
                </c:pt>
                <c:pt idx="7352">
                  <c:v>4</c:v>
                </c:pt>
                <c:pt idx="7353">
                  <c:v>4</c:v>
                </c:pt>
                <c:pt idx="7354">
                  <c:v>4</c:v>
                </c:pt>
                <c:pt idx="7355">
                  <c:v>4</c:v>
                </c:pt>
                <c:pt idx="7356">
                  <c:v>4</c:v>
                </c:pt>
                <c:pt idx="7357">
                  <c:v>4</c:v>
                </c:pt>
                <c:pt idx="7358">
                  <c:v>4</c:v>
                </c:pt>
                <c:pt idx="7359">
                  <c:v>4</c:v>
                </c:pt>
                <c:pt idx="7360">
                  <c:v>4</c:v>
                </c:pt>
                <c:pt idx="7361">
                  <c:v>4</c:v>
                </c:pt>
                <c:pt idx="7362">
                  <c:v>4</c:v>
                </c:pt>
                <c:pt idx="7363">
                  <c:v>4</c:v>
                </c:pt>
                <c:pt idx="7364">
                  <c:v>4</c:v>
                </c:pt>
                <c:pt idx="7365">
                  <c:v>4</c:v>
                </c:pt>
                <c:pt idx="7366">
                  <c:v>4</c:v>
                </c:pt>
                <c:pt idx="7367">
                  <c:v>4</c:v>
                </c:pt>
                <c:pt idx="7368">
                  <c:v>4</c:v>
                </c:pt>
                <c:pt idx="7369">
                  <c:v>4</c:v>
                </c:pt>
                <c:pt idx="7370">
                  <c:v>4</c:v>
                </c:pt>
                <c:pt idx="7371">
                  <c:v>4</c:v>
                </c:pt>
                <c:pt idx="7372">
                  <c:v>4</c:v>
                </c:pt>
                <c:pt idx="7373">
                  <c:v>4</c:v>
                </c:pt>
                <c:pt idx="7374">
                  <c:v>4</c:v>
                </c:pt>
                <c:pt idx="7375">
                  <c:v>4</c:v>
                </c:pt>
                <c:pt idx="7376">
                  <c:v>4</c:v>
                </c:pt>
                <c:pt idx="7377">
                  <c:v>4</c:v>
                </c:pt>
                <c:pt idx="7378">
                  <c:v>4</c:v>
                </c:pt>
                <c:pt idx="7379">
                  <c:v>4</c:v>
                </c:pt>
                <c:pt idx="7380">
                  <c:v>4</c:v>
                </c:pt>
                <c:pt idx="7381">
                  <c:v>4</c:v>
                </c:pt>
                <c:pt idx="7382">
                  <c:v>4</c:v>
                </c:pt>
                <c:pt idx="7383">
                  <c:v>4</c:v>
                </c:pt>
                <c:pt idx="7384">
                  <c:v>4</c:v>
                </c:pt>
                <c:pt idx="7385">
                  <c:v>4</c:v>
                </c:pt>
                <c:pt idx="7386">
                  <c:v>4</c:v>
                </c:pt>
                <c:pt idx="7387">
                  <c:v>4</c:v>
                </c:pt>
                <c:pt idx="7388">
                  <c:v>4</c:v>
                </c:pt>
                <c:pt idx="7389">
                  <c:v>4</c:v>
                </c:pt>
                <c:pt idx="7390">
                  <c:v>4</c:v>
                </c:pt>
                <c:pt idx="7391">
                  <c:v>4</c:v>
                </c:pt>
                <c:pt idx="7392">
                  <c:v>4</c:v>
                </c:pt>
                <c:pt idx="7393">
                  <c:v>4</c:v>
                </c:pt>
                <c:pt idx="7394">
                  <c:v>4</c:v>
                </c:pt>
                <c:pt idx="7395">
                  <c:v>4</c:v>
                </c:pt>
                <c:pt idx="7396">
                  <c:v>4</c:v>
                </c:pt>
                <c:pt idx="7397">
                  <c:v>4</c:v>
                </c:pt>
                <c:pt idx="7398">
                  <c:v>4</c:v>
                </c:pt>
                <c:pt idx="7399">
                  <c:v>4</c:v>
                </c:pt>
                <c:pt idx="7400">
                  <c:v>4</c:v>
                </c:pt>
                <c:pt idx="7401">
                  <c:v>4</c:v>
                </c:pt>
                <c:pt idx="7402">
                  <c:v>4</c:v>
                </c:pt>
                <c:pt idx="7403">
                  <c:v>4</c:v>
                </c:pt>
                <c:pt idx="7404">
                  <c:v>4</c:v>
                </c:pt>
                <c:pt idx="7405">
                  <c:v>4</c:v>
                </c:pt>
                <c:pt idx="7406">
                  <c:v>4</c:v>
                </c:pt>
                <c:pt idx="7407">
                  <c:v>4</c:v>
                </c:pt>
                <c:pt idx="7408">
                  <c:v>4</c:v>
                </c:pt>
                <c:pt idx="7409">
                  <c:v>4</c:v>
                </c:pt>
                <c:pt idx="7410">
                  <c:v>4</c:v>
                </c:pt>
                <c:pt idx="7411">
                  <c:v>4</c:v>
                </c:pt>
                <c:pt idx="7412">
                  <c:v>4</c:v>
                </c:pt>
                <c:pt idx="7413">
                  <c:v>4</c:v>
                </c:pt>
                <c:pt idx="7414">
                  <c:v>4</c:v>
                </c:pt>
                <c:pt idx="7415">
                  <c:v>4</c:v>
                </c:pt>
                <c:pt idx="7416">
                  <c:v>4</c:v>
                </c:pt>
                <c:pt idx="7417">
                  <c:v>4</c:v>
                </c:pt>
                <c:pt idx="7418">
                  <c:v>4</c:v>
                </c:pt>
                <c:pt idx="7419">
                  <c:v>4</c:v>
                </c:pt>
                <c:pt idx="7420">
                  <c:v>4</c:v>
                </c:pt>
                <c:pt idx="7421">
                  <c:v>4</c:v>
                </c:pt>
                <c:pt idx="7422">
                  <c:v>4</c:v>
                </c:pt>
                <c:pt idx="7423">
                  <c:v>4</c:v>
                </c:pt>
                <c:pt idx="7424">
                  <c:v>4</c:v>
                </c:pt>
                <c:pt idx="7425">
                  <c:v>4</c:v>
                </c:pt>
                <c:pt idx="7426">
                  <c:v>4</c:v>
                </c:pt>
                <c:pt idx="7427">
                  <c:v>4</c:v>
                </c:pt>
                <c:pt idx="7428">
                  <c:v>4</c:v>
                </c:pt>
                <c:pt idx="7429">
                  <c:v>4</c:v>
                </c:pt>
                <c:pt idx="7430">
                  <c:v>4</c:v>
                </c:pt>
                <c:pt idx="7431">
                  <c:v>4</c:v>
                </c:pt>
                <c:pt idx="7432">
                  <c:v>4</c:v>
                </c:pt>
                <c:pt idx="7433">
                  <c:v>4</c:v>
                </c:pt>
                <c:pt idx="7434">
                  <c:v>4</c:v>
                </c:pt>
                <c:pt idx="7435">
                  <c:v>4</c:v>
                </c:pt>
                <c:pt idx="7436">
                  <c:v>4</c:v>
                </c:pt>
                <c:pt idx="7437">
                  <c:v>4</c:v>
                </c:pt>
                <c:pt idx="7438">
                  <c:v>4</c:v>
                </c:pt>
                <c:pt idx="7439">
                  <c:v>4</c:v>
                </c:pt>
                <c:pt idx="7440">
                  <c:v>4</c:v>
                </c:pt>
                <c:pt idx="7441">
                  <c:v>4</c:v>
                </c:pt>
                <c:pt idx="7442">
                  <c:v>4</c:v>
                </c:pt>
                <c:pt idx="7443">
                  <c:v>4</c:v>
                </c:pt>
                <c:pt idx="7444">
                  <c:v>4</c:v>
                </c:pt>
                <c:pt idx="7445">
                  <c:v>4</c:v>
                </c:pt>
                <c:pt idx="7446">
                  <c:v>4</c:v>
                </c:pt>
                <c:pt idx="7447">
                  <c:v>4</c:v>
                </c:pt>
                <c:pt idx="7448">
                  <c:v>4</c:v>
                </c:pt>
                <c:pt idx="7449">
                  <c:v>4</c:v>
                </c:pt>
                <c:pt idx="7450">
                  <c:v>4</c:v>
                </c:pt>
                <c:pt idx="7451">
                  <c:v>4</c:v>
                </c:pt>
                <c:pt idx="7452">
                  <c:v>4</c:v>
                </c:pt>
                <c:pt idx="7453">
                  <c:v>4</c:v>
                </c:pt>
                <c:pt idx="7454">
                  <c:v>4</c:v>
                </c:pt>
                <c:pt idx="7455">
                  <c:v>4</c:v>
                </c:pt>
                <c:pt idx="7456">
                  <c:v>4</c:v>
                </c:pt>
                <c:pt idx="7457">
                  <c:v>4</c:v>
                </c:pt>
                <c:pt idx="7458">
                  <c:v>4</c:v>
                </c:pt>
                <c:pt idx="7459">
                  <c:v>4</c:v>
                </c:pt>
                <c:pt idx="7460">
                  <c:v>4</c:v>
                </c:pt>
                <c:pt idx="7461">
                  <c:v>4</c:v>
                </c:pt>
                <c:pt idx="7462">
                  <c:v>4</c:v>
                </c:pt>
                <c:pt idx="7463">
                  <c:v>4</c:v>
                </c:pt>
                <c:pt idx="7464">
                  <c:v>4</c:v>
                </c:pt>
                <c:pt idx="7465">
                  <c:v>4</c:v>
                </c:pt>
                <c:pt idx="7466">
                  <c:v>4</c:v>
                </c:pt>
                <c:pt idx="7467">
                  <c:v>4</c:v>
                </c:pt>
                <c:pt idx="7468">
                  <c:v>4</c:v>
                </c:pt>
                <c:pt idx="7469">
                  <c:v>3</c:v>
                </c:pt>
                <c:pt idx="7470">
                  <c:v>3</c:v>
                </c:pt>
                <c:pt idx="7471">
                  <c:v>3</c:v>
                </c:pt>
                <c:pt idx="7472">
                  <c:v>3</c:v>
                </c:pt>
                <c:pt idx="7473">
                  <c:v>3</c:v>
                </c:pt>
                <c:pt idx="7474">
                  <c:v>3</c:v>
                </c:pt>
                <c:pt idx="7475">
                  <c:v>3</c:v>
                </c:pt>
                <c:pt idx="7476">
                  <c:v>3</c:v>
                </c:pt>
                <c:pt idx="7477">
                  <c:v>3</c:v>
                </c:pt>
                <c:pt idx="7478">
                  <c:v>3</c:v>
                </c:pt>
                <c:pt idx="7479">
                  <c:v>3</c:v>
                </c:pt>
                <c:pt idx="7480">
                  <c:v>3</c:v>
                </c:pt>
                <c:pt idx="7481">
                  <c:v>3</c:v>
                </c:pt>
                <c:pt idx="7482">
                  <c:v>3</c:v>
                </c:pt>
                <c:pt idx="7483">
                  <c:v>3</c:v>
                </c:pt>
                <c:pt idx="7484">
                  <c:v>3</c:v>
                </c:pt>
                <c:pt idx="7485">
                  <c:v>3</c:v>
                </c:pt>
                <c:pt idx="7486">
                  <c:v>3</c:v>
                </c:pt>
                <c:pt idx="7487">
                  <c:v>3</c:v>
                </c:pt>
                <c:pt idx="7488">
                  <c:v>3</c:v>
                </c:pt>
                <c:pt idx="7489">
                  <c:v>3</c:v>
                </c:pt>
                <c:pt idx="7490">
                  <c:v>3</c:v>
                </c:pt>
                <c:pt idx="7491">
                  <c:v>3</c:v>
                </c:pt>
                <c:pt idx="7492">
                  <c:v>3</c:v>
                </c:pt>
                <c:pt idx="7493">
                  <c:v>3</c:v>
                </c:pt>
                <c:pt idx="7494">
                  <c:v>3</c:v>
                </c:pt>
                <c:pt idx="7495">
                  <c:v>3</c:v>
                </c:pt>
                <c:pt idx="7496">
                  <c:v>3</c:v>
                </c:pt>
                <c:pt idx="7497">
                  <c:v>3</c:v>
                </c:pt>
                <c:pt idx="7498">
                  <c:v>3</c:v>
                </c:pt>
                <c:pt idx="7499">
                  <c:v>3</c:v>
                </c:pt>
                <c:pt idx="7500">
                  <c:v>3</c:v>
                </c:pt>
                <c:pt idx="7501">
                  <c:v>3</c:v>
                </c:pt>
                <c:pt idx="7502">
                  <c:v>3</c:v>
                </c:pt>
                <c:pt idx="7503">
                  <c:v>3</c:v>
                </c:pt>
                <c:pt idx="7504">
                  <c:v>3</c:v>
                </c:pt>
                <c:pt idx="7505">
                  <c:v>3</c:v>
                </c:pt>
                <c:pt idx="7506">
                  <c:v>3</c:v>
                </c:pt>
                <c:pt idx="7507">
                  <c:v>3</c:v>
                </c:pt>
                <c:pt idx="7508">
                  <c:v>3</c:v>
                </c:pt>
                <c:pt idx="7509">
                  <c:v>3</c:v>
                </c:pt>
                <c:pt idx="7510">
                  <c:v>3</c:v>
                </c:pt>
                <c:pt idx="7511">
                  <c:v>3</c:v>
                </c:pt>
                <c:pt idx="7512">
                  <c:v>3</c:v>
                </c:pt>
                <c:pt idx="7513">
                  <c:v>3</c:v>
                </c:pt>
                <c:pt idx="7514">
                  <c:v>3</c:v>
                </c:pt>
                <c:pt idx="7515">
                  <c:v>3</c:v>
                </c:pt>
                <c:pt idx="7516">
                  <c:v>3</c:v>
                </c:pt>
                <c:pt idx="7517">
                  <c:v>3</c:v>
                </c:pt>
                <c:pt idx="7518">
                  <c:v>3</c:v>
                </c:pt>
                <c:pt idx="7519">
                  <c:v>3</c:v>
                </c:pt>
                <c:pt idx="7520">
                  <c:v>3</c:v>
                </c:pt>
                <c:pt idx="7521">
                  <c:v>3</c:v>
                </c:pt>
                <c:pt idx="7522">
                  <c:v>3</c:v>
                </c:pt>
                <c:pt idx="7523">
                  <c:v>3</c:v>
                </c:pt>
                <c:pt idx="7524">
                  <c:v>3</c:v>
                </c:pt>
                <c:pt idx="7525">
                  <c:v>3</c:v>
                </c:pt>
                <c:pt idx="7526">
                  <c:v>3</c:v>
                </c:pt>
                <c:pt idx="7527">
                  <c:v>3</c:v>
                </c:pt>
                <c:pt idx="7528">
                  <c:v>3</c:v>
                </c:pt>
                <c:pt idx="7529">
                  <c:v>3</c:v>
                </c:pt>
                <c:pt idx="7530">
                  <c:v>3</c:v>
                </c:pt>
                <c:pt idx="7531">
                  <c:v>3</c:v>
                </c:pt>
                <c:pt idx="7532">
                  <c:v>3</c:v>
                </c:pt>
                <c:pt idx="7533">
                  <c:v>3</c:v>
                </c:pt>
                <c:pt idx="7534">
                  <c:v>3</c:v>
                </c:pt>
                <c:pt idx="7535">
                  <c:v>3</c:v>
                </c:pt>
                <c:pt idx="7536">
                  <c:v>3</c:v>
                </c:pt>
                <c:pt idx="7537">
                  <c:v>3</c:v>
                </c:pt>
                <c:pt idx="7538">
                  <c:v>3</c:v>
                </c:pt>
                <c:pt idx="7539">
                  <c:v>3</c:v>
                </c:pt>
                <c:pt idx="7540">
                  <c:v>3</c:v>
                </c:pt>
                <c:pt idx="7541">
                  <c:v>3</c:v>
                </c:pt>
                <c:pt idx="7542">
                  <c:v>3</c:v>
                </c:pt>
                <c:pt idx="7543">
                  <c:v>3</c:v>
                </c:pt>
                <c:pt idx="7544">
                  <c:v>3</c:v>
                </c:pt>
                <c:pt idx="7545">
                  <c:v>3</c:v>
                </c:pt>
                <c:pt idx="7546">
                  <c:v>3</c:v>
                </c:pt>
                <c:pt idx="7547">
                  <c:v>3</c:v>
                </c:pt>
                <c:pt idx="7548">
                  <c:v>3</c:v>
                </c:pt>
                <c:pt idx="7549">
                  <c:v>3</c:v>
                </c:pt>
                <c:pt idx="7550">
                  <c:v>3</c:v>
                </c:pt>
                <c:pt idx="7551">
                  <c:v>3</c:v>
                </c:pt>
                <c:pt idx="7552">
                  <c:v>3</c:v>
                </c:pt>
                <c:pt idx="7553">
                  <c:v>3</c:v>
                </c:pt>
                <c:pt idx="7554">
                  <c:v>3</c:v>
                </c:pt>
                <c:pt idx="7555">
                  <c:v>3</c:v>
                </c:pt>
                <c:pt idx="7556">
                  <c:v>3</c:v>
                </c:pt>
                <c:pt idx="7557">
                  <c:v>3</c:v>
                </c:pt>
                <c:pt idx="7558">
                  <c:v>3</c:v>
                </c:pt>
                <c:pt idx="7559">
                  <c:v>3</c:v>
                </c:pt>
                <c:pt idx="7560">
                  <c:v>3</c:v>
                </c:pt>
                <c:pt idx="7561">
                  <c:v>3</c:v>
                </c:pt>
                <c:pt idx="7562">
                  <c:v>3</c:v>
                </c:pt>
                <c:pt idx="7563">
                  <c:v>3</c:v>
                </c:pt>
                <c:pt idx="7564">
                  <c:v>3</c:v>
                </c:pt>
                <c:pt idx="7565">
                  <c:v>3</c:v>
                </c:pt>
                <c:pt idx="7566">
                  <c:v>3</c:v>
                </c:pt>
                <c:pt idx="7567">
                  <c:v>3</c:v>
                </c:pt>
                <c:pt idx="7568">
                  <c:v>3</c:v>
                </c:pt>
                <c:pt idx="7569">
                  <c:v>3</c:v>
                </c:pt>
                <c:pt idx="7570">
                  <c:v>3</c:v>
                </c:pt>
                <c:pt idx="7571">
                  <c:v>3</c:v>
                </c:pt>
                <c:pt idx="7572">
                  <c:v>3</c:v>
                </c:pt>
                <c:pt idx="7573">
                  <c:v>3</c:v>
                </c:pt>
                <c:pt idx="7574">
                  <c:v>3</c:v>
                </c:pt>
                <c:pt idx="7575">
                  <c:v>3</c:v>
                </c:pt>
                <c:pt idx="7576">
                  <c:v>3</c:v>
                </c:pt>
                <c:pt idx="7577">
                  <c:v>3</c:v>
                </c:pt>
                <c:pt idx="7578">
                  <c:v>3</c:v>
                </c:pt>
                <c:pt idx="7579">
                  <c:v>3</c:v>
                </c:pt>
                <c:pt idx="7580">
                  <c:v>3</c:v>
                </c:pt>
                <c:pt idx="7581">
                  <c:v>3</c:v>
                </c:pt>
                <c:pt idx="7582">
                  <c:v>3</c:v>
                </c:pt>
                <c:pt idx="7583">
                  <c:v>3</c:v>
                </c:pt>
                <c:pt idx="7584">
                  <c:v>3</c:v>
                </c:pt>
                <c:pt idx="7585">
                  <c:v>3</c:v>
                </c:pt>
                <c:pt idx="7586">
                  <c:v>3</c:v>
                </c:pt>
                <c:pt idx="7587">
                  <c:v>3</c:v>
                </c:pt>
                <c:pt idx="7588">
                  <c:v>3</c:v>
                </c:pt>
                <c:pt idx="7589">
                  <c:v>3</c:v>
                </c:pt>
                <c:pt idx="7590">
                  <c:v>3</c:v>
                </c:pt>
                <c:pt idx="7591">
                  <c:v>3</c:v>
                </c:pt>
                <c:pt idx="7592">
                  <c:v>3</c:v>
                </c:pt>
                <c:pt idx="7593">
                  <c:v>3</c:v>
                </c:pt>
                <c:pt idx="7594">
                  <c:v>3</c:v>
                </c:pt>
                <c:pt idx="7595">
                  <c:v>3</c:v>
                </c:pt>
                <c:pt idx="7596">
                  <c:v>3</c:v>
                </c:pt>
                <c:pt idx="7597">
                  <c:v>3</c:v>
                </c:pt>
                <c:pt idx="7598">
                  <c:v>3</c:v>
                </c:pt>
                <c:pt idx="7599">
                  <c:v>3</c:v>
                </c:pt>
                <c:pt idx="7600">
                  <c:v>3</c:v>
                </c:pt>
                <c:pt idx="7601">
                  <c:v>3</c:v>
                </c:pt>
                <c:pt idx="7602">
                  <c:v>3</c:v>
                </c:pt>
                <c:pt idx="7603">
                  <c:v>3</c:v>
                </c:pt>
                <c:pt idx="7604">
                  <c:v>3</c:v>
                </c:pt>
                <c:pt idx="7605">
                  <c:v>3</c:v>
                </c:pt>
                <c:pt idx="7606">
                  <c:v>3</c:v>
                </c:pt>
                <c:pt idx="7607">
                  <c:v>3</c:v>
                </c:pt>
                <c:pt idx="7608">
                  <c:v>3</c:v>
                </c:pt>
                <c:pt idx="7609">
                  <c:v>3</c:v>
                </c:pt>
                <c:pt idx="7610">
                  <c:v>3</c:v>
                </c:pt>
                <c:pt idx="7611">
                  <c:v>3</c:v>
                </c:pt>
                <c:pt idx="7612">
                  <c:v>3</c:v>
                </c:pt>
                <c:pt idx="7613">
                  <c:v>3</c:v>
                </c:pt>
                <c:pt idx="7614">
                  <c:v>3</c:v>
                </c:pt>
                <c:pt idx="7615">
                  <c:v>3</c:v>
                </c:pt>
                <c:pt idx="7616">
                  <c:v>3</c:v>
                </c:pt>
                <c:pt idx="7617">
                  <c:v>3</c:v>
                </c:pt>
                <c:pt idx="7618">
                  <c:v>3</c:v>
                </c:pt>
                <c:pt idx="7619">
                  <c:v>3</c:v>
                </c:pt>
                <c:pt idx="7620">
                  <c:v>3</c:v>
                </c:pt>
                <c:pt idx="7621">
                  <c:v>3</c:v>
                </c:pt>
                <c:pt idx="7622">
                  <c:v>3</c:v>
                </c:pt>
                <c:pt idx="7623">
                  <c:v>3</c:v>
                </c:pt>
                <c:pt idx="7624">
                  <c:v>3</c:v>
                </c:pt>
                <c:pt idx="7625">
                  <c:v>3</c:v>
                </c:pt>
                <c:pt idx="7626">
                  <c:v>3</c:v>
                </c:pt>
                <c:pt idx="7627">
                  <c:v>3</c:v>
                </c:pt>
                <c:pt idx="7628">
                  <c:v>3</c:v>
                </c:pt>
                <c:pt idx="7629">
                  <c:v>3</c:v>
                </c:pt>
                <c:pt idx="7630">
                  <c:v>2</c:v>
                </c:pt>
                <c:pt idx="7631">
                  <c:v>2</c:v>
                </c:pt>
                <c:pt idx="7632">
                  <c:v>2</c:v>
                </c:pt>
                <c:pt idx="7633">
                  <c:v>2</c:v>
                </c:pt>
                <c:pt idx="7634">
                  <c:v>2</c:v>
                </c:pt>
                <c:pt idx="7635">
                  <c:v>2</c:v>
                </c:pt>
                <c:pt idx="7636">
                  <c:v>2</c:v>
                </c:pt>
                <c:pt idx="7637">
                  <c:v>2</c:v>
                </c:pt>
                <c:pt idx="7638">
                  <c:v>2</c:v>
                </c:pt>
                <c:pt idx="7639">
                  <c:v>2</c:v>
                </c:pt>
                <c:pt idx="7640">
                  <c:v>2</c:v>
                </c:pt>
                <c:pt idx="7641">
                  <c:v>2</c:v>
                </c:pt>
                <c:pt idx="7642">
                  <c:v>2</c:v>
                </c:pt>
                <c:pt idx="7643">
                  <c:v>2</c:v>
                </c:pt>
                <c:pt idx="7644">
                  <c:v>2</c:v>
                </c:pt>
                <c:pt idx="7645">
                  <c:v>2</c:v>
                </c:pt>
                <c:pt idx="7646">
                  <c:v>2</c:v>
                </c:pt>
                <c:pt idx="7647">
                  <c:v>2</c:v>
                </c:pt>
                <c:pt idx="7648">
                  <c:v>2</c:v>
                </c:pt>
                <c:pt idx="7649">
                  <c:v>2</c:v>
                </c:pt>
                <c:pt idx="7650">
                  <c:v>2</c:v>
                </c:pt>
                <c:pt idx="7651">
                  <c:v>2</c:v>
                </c:pt>
                <c:pt idx="7652">
                  <c:v>2</c:v>
                </c:pt>
                <c:pt idx="7653">
                  <c:v>2</c:v>
                </c:pt>
                <c:pt idx="7654">
                  <c:v>2</c:v>
                </c:pt>
                <c:pt idx="7655">
                  <c:v>2</c:v>
                </c:pt>
                <c:pt idx="7656">
                  <c:v>2</c:v>
                </c:pt>
                <c:pt idx="7657">
                  <c:v>2</c:v>
                </c:pt>
                <c:pt idx="7658">
                  <c:v>2</c:v>
                </c:pt>
                <c:pt idx="7659">
                  <c:v>2</c:v>
                </c:pt>
                <c:pt idx="7660">
                  <c:v>2</c:v>
                </c:pt>
                <c:pt idx="7661">
                  <c:v>2</c:v>
                </c:pt>
                <c:pt idx="7662">
                  <c:v>2</c:v>
                </c:pt>
                <c:pt idx="7663">
                  <c:v>2</c:v>
                </c:pt>
                <c:pt idx="7664">
                  <c:v>2</c:v>
                </c:pt>
                <c:pt idx="7665">
                  <c:v>2</c:v>
                </c:pt>
                <c:pt idx="7666">
                  <c:v>2</c:v>
                </c:pt>
                <c:pt idx="7667">
                  <c:v>2</c:v>
                </c:pt>
                <c:pt idx="7668">
                  <c:v>2</c:v>
                </c:pt>
                <c:pt idx="7669">
                  <c:v>2</c:v>
                </c:pt>
                <c:pt idx="7670">
                  <c:v>2</c:v>
                </c:pt>
                <c:pt idx="7671">
                  <c:v>2</c:v>
                </c:pt>
                <c:pt idx="7672">
                  <c:v>2</c:v>
                </c:pt>
                <c:pt idx="7673">
                  <c:v>2</c:v>
                </c:pt>
                <c:pt idx="7674">
                  <c:v>2</c:v>
                </c:pt>
                <c:pt idx="7675">
                  <c:v>2</c:v>
                </c:pt>
                <c:pt idx="7676">
                  <c:v>2</c:v>
                </c:pt>
                <c:pt idx="7677">
                  <c:v>2</c:v>
                </c:pt>
                <c:pt idx="7678">
                  <c:v>2</c:v>
                </c:pt>
                <c:pt idx="7679">
                  <c:v>2</c:v>
                </c:pt>
                <c:pt idx="7680">
                  <c:v>2</c:v>
                </c:pt>
                <c:pt idx="7681">
                  <c:v>2</c:v>
                </c:pt>
                <c:pt idx="7682">
                  <c:v>2</c:v>
                </c:pt>
                <c:pt idx="7683">
                  <c:v>2</c:v>
                </c:pt>
                <c:pt idx="7684">
                  <c:v>2</c:v>
                </c:pt>
                <c:pt idx="7685">
                  <c:v>2</c:v>
                </c:pt>
                <c:pt idx="7686">
                  <c:v>2</c:v>
                </c:pt>
                <c:pt idx="7687">
                  <c:v>2</c:v>
                </c:pt>
                <c:pt idx="7688">
                  <c:v>2</c:v>
                </c:pt>
                <c:pt idx="7689">
                  <c:v>2</c:v>
                </c:pt>
                <c:pt idx="7690">
                  <c:v>2</c:v>
                </c:pt>
                <c:pt idx="7691">
                  <c:v>2</c:v>
                </c:pt>
                <c:pt idx="7692">
                  <c:v>2</c:v>
                </c:pt>
                <c:pt idx="7693">
                  <c:v>2</c:v>
                </c:pt>
                <c:pt idx="7694">
                  <c:v>2</c:v>
                </c:pt>
                <c:pt idx="7695">
                  <c:v>2</c:v>
                </c:pt>
                <c:pt idx="7696">
                  <c:v>2</c:v>
                </c:pt>
                <c:pt idx="7697">
                  <c:v>2</c:v>
                </c:pt>
                <c:pt idx="7698">
                  <c:v>2</c:v>
                </c:pt>
                <c:pt idx="7699">
                  <c:v>2</c:v>
                </c:pt>
                <c:pt idx="7700">
                  <c:v>2</c:v>
                </c:pt>
                <c:pt idx="7701">
                  <c:v>2</c:v>
                </c:pt>
                <c:pt idx="7702">
                  <c:v>2</c:v>
                </c:pt>
                <c:pt idx="7703">
                  <c:v>2</c:v>
                </c:pt>
                <c:pt idx="7704">
                  <c:v>2</c:v>
                </c:pt>
                <c:pt idx="7705">
                  <c:v>2</c:v>
                </c:pt>
                <c:pt idx="7706">
                  <c:v>2</c:v>
                </c:pt>
                <c:pt idx="7707">
                  <c:v>2</c:v>
                </c:pt>
                <c:pt idx="7708">
                  <c:v>2</c:v>
                </c:pt>
                <c:pt idx="7709">
                  <c:v>2</c:v>
                </c:pt>
                <c:pt idx="7710">
                  <c:v>2</c:v>
                </c:pt>
                <c:pt idx="7711">
                  <c:v>2</c:v>
                </c:pt>
                <c:pt idx="7712">
                  <c:v>2</c:v>
                </c:pt>
                <c:pt idx="7713">
                  <c:v>2</c:v>
                </c:pt>
                <c:pt idx="7714">
                  <c:v>2</c:v>
                </c:pt>
                <c:pt idx="7715">
                  <c:v>2</c:v>
                </c:pt>
                <c:pt idx="7716">
                  <c:v>2</c:v>
                </c:pt>
                <c:pt idx="7717">
                  <c:v>2</c:v>
                </c:pt>
                <c:pt idx="7718">
                  <c:v>2</c:v>
                </c:pt>
                <c:pt idx="7719">
                  <c:v>2</c:v>
                </c:pt>
                <c:pt idx="7720">
                  <c:v>2</c:v>
                </c:pt>
                <c:pt idx="7721">
                  <c:v>2</c:v>
                </c:pt>
                <c:pt idx="7722">
                  <c:v>2</c:v>
                </c:pt>
                <c:pt idx="7723">
                  <c:v>2</c:v>
                </c:pt>
                <c:pt idx="7724">
                  <c:v>2</c:v>
                </c:pt>
                <c:pt idx="7725">
                  <c:v>2</c:v>
                </c:pt>
                <c:pt idx="7726">
                  <c:v>2</c:v>
                </c:pt>
                <c:pt idx="7727">
                  <c:v>2</c:v>
                </c:pt>
                <c:pt idx="7728">
                  <c:v>2</c:v>
                </c:pt>
                <c:pt idx="7729">
                  <c:v>2</c:v>
                </c:pt>
                <c:pt idx="7730">
                  <c:v>2</c:v>
                </c:pt>
                <c:pt idx="7731">
                  <c:v>2</c:v>
                </c:pt>
                <c:pt idx="7732">
                  <c:v>2</c:v>
                </c:pt>
                <c:pt idx="7733">
                  <c:v>2</c:v>
                </c:pt>
                <c:pt idx="7734">
                  <c:v>2</c:v>
                </c:pt>
                <c:pt idx="7735">
                  <c:v>2</c:v>
                </c:pt>
                <c:pt idx="7736">
                  <c:v>2</c:v>
                </c:pt>
                <c:pt idx="7737">
                  <c:v>2</c:v>
                </c:pt>
                <c:pt idx="7738">
                  <c:v>2</c:v>
                </c:pt>
                <c:pt idx="7739">
                  <c:v>2</c:v>
                </c:pt>
                <c:pt idx="7740">
                  <c:v>2</c:v>
                </c:pt>
                <c:pt idx="7741">
                  <c:v>2</c:v>
                </c:pt>
                <c:pt idx="7742">
                  <c:v>2</c:v>
                </c:pt>
                <c:pt idx="7743">
                  <c:v>2</c:v>
                </c:pt>
                <c:pt idx="7744">
                  <c:v>2</c:v>
                </c:pt>
                <c:pt idx="7745">
                  <c:v>2</c:v>
                </c:pt>
                <c:pt idx="7746">
                  <c:v>1</c:v>
                </c:pt>
                <c:pt idx="7747">
                  <c:v>1</c:v>
                </c:pt>
                <c:pt idx="7748">
                  <c:v>1</c:v>
                </c:pt>
                <c:pt idx="7749">
                  <c:v>1</c:v>
                </c:pt>
                <c:pt idx="7750">
                  <c:v>1</c:v>
                </c:pt>
                <c:pt idx="7751">
                  <c:v>1</c:v>
                </c:pt>
                <c:pt idx="7752">
                  <c:v>1</c:v>
                </c:pt>
                <c:pt idx="7753">
                  <c:v>1</c:v>
                </c:pt>
                <c:pt idx="7754">
                  <c:v>1</c:v>
                </c:pt>
                <c:pt idx="7755">
                  <c:v>1</c:v>
                </c:pt>
                <c:pt idx="7756">
                  <c:v>1</c:v>
                </c:pt>
                <c:pt idx="7757">
                  <c:v>1</c:v>
                </c:pt>
                <c:pt idx="7758">
                  <c:v>1</c:v>
                </c:pt>
                <c:pt idx="7759">
                  <c:v>1</c:v>
                </c:pt>
                <c:pt idx="7760">
                  <c:v>1</c:v>
                </c:pt>
                <c:pt idx="7761">
                  <c:v>1</c:v>
                </c:pt>
                <c:pt idx="7762">
                  <c:v>1</c:v>
                </c:pt>
                <c:pt idx="7763">
                  <c:v>1</c:v>
                </c:pt>
                <c:pt idx="7764">
                  <c:v>1</c:v>
                </c:pt>
                <c:pt idx="7765">
                  <c:v>1</c:v>
                </c:pt>
                <c:pt idx="7766">
                  <c:v>1</c:v>
                </c:pt>
                <c:pt idx="7767">
                  <c:v>1</c:v>
                </c:pt>
                <c:pt idx="7768">
                  <c:v>1</c:v>
                </c:pt>
                <c:pt idx="7769">
                  <c:v>1</c:v>
                </c:pt>
                <c:pt idx="7770">
                  <c:v>1</c:v>
                </c:pt>
                <c:pt idx="7771">
                  <c:v>1</c:v>
                </c:pt>
                <c:pt idx="7772">
                  <c:v>1</c:v>
                </c:pt>
                <c:pt idx="7773">
                  <c:v>1</c:v>
                </c:pt>
                <c:pt idx="7774">
                  <c:v>1</c:v>
                </c:pt>
                <c:pt idx="7775">
                  <c:v>1</c:v>
                </c:pt>
                <c:pt idx="7776">
                  <c:v>1</c:v>
                </c:pt>
                <c:pt idx="7777">
                  <c:v>1</c:v>
                </c:pt>
                <c:pt idx="7778">
                  <c:v>1</c:v>
                </c:pt>
                <c:pt idx="7779">
                  <c:v>1</c:v>
                </c:pt>
                <c:pt idx="7780">
                  <c:v>1</c:v>
                </c:pt>
                <c:pt idx="7781">
                  <c:v>1</c:v>
                </c:pt>
                <c:pt idx="7782">
                  <c:v>1</c:v>
                </c:pt>
                <c:pt idx="7783">
                  <c:v>1</c:v>
                </c:pt>
                <c:pt idx="7784">
                  <c:v>1</c:v>
                </c:pt>
                <c:pt idx="7785">
                  <c:v>1</c:v>
                </c:pt>
                <c:pt idx="7786">
                  <c:v>1</c:v>
                </c:pt>
                <c:pt idx="7787">
                  <c:v>1</c:v>
                </c:pt>
                <c:pt idx="7788">
                  <c:v>1</c:v>
                </c:pt>
                <c:pt idx="7789">
                  <c:v>1</c:v>
                </c:pt>
                <c:pt idx="7790">
                  <c:v>1</c:v>
                </c:pt>
                <c:pt idx="7791">
                  <c:v>1</c:v>
                </c:pt>
                <c:pt idx="7792">
                  <c:v>1</c:v>
                </c:pt>
                <c:pt idx="7793">
                  <c:v>1</c:v>
                </c:pt>
                <c:pt idx="7794">
                  <c:v>1</c:v>
                </c:pt>
                <c:pt idx="7795">
                  <c:v>1</c:v>
                </c:pt>
                <c:pt idx="7796">
                  <c:v>1</c:v>
                </c:pt>
                <c:pt idx="7797">
                  <c:v>1</c:v>
                </c:pt>
                <c:pt idx="7798">
                  <c:v>1</c:v>
                </c:pt>
                <c:pt idx="7799">
                  <c:v>1</c:v>
                </c:pt>
                <c:pt idx="7800">
                  <c:v>1</c:v>
                </c:pt>
                <c:pt idx="7801">
                  <c:v>1</c:v>
                </c:pt>
                <c:pt idx="7802">
                  <c:v>1</c:v>
                </c:pt>
                <c:pt idx="7803">
                  <c:v>1</c:v>
                </c:pt>
                <c:pt idx="7804">
                  <c:v>1</c:v>
                </c:pt>
                <c:pt idx="7805">
                  <c:v>1</c:v>
                </c:pt>
                <c:pt idx="7806">
                  <c:v>1</c:v>
                </c:pt>
                <c:pt idx="7807">
                  <c:v>1</c:v>
                </c:pt>
                <c:pt idx="7808">
                  <c:v>1</c:v>
                </c:pt>
                <c:pt idx="7809">
                  <c:v>1</c:v>
                </c:pt>
                <c:pt idx="7810">
                  <c:v>0</c:v>
                </c:pt>
                <c:pt idx="7811">
                  <c:v>0</c:v>
                </c:pt>
                <c:pt idx="7812">
                  <c:v>0</c:v>
                </c:pt>
                <c:pt idx="7813">
                  <c:v>0</c:v>
                </c:pt>
                <c:pt idx="7814">
                  <c:v>0</c:v>
                </c:pt>
                <c:pt idx="7815">
                  <c:v>0</c:v>
                </c:pt>
                <c:pt idx="7816">
                  <c:v>0</c:v>
                </c:pt>
                <c:pt idx="7818">
                  <c:v>0</c:v>
                </c:pt>
              </c:numCache>
            </c:numRef>
          </c:yVal>
        </c:ser>
        <c:ser>
          <c:idx val="1"/>
          <c:order val="1"/>
          <c:tx>
            <c:v>AllMusic rewiews</c:v>
          </c:tx>
          <c:spPr>
            <a:ln w="41275"/>
          </c:spPr>
          <c:marker>
            <c:symbol val="none"/>
          </c:marker>
          <c:xVal>
            <c:numRef>
              <c:f>'3rd Run (10 results)'!$A$3:$A$7822</c:f>
              <c:numCache>
                <c:formatCode>General</c:formatCode>
                <c:ptCount val="78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numCache>
            </c:numRef>
          </c:xVal>
          <c:yVal>
            <c:numRef>
              <c:f>'3rd Run (10 results)'!$I$3:$I$7822</c:f>
              <c:numCache>
                <c:formatCode>General</c:formatCode>
                <c:ptCount val="7820"/>
                <c:pt idx="0">
                  <c:v>49</c:v>
                </c:pt>
                <c:pt idx="1">
                  <c:v>49</c:v>
                </c:pt>
                <c:pt idx="2">
                  <c:v>46</c:v>
                </c:pt>
                <c:pt idx="3">
                  <c:v>46</c:v>
                </c:pt>
                <c:pt idx="4">
                  <c:v>46</c:v>
                </c:pt>
                <c:pt idx="5">
                  <c:v>46</c:v>
                </c:pt>
                <c:pt idx="6">
                  <c:v>45</c:v>
                </c:pt>
                <c:pt idx="7">
                  <c:v>45</c:v>
                </c:pt>
                <c:pt idx="8">
                  <c:v>44</c:v>
                </c:pt>
                <c:pt idx="9">
                  <c:v>44</c:v>
                </c:pt>
                <c:pt idx="10">
                  <c:v>44</c:v>
                </c:pt>
                <c:pt idx="11">
                  <c:v>44</c:v>
                </c:pt>
                <c:pt idx="12">
                  <c:v>44</c:v>
                </c:pt>
                <c:pt idx="13">
                  <c:v>44</c:v>
                </c:pt>
                <c:pt idx="14">
                  <c:v>44</c:v>
                </c:pt>
                <c:pt idx="15">
                  <c:v>44</c:v>
                </c:pt>
                <c:pt idx="16">
                  <c:v>43</c:v>
                </c:pt>
                <c:pt idx="17">
                  <c:v>43</c:v>
                </c:pt>
                <c:pt idx="18">
                  <c:v>43</c:v>
                </c:pt>
                <c:pt idx="19">
                  <c:v>43</c:v>
                </c:pt>
                <c:pt idx="20">
                  <c:v>43</c:v>
                </c:pt>
                <c:pt idx="21">
                  <c:v>43</c:v>
                </c:pt>
                <c:pt idx="22">
                  <c:v>43</c:v>
                </c:pt>
                <c:pt idx="23">
                  <c:v>43</c:v>
                </c:pt>
                <c:pt idx="24">
                  <c:v>43</c:v>
                </c:pt>
                <c:pt idx="25">
                  <c:v>43</c:v>
                </c:pt>
                <c:pt idx="26">
                  <c:v>42</c:v>
                </c:pt>
                <c:pt idx="27">
                  <c:v>42</c:v>
                </c:pt>
                <c:pt idx="28">
                  <c:v>42</c:v>
                </c:pt>
                <c:pt idx="29">
                  <c:v>42</c:v>
                </c:pt>
                <c:pt idx="30">
                  <c:v>42</c:v>
                </c:pt>
                <c:pt idx="31">
                  <c:v>42</c:v>
                </c:pt>
                <c:pt idx="32">
                  <c:v>42</c:v>
                </c:pt>
                <c:pt idx="33">
                  <c:v>42</c:v>
                </c:pt>
                <c:pt idx="34">
                  <c:v>41</c:v>
                </c:pt>
                <c:pt idx="35">
                  <c:v>41</c:v>
                </c:pt>
                <c:pt idx="36">
                  <c:v>41</c:v>
                </c:pt>
                <c:pt idx="37">
                  <c:v>41</c:v>
                </c:pt>
                <c:pt idx="38">
                  <c:v>41</c:v>
                </c:pt>
                <c:pt idx="39">
                  <c:v>41</c:v>
                </c:pt>
                <c:pt idx="40">
                  <c:v>41</c:v>
                </c:pt>
                <c:pt idx="41">
                  <c:v>41</c:v>
                </c:pt>
                <c:pt idx="42">
                  <c:v>41</c:v>
                </c:pt>
                <c:pt idx="43">
                  <c:v>41</c:v>
                </c:pt>
                <c:pt idx="44">
                  <c:v>41</c:v>
                </c:pt>
                <c:pt idx="45">
                  <c:v>41</c:v>
                </c:pt>
                <c:pt idx="46">
                  <c:v>41</c:v>
                </c:pt>
                <c:pt idx="47">
                  <c:v>41</c:v>
                </c:pt>
                <c:pt idx="48">
                  <c:v>41</c:v>
                </c:pt>
                <c:pt idx="49">
                  <c:v>41</c:v>
                </c:pt>
                <c:pt idx="50">
                  <c:v>40</c:v>
                </c:pt>
                <c:pt idx="51">
                  <c:v>40</c:v>
                </c:pt>
                <c:pt idx="52">
                  <c:v>40</c:v>
                </c:pt>
                <c:pt idx="53">
                  <c:v>40</c:v>
                </c:pt>
                <c:pt idx="54">
                  <c:v>40</c:v>
                </c:pt>
                <c:pt idx="55">
                  <c:v>40</c:v>
                </c:pt>
                <c:pt idx="56">
                  <c:v>40</c:v>
                </c:pt>
                <c:pt idx="57">
                  <c:v>40</c:v>
                </c:pt>
                <c:pt idx="58">
                  <c:v>40</c:v>
                </c:pt>
                <c:pt idx="59">
                  <c:v>40</c:v>
                </c:pt>
                <c:pt idx="60">
                  <c:v>40</c:v>
                </c:pt>
                <c:pt idx="61">
                  <c:v>40</c:v>
                </c:pt>
                <c:pt idx="62">
                  <c:v>40</c:v>
                </c:pt>
                <c:pt idx="63">
                  <c:v>40</c:v>
                </c:pt>
                <c:pt idx="64">
                  <c:v>40</c:v>
                </c:pt>
                <c:pt idx="65">
                  <c:v>40</c:v>
                </c:pt>
                <c:pt idx="66">
                  <c:v>40</c:v>
                </c:pt>
                <c:pt idx="67">
                  <c:v>40</c:v>
                </c:pt>
                <c:pt idx="68">
                  <c:v>40</c:v>
                </c:pt>
                <c:pt idx="69">
                  <c:v>40</c:v>
                </c:pt>
                <c:pt idx="70">
                  <c:v>40</c:v>
                </c:pt>
                <c:pt idx="71">
                  <c:v>40</c:v>
                </c:pt>
                <c:pt idx="72">
                  <c:v>39</c:v>
                </c:pt>
                <c:pt idx="73">
                  <c:v>39</c:v>
                </c:pt>
                <c:pt idx="74">
                  <c:v>39</c:v>
                </c:pt>
                <c:pt idx="75">
                  <c:v>39</c:v>
                </c:pt>
                <c:pt idx="76">
                  <c:v>39</c:v>
                </c:pt>
                <c:pt idx="77">
                  <c:v>39</c:v>
                </c:pt>
                <c:pt idx="78">
                  <c:v>39</c:v>
                </c:pt>
                <c:pt idx="79">
                  <c:v>39</c:v>
                </c:pt>
                <c:pt idx="80">
                  <c:v>39</c:v>
                </c:pt>
                <c:pt idx="81">
                  <c:v>39</c:v>
                </c:pt>
                <c:pt idx="82">
                  <c:v>39</c:v>
                </c:pt>
                <c:pt idx="83">
                  <c:v>39</c:v>
                </c:pt>
                <c:pt idx="84">
                  <c:v>39</c:v>
                </c:pt>
                <c:pt idx="85">
                  <c:v>39</c:v>
                </c:pt>
                <c:pt idx="86">
                  <c:v>39</c:v>
                </c:pt>
                <c:pt idx="87">
                  <c:v>39</c:v>
                </c:pt>
                <c:pt idx="88">
                  <c:v>39</c:v>
                </c:pt>
                <c:pt idx="89">
                  <c:v>39</c:v>
                </c:pt>
                <c:pt idx="90">
                  <c:v>39</c:v>
                </c:pt>
                <c:pt idx="91">
                  <c:v>39</c:v>
                </c:pt>
                <c:pt idx="92">
                  <c:v>39</c:v>
                </c:pt>
                <c:pt idx="93">
                  <c:v>39</c:v>
                </c:pt>
                <c:pt idx="94">
                  <c:v>39</c:v>
                </c:pt>
                <c:pt idx="95">
                  <c:v>39</c:v>
                </c:pt>
                <c:pt idx="96">
                  <c:v>39</c:v>
                </c:pt>
                <c:pt idx="97">
                  <c:v>39</c:v>
                </c:pt>
                <c:pt idx="98">
                  <c:v>39</c:v>
                </c:pt>
                <c:pt idx="99">
                  <c:v>38</c:v>
                </c:pt>
                <c:pt idx="100">
                  <c:v>38</c:v>
                </c:pt>
                <c:pt idx="101">
                  <c:v>38</c:v>
                </c:pt>
                <c:pt idx="102">
                  <c:v>38</c:v>
                </c:pt>
                <c:pt idx="103">
                  <c:v>38</c:v>
                </c:pt>
                <c:pt idx="104">
                  <c:v>38</c:v>
                </c:pt>
                <c:pt idx="105">
                  <c:v>38</c:v>
                </c:pt>
                <c:pt idx="106">
                  <c:v>38</c:v>
                </c:pt>
                <c:pt idx="107">
                  <c:v>38</c:v>
                </c:pt>
                <c:pt idx="108">
                  <c:v>38</c:v>
                </c:pt>
                <c:pt idx="109">
                  <c:v>38</c:v>
                </c:pt>
                <c:pt idx="110">
                  <c:v>38</c:v>
                </c:pt>
                <c:pt idx="111">
                  <c:v>38</c:v>
                </c:pt>
                <c:pt idx="112">
                  <c:v>38</c:v>
                </c:pt>
                <c:pt idx="113">
                  <c:v>38</c:v>
                </c:pt>
                <c:pt idx="114">
                  <c:v>38</c:v>
                </c:pt>
                <c:pt idx="115">
                  <c:v>38</c:v>
                </c:pt>
                <c:pt idx="116">
                  <c:v>38</c:v>
                </c:pt>
                <c:pt idx="117">
                  <c:v>38</c:v>
                </c:pt>
                <c:pt idx="118">
                  <c:v>38</c:v>
                </c:pt>
                <c:pt idx="119">
                  <c:v>38</c:v>
                </c:pt>
                <c:pt idx="120">
                  <c:v>38</c:v>
                </c:pt>
                <c:pt idx="121">
                  <c:v>38</c:v>
                </c:pt>
                <c:pt idx="122">
                  <c:v>38</c:v>
                </c:pt>
                <c:pt idx="123">
                  <c:v>38</c:v>
                </c:pt>
                <c:pt idx="124">
                  <c:v>38</c:v>
                </c:pt>
                <c:pt idx="125">
                  <c:v>38</c:v>
                </c:pt>
                <c:pt idx="126">
                  <c:v>38</c:v>
                </c:pt>
                <c:pt idx="127">
                  <c:v>38</c:v>
                </c:pt>
                <c:pt idx="128">
                  <c:v>38</c:v>
                </c:pt>
                <c:pt idx="129">
                  <c:v>38</c:v>
                </c:pt>
                <c:pt idx="130">
                  <c:v>38</c:v>
                </c:pt>
                <c:pt idx="131">
                  <c:v>38</c:v>
                </c:pt>
                <c:pt idx="132">
                  <c:v>38</c:v>
                </c:pt>
                <c:pt idx="133">
                  <c:v>38</c:v>
                </c:pt>
                <c:pt idx="134">
                  <c:v>38</c:v>
                </c:pt>
                <c:pt idx="135">
                  <c:v>38</c:v>
                </c:pt>
                <c:pt idx="136">
                  <c:v>37</c:v>
                </c:pt>
                <c:pt idx="137">
                  <c:v>37</c:v>
                </c:pt>
                <c:pt idx="138">
                  <c:v>37</c:v>
                </c:pt>
                <c:pt idx="139">
                  <c:v>37</c:v>
                </c:pt>
                <c:pt idx="140">
                  <c:v>37</c:v>
                </c:pt>
                <c:pt idx="141">
                  <c:v>37</c:v>
                </c:pt>
                <c:pt idx="142">
                  <c:v>37</c:v>
                </c:pt>
                <c:pt idx="143">
                  <c:v>37</c:v>
                </c:pt>
                <c:pt idx="144">
                  <c:v>37</c:v>
                </c:pt>
                <c:pt idx="145">
                  <c:v>37</c:v>
                </c:pt>
                <c:pt idx="146">
                  <c:v>37</c:v>
                </c:pt>
                <c:pt idx="147">
                  <c:v>37</c:v>
                </c:pt>
                <c:pt idx="148">
                  <c:v>37</c:v>
                </c:pt>
                <c:pt idx="149">
                  <c:v>37</c:v>
                </c:pt>
                <c:pt idx="150">
                  <c:v>37</c:v>
                </c:pt>
                <c:pt idx="151">
                  <c:v>37</c:v>
                </c:pt>
                <c:pt idx="152">
                  <c:v>37</c:v>
                </c:pt>
                <c:pt idx="153">
                  <c:v>37</c:v>
                </c:pt>
                <c:pt idx="154">
                  <c:v>37</c:v>
                </c:pt>
                <c:pt idx="155">
                  <c:v>37</c:v>
                </c:pt>
                <c:pt idx="156">
                  <c:v>37</c:v>
                </c:pt>
                <c:pt idx="157">
                  <c:v>37</c:v>
                </c:pt>
                <c:pt idx="158">
                  <c:v>37</c:v>
                </c:pt>
                <c:pt idx="159">
                  <c:v>37</c:v>
                </c:pt>
                <c:pt idx="160">
                  <c:v>37</c:v>
                </c:pt>
                <c:pt idx="161">
                  <c:v>37</c:v>
                </c:pt>
                <c:pt idx="162">
                  <c:v>37</c:v>
                </c:pt>
                <c:pt idx="163">
                  <c:v>37</c:v>
                </c:pt>
                <c:pt idx="164">
                  <c:v>37</c:v>
                </c:pt>
                <c:pt idx="165">
                  <c:v>37</c:v>
                </c:pt>
                <c:pt idx="166">
                  <c:v>37</c:v>
                </c:pt>
                <c:pt idx="167">
                  <c:v>37</c:v>
                </c:pt>
                <c:pt idx="168">
                  <c:v>37</c:v>
                </c:pt>
                <c:pt idx="169">
                  <c:v>37</c:v>
                </c:pt>
                <c:pt idx="170">
                  <c:v>37</c:v>
                </c:pt>
                <c:pt idx="171">
                  <c:v>37</c:v>
                </c:pt>
                <c:pt idx="172">
                  <c:v>37</c:v>
                </c:pt>
                <c:pt idx="173">
                  <c:v>37</c:v>
                </c:pt>
                <c:pt idx="174">
                  <c:v>37</c:v>
                </c:pt>
                <c:pt idx="175">
                  <c:v>37</c:v>
                </c:pt>
                <c:pt idx="176">
                  <c:v>37</c:v>
                </c:pt>
                <c:pt idx="177">
                  <c:v>37</c:v>
                </c:pt>
                <c:pt idx="178">
                  <c:v>37</c:v>
                </c:pt>
                <c:pt idx="179">
                  <c:v>36</c:v>
                </c:pt>
                <c:pt idx="180">
                  <c:v>36</c:v>
                </c:pt>
                <c:pt idx="181">
                  <c:v>36</c:v>
                </c:pt>
                <c:pt idx="182">
                  <c:v>36</c:v>
                </c:pt>
                <c:pt idx="183">
                  <c:v>36</c:v>
                </c:pt>
                <c:pt idx="184">
                  <c:v>36</c:v>
                </c:pt>
                <c:pt idx="185">
                  <c:v>36</c:v>
                </c:pt>
                <c:pt idx="186">
                  <c:v>36</c:v>
                </c:pt>
                <c:pt idx="187">
                  <c:v>36</c:v>
                </c:pt>
                <c:pt idx="188">
                  <c:v>36</c:v>
                </c:pt>
                <c:pt idx="189">
                  <c:v>36</c:v>
                </c:pt>
                <c:pt idx="190">
                  <c:v>36</c:v>
                </c:pt>
                <c:pt idx="191">
                  <c:v>36</c:v>
                </c:pt>
                <c:pt idx="192">
                  <c:v>36</c:v>
                </c:pt>
                <c:pt idx="193">
                  <c:v>36</c:v>
                </c:pt>
                <c:pt idx="194">
                  <c:v>36</c:v>
                </c:pt>
                <c:pt idx="195">
                  <c:v>36</c:v>
                </c:pt>
                <c:pt idx="196">
                  <c:v>36</c:v>
                </c:pt>
                <c:pt idx="197">
                  <c:v>36</c:v>
                </c:pt>
                <c:pt idx="198">
                  <c:v>36</c:v>
                </c:pt>
                <c:pt idx="199">
                  <c:v>36</c:v>
                </c:pt>
                <c:pt idx="200">
                  <c:v>36</c:v>
                </c:pt>
                <c:pt idx="201">
                  <c:v>36</c:v>
                </c:pt>
                <c:pt idx="202">
                  <c:v>36</c:v>
                </c:pt>
                <c:pt idx="203">
                  <c:v>36</c:v>
                </c:pt>
                <c:pt idx="204">
                  <c:v>36</c:v>
                </c:pt>
                <c:pt idx="205">
                  <c:v>36</c:v>
                </c:pt>
                <c:pt idx="206">
                  <c:v>36</c:v>
                </c:pt>
                <c:pt idx="207">
                  <c:v>36</c:v>
                </c:pt>
                <c:pt idx="208">
                  <c:v>36</c:v>
                </c:pt>
                <c:pt idx="209">
                  <c:v>36</c:v>
                </c:pt>
                <c:pt idx="210">
                  <c:v>36</c:v>
                </c:pt>
                <c:pt idx="211">
                  <c:v>36</c:v>
                </c:pt>
                <c:pt idx="212">
                  <c:v>36</c:v>
                </c:pt>
                <c:pt idx="213">
                  <c:v>36</c:v>
                </c:pt>
                <c:pt idx="214">
                  <c:v>36</c:v>
                </c:pt>
                <c:pt idx="215">
                  <c:v>36</c:v>
                </c:pt>
                <c:pt idx="216">
                  <c:v>36</c:v>
                </c:pt>
                <c:pt idx="217">
                  <c:v>36</c:v>
                </c:pt>
                <c:pt idx="218">
                  <c:v>36</c:v>
                </c:pt>
                <c:pt idx="219">
                  <c:v>36</c:v>
                </c:pt>
                <c:pt idx="220">
                  <c:v>36</c:v>
                </c:pt>
                <c:pt idx="221">
                  <c:v>36</c:v>
                </c:pt>
                <c:pt idx="222">
                  <c:v>36</c:v>
                </c:pt>
                <c:pt idx="223">
                  <c:v>36</c:v>
                </c:pt>
                <c:pt idx="224">
                  <c:v>36</c:v>
                </c:pt>
                <c:pt idx="225">
                  <c:v>36</c:v>
                </c:pt>
                <c:pt idx="226">
                  <c:v>36</c:v>
                </c:pt>
                <c:pt idx="227">
                  <c:v>36</c:v>
                </c:pt>
                <c:pt idx="228">
                  <c:v>36</c:v>
                </c:pt>
                <c:pt idx="229">
                  <c:v>35</c:v>
                </c:pt>
                <c:pt idx="230">
                  <c:v>35</c:v>
                </c:pt>
                <c:pt idx="231">
                  <c:v>35</c:v>
                </c:pt>
                <c:pt idx="232">
                  <c:v>35</c:v>
                </c:pt>
                <c:pt idx="233">
                  <c:v>35</c:v>
                </c:pt>
                <c:pt idx="234">
                  <c:v>35</c:v>
                </c:pt>
                <c:pt idx="235">
                  <c:v>35</c:v>
                </c:pt>
                <c:pt idx="236">
                  <c:v>35</c:v>
                </c:pt>
                <c:pt idx="237">
                  <c:v>35</c:v>
                </c:pt>
                <c:pt idx="238">
                  <c:v>35</c:v>
                </c:pt>
                <c:pt idx="239">
                  <c:v>35</c:v>
                </c:pt>
                <c:pt idx="240">
                  <c:v>35</c:v>
                </c:pt>
                <c:pt idx="241">
                  <c:v>35</c:v>
                </c:pt>
                <c:pt idx="242">
                  <c:v>35</c:v>
                </c:pt>
                <c:pt idx="243">
                  <c:v>35</c:v>
                </c:pt>
                <c:pt idx="244">
                  <c:v>35</c:v>
                </c:pt>
                <c:pt idx="245">
                  <c:v>35</c:v>
                </c:pt>
                <c:pt idx="246">
                  <c:v>35</c:v>
                </c:pt>
                <c:pt idx="247">
                  <c:v>35</c:v>
                </c:pt>
                <c:pt idx="248">
                  <c:v>35</c:v>
                </c:pt>
                <c:pt idx="249">
                  <c:v>35</c:v>
                </c:pt>
                <c:pt idx="250">
                  <c:v>35</c:v>
                </c:pt>
                <c:pt idx="251">
                  <c:v>35</c:v>
                </c:pt>
                <c:pt idx="252">
                  <c:v>35</c:v>
                </c:pt>
                <c:pt idx="253">
                  <c:v>35</c:v>
                </c:pt>
                <c:pt idx="254">
                  <c:v>35</c:v>
                </c:pt>
                <c:pt idx="255">
                  <c:v>35</c:v>
                </c:pt>
                <c:pt idx="256">
                  <c:v>35</c:v>
                </c:pt>
                <c:pt idx="257">
                  <c:v>35</c:v>
                </c:pt>
                <c:pt idx="258">
                  <c:v>35</c:v>
                </c:pt>
                <c:pt idx="259">
                  <c:v>35</c:v>
                </c:pt>
                <c:pt idx="260">
                  <c:v>35</c:v>
                </c:pt>
                <c:pt idx="261">
                  <c:v>35</c:v>
                </c:pt>
                <c:pt idx="262">
                  <c:v>35</c:v>
                </c:pt>
                <c:pt idx="263">
                  <c:v>35</c:v>
                </c:pt>
                <c:pt idx="264">
                  <c:v>35</c:v>
                </c:pt>
                <c:pt idx="265">
                  <c:v>35</c:v>
                </c:pt>
                <c:pt idx="266">
                  <c:v>35</c:v>
                </c:pt>
                <c:pt idx="267">
                  <c:v>35</c:v>
                </c:pt>
                <c:pt idx="268">
                  <c:v>35</c:v>
                </c:pt>
                <c:pt idx="269">
                  <c:v>35</c:v>
                </c:pt>
                <c:pt idx="270">
                  <c:v>35</c:v>
                </c:pt>
                <c:pt idx="271">
                  <c:v>35</c:v>
                </c:pt>
                <c:pt idx="272">
                  <c:v>35</c:v>
                </c:pt>
                <c:pt idx="273">
                  <c:v>35</c:v>
                </c:pt>
                <c:pt idx="274">
                  <c:v>35</c:v>
                </c:pt>
                <c:pt idx="275">
                  <c:v>35</c:v>
                </c:pt>
                <c:pt idx="276">
                  <c:v>35</c:v>
                </c:pt>
                <c:pt idx="277">
                  <c:v>35</c:v>
                </c:pt>
                <c:pt idx="278">
                  <c:v>35</c:v>
                </c:pt>
                <c:pt idx="279">
                  <c:v>35</c:v>
                </c:pt>
                <c:pt idx="280">
                  <c:v>35</c:v>
                </c:pt>
                <c:pt idx="281">
                  <c:v>35</c:v>
                </c:pt>
                <c:pt idx="282">
                  <c:v>35</c:v>
                </c:pt>
                <c:pt idx="283">
                  <c:v>35</c:v>
                </c:pt>
                <c:pt idx="284">
                  <c:v>35</c:v>
                </c:pt>
                <c:pt idx="285">
                  <c:v>35</c:v>
                </c:pt>
                <c:pt idx="286">
                  <c:v>35</c:v>
                </c:pt>
                <c:pt idx="287">
                  <c:v>35</c:v>
                </c:pt>
                <c:pt idx="288">
                  <c:v>35</c:v>
                </c:pt>
                <c:pt idx="289">
                  <c:v>35</c:v>
                </c:pt>
                <c:pt idx="290">
                  <c:v>35</c:v>
                </c:pt>
                <c:pt idx="291">
                  <c:v>35</c:v>
                </c:pt>
                <c:pt idx="292">
                  <c:v>35</c:v>
                </c:pt>
                <c:pt idx="293">
                  <c:v>35</c:v>
                </c:pt>
                <c:pt idx="294">
                  <c:v>35</c:v>
                </c:pt>
                <c:pt idx="295">
                  <c:v>35</c:v>
                </c:pt>
                <c:pt idx="296">
                  <c:v>35</c:v>
                </c:pt>
                <c:pt idx="297">
                  <c:v>35</c:v>
                </c:pt>
                <c:pt idx="298">
                  <c:v>35</c:v>
                </c:pt>
                <c:pt idx="299">
                  <c:v>35</c:v>
                </c:pt>
                <c:pt idx="300">
                  <c:v>34</c:v>
                </c:pt>
                <c:pt idx="301">
                  <c:v>34</c:v>
                </c:pt>
                <c:pt idx="302">
                  <c:v>34</c:v>
                </c:pt>
                <c:pt idx="303">
                  <c:v>34</c:v>
                </c:pt>
                <c:pt idx="304">
                  <c:v>34</c:v>
                </c:pt>
                <c:pt idx="305">
                  <c:v>34</c:v>
                </c:pt>
                <c:pt idx="306">
                  <c:v>34</c:v>
                </c:pt>
                <c:pt idx="307">
                  <c:v>34</c:v>
                </c:pt>
                <c:pt idx="308">
                  <c:v>34</c:v>
                </c:pt>
                <c:pt idx="309">
                  <c:v>34</c:v>
                </c:pt>
                <c:pt idx="310">
                  <c:v>34</c:v>
                </c:pt>
                <c:pt idx="311">
                  <c:v>34</c:v>
                </c:pt>
                <c:pt idx="312">
                  <c:v>34</c:v>
                </c:pt>
                <c:pt idx="313">
                  <c:v>34</c:v>
                </c:pt>
                <c:pt idx="314">
                  <c:v>34</c:v>
                </c:pt>
                <c:pt idx="315">
                  <c:v>34</c:v>
                </c:pt>
                <c:pt idx="316">
                  <c:v>34</c:v>
                </c:pt>
                <c:pt idx="317">
                  <c:v>34</c:v>
                </c:pt>
                <c:pt idx="318">
                  <c:v>34</c:v>
                </c:pt>
                <c:pt idx="319">
                  <c:v>34</c:v>
                </c:pt>
                <c:pt idx="320">
                  <c:v>34</c:v>
                </c:pt>
                <c:pt idx="321">
                  <c:v>34</c:v>
                </c:pt>
                <c:pt idx="322">
                  <c:v>34</c:v>
                </c:pt>
                <c:pt idx="323">
                  <c:v>34</c:v>
                </c:pt>
                <c:pt idx="324">
                  <c:v>34</c:v>
                </c:pt>
                <c:pt idx="325">
                  <c:v>34</c:v>
                </c:pt>
                <c:pt idx="326">
                  <c:v>34</c:v>
                </c:pt>
                <c:pt idx="327">
                  <c:v>34</c:v>
                </c:pt>
                <c:pt idx="328">
                  <c:v>34</c:v>
                </c:pt>
                <c:pt idx="329">
                  <c:v>34</c:v>
                </c:pt>
                <c:pt idx="330">
                  <c:v>34</c:v>
                </c:pt>
                <c:pt idx="331">
                  <c:v>34</c:v>
                </c:pt>
                <c:pt idx="332">
                  <c:v>34</c:v>
                </c:pt>
                <c:pt idx="333">
                  <c:v>34</c:v>
                </c:pt>
                <c:pt idx="334">
                  <c:v>34</c:v>
                </c:pt>
                <c:pt idx="335">
                  <c:v>34</c:v>
                </c:pt>
                <c:pt idx="336">
                  <c:v>34</c:v>
                </c:pt>
                <c:pt idx="337">
                  <c:v>34</c:v>
                </c:pt>
                <c:pt idx="338">
                  <c:v>34</c:v>
                </c:pt>
                <c:pt idx="339">
                  <c:v>34</c:v>
                </c:pt>
                <c:pt idx="340">
                  <c:v>34</c:v>
                </c:pt>
                <c:pt idx="341">
                  <c:v>34</c:v>
                </c:pt>
                <c:pt idx="342">
                  <c:v>34</c:v>
                </c:pt>
                <c:pt idx="343">
                  <c:v>34</c:v>
                </c:pt>
                <c:pt idx="344">
                  <c:v>34</c:v>
                </c:pt>
                <c:pt idx="345">
                  <c:v>34</c:v>
                </c:pt>
                <c:pt idx="346">
                  <c:v>34</c:v>
                </c:pt>
                <c:pt idx="347">
                  <c:v>34</c:v>
                </c:pt>
                <c:pt idx="348">
                  <c:v>34</c:v>
                </c:pt>
                <c:pt idx="349">
                  <c:v>34</c:v>
                </c:pt>
                <c:pt idx="350">
                  <c:v>34</c:v>
                </c:pt>
                <c:pt idx="351">
                  <c:v>34</c:v>
                </c:pt>
                <c:pt idx="352">
                  <c:v>34</c:v>
                </c:pt>
                <c:pt idx="353">
                  <c:v>34</c:v>
                </c:pt>
                <c:pt idx="354">
                  <c:v>34</c:v>
                </c:pt>
                <c:pt idx="355">
                  <c:v>33</c:v>
                </c:pt>
                <c:pt idx="356">
                  <c:v>33</c:v>
                </c:pt>
                <c:pt idx="357">
                  <c:v>33</c:v>
                </c:pt>
                <c:pt idx="358">
                  <c:v>33</c:v>
                </c:pt>
                <c:pt idx="359">
                  <c:v>33</c:v>
                </c:pt>
                <c:pt idx="360">
                  <c:v>33</c:v>
                </c:pt>
                <c:pt idx="361">
                  <c:v>33</c:v>
                </c:pt>
                <c:pt idx="362">
                  <c:v>33</c:v>
                </c:pt>
                <c:pt idx="363">
                  <c:v>33</c:v>
                </c:pt>
                <c:pt idx="364">
                  <c:v>33</c:v>
                </c:pt>
                <c:pt idx="365">
                  <c:v>33</c:v>
                </c:pt>
                <c:pt idx="366">
                  <c:v>33</c:v>
                </c:pt>
                <c:pt idx="367">
                  <c:v>33</c:v>
                </c:pt>
                <c:pt idx="368">
                  <c:v>33</c:v>
                </c:pt>
                <c:pt idx="369">
                  <c:v>33</c:v>
                </c:pt>
                <c:pt idx="370">
                  <c:v>33</c:v>
                </c:pt>
                <c:pt idx="371">
                  <c:v>33</c:v>
                </c:pt>
                <c:pt idx="372">
                  <c:v>33</c:v>
                </c:pt>
                <c:pt idx="373">
                  <c:v>33</c:v>
                </c:pt>
                <c:pt idx="374">
                  <c:v>33</c:v>
                </c:pt>
                <c:pt idx="375">
                  <c:v>33</c:v>
                </c:pt>
                <c:pt idx="376">
                  <c:v>33</c:v>
                </c:pt>
                <c:pt idx="377">
                  <c:v>33</c:v>
                </c:pt>
                <c:pt idx="378">
                  <c:v>33</c:v>
                </c:pt>
                <c:pt idx="379">
                  <c:v>33</c:v>
                </c:pt>
                <c:pt idx="380">
                  <c:v>33</c:v>
                </c:pt>
                <c:pt idx="381">
                  <c:v>33</c:v>
                </c:pt>
                <c:pt idx="382">
                  <c:v>33</c:v>
                </c:pt>
                <c:pt idx="383">
                  <c:v>33</c:v>
                </c:pt>
                <c:pt idx="384">
                  <c:v>33</c:v>
                </c:pt>
                <c:pt idx="385">
                  <c:v>33</c:v>
                </c:pt>
                <c:pt idx="386">
                  <c:v>33</c:v>
                </c:pt>
                <c:pt idx="387">
                  <c:v>33</c:v>
                </c:pt>
                <c:pt idx="388">
                  <c:v>33</c:v>
                </c:pt>
                <c:pt idx="389">
                  <c:v>33</c:v>
                </c:pt>
                <c:pt idx="390">
                  <c:v>33</c:v>
                </c:pt>
                <c:pt idx="391">
                  <c:v>33</c:v>
                </c:pt>
                <c:pt idx="392">
                  <c:v>33</c:v>
                </c:pt>
                <c:pt idx="393">
                  <c:v>33</c:v>
                </c:pt>
                <c:pt idx="394">
                  <c:v>33</c:v>
                </c:pt>
                <c:pt idx="395">
                  <c:v>33</c:v>
                </c:pt>
                <c:pt idx="396">
                  <c:v>33</c:v>
                </c:pt>
                <c:pt idx="397">
                  <c:v>33</c:v>
                </c:pt>
                <c:pt idx="398">
                  <c:v>33</c:v>
                </c:pt>
                <c:pt idx="399">
                  <c:v>33</c:v>
                </c:pt>
                <c:pt idx="400">
                  <c:v>33</c:v>
                </c:pt>
                <c:pt idx="401">
                  <c:v>33</c:v>
                </c:pt>
                <c:pt idx="402">
                  <c:v>33</c:v>
                </c:pt>
                <c:pt idx="403">
                  <c:v>33</c:v>
                </c:pt>
                <c:pt idx="404">
                  <c:v>33</c:v>
                </c:pt>
                <c:pt idx="405">
                  <c:v>33</c:v>
                </c:pt>
                <c:pt idx="406">
                  <c:v>33</c:v>
                </c:pt>
                <c:pt idx="407">
                  <c:v>33</c:v>
                </c:pt>
                <c:pt idx="408">
                  <c:v>33</c:v>
                </c:pt>
                <c:pt idx="409">
                  <c:v>33</c:v>
                </c:pt>
                <c:pt idx="410">
                  <c:v>33</c:v>
                </c:pt>
                <c:pt idx="411">
                  <c:v>32</c:v>
                </c:pt>
                <c:pt idx="412">
                  <c:v>32</c:v>
                </c:pt>
                <c:pt idx="413">
                  <c:v>32</c:v>
                </c:pt>
                <c:pt idx="414">
                  <c:v>32</c:v>
                </c:pt>
                <c:pt idx="415">
                  <c:v>32</c:v>
                </c:pt>
                <c:pt idx="416">
                  <c:v>32</c:v>
                </c:pt>
                <c:pt idx="417">
                  <c:v>32</c:v>
                </c:pt>
                <c:pt idx="418">
                  <c:v>32</c:v>
                </c:pt>
                <c:pt idx="419">
                  <c:v>32</c:v>
                </c:pt>
                <c:pt idx="420">
                  <c:v>32</c:v>
                </c:pt>
                <c:pt idx="421">
                  <c:v>32</c:v>
                </c:pt>
                <c:pt idx="422">
                  <c:v>32</c:v>
                </c:pt>
                <c:pt idx="423">
                  <c:v>32</c:v>
                </c:pt>
                <c:pt idx="424">
                  <c:v>32</c:v>
                </c:pt>
                <c:pt idx="425">
                  <c:v>32</c:v>
                </c:pt>
                <c:pt idx="426">
                  <c:v>32</c:v>
                </c:pt>
                <c:pt idx="427">
                  <c:v>32</c:v>
                </c:pt>
                <c:pt idx="428">
                  <c:v>32</c:v>
                </c:pt>
                <c:pt idx="429">
                  <c:v>32</c:v>
                </c:pt>
                <c:pt idx="430">
                  <c:v>32</c:v>
                </c:pt>
                <c:pt idx="431">
                  <c:v>32</c:v>
                </c:pt>
                <c:pt idx="432">
                  <c:v>32</c:v>
                </c:pt>
                <c:pt idx="433">
                  <c:v>32</c:v>
                </c:pt>
                <c:pt idx="434">
                  <c:v>32</c:v>
                </c:pt>
                <c:pt idx="435">
                  <c:v>32</c:v>
                </c:pt>
                <c:pt idx="436">
                  <c:v>32</c:v>
                </c:pt>
                <c:pt idx="437">
                  <c:v>32</c:v>
                </c:pt>
                <c:pt idx="438">
                  <c:v>32</c:v>
                </c:pt>
                <c:pt idx="439">
                  <c:v>32</c:v>
                </c:pt>
                <c:pt idx="440">
                  <c:v>32</c:v>
                </c:pt>
                <c:pt idx="441">
                  <c:v>32</c:v>
                </c:pt>
                <c:pt idx="442">
                  <c:v>32</c:v>
                </c:pt>
                <c:pt idx="443">
                  <c:v>32</c:v>
                </c:pt>
                <c:pt idx="444">
                  <c:v>32</c:v>
                </c:pt>
                <c:pt idx="445">
                  <c:v>32</c:v>
                </c:pt>
                <c:pt idx="446">
                  <c:v>32</c:v>
                </c:pt>
                <c:pt idx="447">
                  <c:v>32</c:v>
                </c:pt>
                <c:pt idx="448">
                  <c:v>32</c:v>
                </c:pt>
                <c:pt idx="449">
                  <c:v>32</c:v>
                </c:pt>
                <c:pt idx="450">
                  <c:v>32</c:v>
                </c:pt>
                <c:pt idx="451">
                  <c:v>32</c:v>
                </c:pt>
                <c:pt idx="452">
                  <c:v>32</c:v>
                </c:pt>
                <c:pt idx="453">
                  <c:v>32</c:v>
                </c:pt>
                <c:pt idx="454">
                  <c:v>32</c:v>
                </c:pt>
                <c:pt idx="455">
                  <c:v>32</c:v>
                </c:pt>
                <c:pt idx="456">
                  <c:v>32</c:v>
                </c:pt>
                <c:pt idx="457">
                  <c:v>32</c:v>
                </c:pt>
                <c:pt idx="458">
                  <c:v>32</c:v>
                </c:pt>
                <c:pt idx="459">
                  <c:v>32</c:v>
                </c:pt>
                <c:pt idx="460">
                  <c:v>32</c:v>
                </c:pt>
                <c:pt idx="461">
                  <c:v>32</c:v>
                </c:pt>
                <c:pt idx="462">
                  <c:v>32</c:v>
                </c:pt>
                <c:pt idx="463">
                  <c:v>32</c:v>
                </c:pt>
                <c:pt idx="464">
                  <c:v>32</c:v>
                </c:pt>
                <c:pt idx="465">
                  <c:v>32</c:v>
                </c:pt>
                <c:pt idx="466">
                  <c:v>32</c:v>
                </c:pt>
                <c:pt idx="467">
                  <c:v>32</c:v>
                </c:pt>
                <c:pt idx="468">
                  <c:v>32</c:v>
                </c:pt>
                <c:pt idx="469">
                  <c:v>32</c:v>
                </c:pt>
                <c:pt idx="470">
                  <c:v>32</c:v>
                </c:pt>
                <c:pt idx="471">
                  <c:v>32</c:v>
                </c:pt>
                <c:pt idx="472">
                  <c:v>32</c:v>
                </c:pt>
                <c:pt idx="473">
                  <c:v>32</c:v>
                </c:pt>
                <c:pt idx="474">
                  <c:v>32</c:v>
                </c:pt>
                <c:pt idx="475">
                  <c:v>32</c:v>
                </c:pt>
                <c:pt idx="476">
                  <c:v>32</c:v>
                </c:pt>
                <c:pt idx="477">
                  <c:v>32</c:v>
                </c:pt>
                <c:pt idx="478">
                  <c:v>32</c:v>
                </c:pt>
                <c:pt idx="479">
                  <c:v>32</c:v>
                </c:pt>
                <c:pt idx="480">
                  <c:v>31</c:v>
                </c:pt>
                <c:pt idx="481">
                  <c:v>31</c:v>
                </c:pt>
                <c:pt idx="482">
                  <c:v>31</c:v>
                </c:pt>
                <c:pt idx="483">
                  <c:v>31</c:v>
                </c:pt>
                <c:pt idx="484">
                  <c:v>31</c:v>
                </c:pt>
                <c:pt idx="485">
                  <c:v>31</c:v>
                </c:pt>
                <c:pt idx="486">
                  <c:v>31</c:v>
                </c:pt>
                <c:pt idx="487">
                  <c:v>31</c:v>
                </c:pt>
                <c:pt idx="488">
                  <c:v>31</c:v>
                </c:pt>
                <c:pt idx="489">
                  <c:v>31</c:v>
                </c:pt>
                <c:pt idx="490">
                  <c:v>31</c:v>
                </c:pt>
                <c:pt idx="491">
                  <c:v>31</c:v>
                </c:pt>
                <c:pt idx="492">
                  <c:v>31</c:v>
                </c:pt>
                <c:pt idx="493">
                  <c:v>31</c:v>
                </c:pt>
                <c:pt idx="494">
                  <c:v>31</c:v>
                </c:pt>
                <c:pt idx="495">
                  <c:v>31</c:v>
                </c:pt>
                <c:pt idx="496">
                  <c:v>31</c:v>
                </c:pt>
                <c:pt idx="497">
                  <c:v>31</c:v>
                </c:pt>
                <c:pt idx="498">
                  <c:v>31</c:v>
                </c:pt>
                <c:pt idx="499">
                  <c:v>31</c:v>
                </c:pt>
                <c:pt idx="500">
                  <c:v>31</c:v>
                </c:pt>
                <c:pt idx="501">
                  <c:v>31</c:v>
                </c:pt>
                <c:pt idx="502">
                  <c:v>31</c:v>
                </c:pt>
                <c:pt idx="503">
                  <c:v>31</c:v>
                </c:pt>
                <c:pt idx="504">
                  <c:v>31</c:v>
                </c:pt>
                <c:pt idx="505">
                  <c:v>31</c:v>
                </c:pt>
                <c:pt idx="506">
                  <c:v>31</c:v>
                </c:pt>
                <c:pt idx="507">
                  <c:v>31</c:v>
                </c:pt>
                <c:pt idx="508">
                  <c:v>31</c:v>
                </c:pt>
                <c:pt idx="509">
                  <c:v>31</c:v>
                </c:pt>
                <c:pt idx="510">
                  <c:v>31</c:v>
                </c:pt>
                <c:pt idx="511">
                  <c:v>31</c:v>
                </c:pt>
                <c:pt idx="512">
                  <c:v>31</c:v>
                </c:pt>
                <c:pt idx="513">
                  <c:v>31</c:v>
                </c:pt>
                <c:pt idx="514">
                  <c:v>31</c:v>
                </c:pt>
                <c:pt idx="515">
                  <c:v>31</c:v>
                </c:pt>
                <c:pt idx="516">
                  <c:v>31</c:v>
                </c:pt>
                <c:pt idx="517">
                  <c:v>31</c:v>
                </c:pt>
                <c:pt idx="518">
                  <c:v>31</c:v>
                </c:pt>
                <c:pt idx="519">
                  <c:v>31</c:v>
                </c:pt>
                <c:pt idx="520">
                  <c:v>31</c:v>
                </c:pt>
                <c:pt idx="521">
                  <c:v>31</c:v>
                </c:pt>
                <c:pt idx="522">
                  <c:v>31</c:v>
                </c:pt>
                <c:pt idx="523">
                  <c:v>31</c:v>
                </c:pt>
                <c:pt idx="524">
                  <c:v>31</c:v>
                </c:pt>
                <c:pt idx="525">
                  <c:v>31</c:v>
                </c:pt>
                <c:pt idx="526">
                  <c:v>31</c:v>
                </c:pt>
                <c:pt idx="527">
                  <c:v>31</c:v>
                </c:pt>
                <c:pt idx="528">
                  <c:v>31</c:v>
                </c:pt>
                <c:pt idx="529">
                  <c:v>31</c:v>
                </c:pt>
                <c:pt idx="530">
                  <c:v>31</c:v>
                </c:pt>
                <c:pt idx="531">
                  <c:v>31</c:v>
                </c:pt>
                <c:pt idx="532">
                  <c:v>31</c:v>
                </c:pt>
                <c:pt idx="533">
                  <c:v>31</c:v>
                </c:pt>
                <c:pt idx="534">
                  <c:v>31</c:v>
                </c:pt>
                <c:pt idx="535">
                  <c:v>31</c:v>
                </c:pt>
                <c:pt idx="536">
                  <c:v>31</c:v>
                </c:pt>
                <c:pt idx="537">
                  <c:v>31</c:v>
                </c:pt>
                <c:pt idx="538">
                  <c:v>31</c:v>
                </c:pt>
                <c:pt idx="539">
                  <c:v>31</c:v>
                </c:pt>
                <c:pt idx="540">
                  <c:v>31</c:v>
                </c:pt>
                <c:pt idx="541">
                  <c:v>31</c:v>
                </c:pt>
                <c:pt idx="542">
                  <c:v>31</c:v>
                </c:pt>
                <c:pt idx="543">
                  <c:v>31</c:v>
                </c:pt>
                <c:pt idx="544">
                  <c:v>31</c:v>
                </c:pt>
                <c:pt idx="545">
                  <c:v>31</c:v>
                </c:pt>
                <c:pt idx="546">
                  <c:v>31</c:v>
                </c:pt>
                <c:pt idx="547">
                  <c:v>31</c:v>
                </c:pt>
                <c:pt idx="548">
                  <c:v>31</c:v>
                </c:pt>
                <c:pt idx="549">
                  <c:v>31</c:v>
                </c:pt>
                <c:pt idx="550">
                  <c:v>30</c:v>
                </c:pt>
                <c:pt idx="551">
                  <c:v>30</c:v>
                </c:pt>
                <c:pt idx="552">
                  <c:v>30</c:v>
                </c:pt>
                <c:pt idx="553">
                  <c:v>30</c:v>
                </c:pt>
                <c:pt idx="554">
                  <c:v>30</c:v>
                </c:pt>
                <c:pt idx="555">
                  <c:v>30</c:v>
                </c:pt>
                <c:pt idx="556">
                  <c:v>30</c:v>
                </c:pt>
                <c:pt idx="557">
                  <c:v>30</c:v>
                </c:pt>
                <c:pt idx="558">
                  <c:v>30</c:v>
                </c:pt>
                <c:pt idx="559">
                  <c:v>30</c:v>
                </c:pt>
                <c:pt idx="560">
                  <c:v>30</c:v>
                </c:pt>
                <c:pt idx="561">
                  <c:v>30</c:v>
                </c:pt>
                <c:pt idx="562">
                  <c:v>30</c:v>
                </c:pt>
                <c:pt idx="563">
                  <c:v>30</c:v>
                </c:pt>
                <c:pt idx="564">
                  <c:v>30</c:v>
                </c:pt>
                <c:pt idx="565">
                  <c:v>30</c:v>
                </c:pt>
                <c:pt idx="566">
                  <c:v>30</c:v>
                </c:pt>
                <c:pt idx="567">
                  <c:v>30</c:v>
                </c:pt>
                <c:pt idx="568">
                  <c:v>30</c:v>
                </c:pt>
                <c:pt idx="569">
                  <c:v>30</c:v>
                </c:pt>
                <c:pt idx="570">
                  <c:v>30</c:v>
                </c:pt>
                <c:pt idx="571">
                  <c:v>30</c:v>
                </c:pt>
                <c:pt idx="572">
                  <c:v>30</c:v>
                </c:pt>
                <c:pt idx="573">
                  <c:v>30</c:v>
                </c:pt>
                <c:pt idx="574">
                  <c:v>30</c:v>
                </c:pt>
                <c:pt idx="575">
                  <c:v>30</c:v>
                </c:pt>
                <c:pt idx="576">
                  <c:v>30</c:v>
                </c:pt>
                <c:pt idx="577">
                  <c:v>30</c:v>
                </c:pt>
                <c:pt idx="578">
                  <c:v>30</c:v>
                </c:pt>
                <c:pt idx="579">
                  <c:v>30</c:v>
                </c:pt>
                <c:pt idx="580">
                  <c:v>30</c:v>
                </c:pt>
                <c:pt idx="581">
                  <c:v>30</c:v>
                </c:pt>
                <c:pt idx="582">
                  <c:v>30</c:v>
                </c:pt>
                <c:pt idx="583">
                  <c:v>30</c:v>
                </c:pt>
                <c:pt idx="584">
                  <c:v>30</c:v>
                </c:pt>
                <c:pt idx="585">
                  <c:v>30</c:v>
                </c:pt>
                <c:pt idx="586">
                  <c:v>30</c:v>
                </c:pt>
                <c:pt idx="587">
                  <c:v>30</c:v>
                </c:pt>
                <c:pt idx="588">
                  <c:v>30</c:v>
                </c:pt>
                <c:pt idx="589">
                  <c:v>30</c:v>
                </c:pt>
                <c:pt idx="590">
                  <c:v>30</c:v>
                </c:pt>
                <c:pt idx="591">
                  <c:v>30</c:v>
                </c:pt>
                <c:pt idx="592">
                  <c:v>30</c:v>
                </c:pt>
                <c:pt idx="593">
                  <c:v>30</c:v>
                </c:pt>
                <c:pt idx="594">
                  <c:v>30</c:v>
                </c:pt>
                <c:pt idx="595">
                  <c:v>30</c:v>
                </c:pt>
                <c:pt idx="596">
                  <c:v>30</c:v>
                </c:pt>
                <c:pt idx="597">
                  <c:v>30</c:v>
                </c:pt>
                <c:pt idx="598">
                  <c:v>30</c:v>
                </c:pt>
                <c:pt idx="599">
                  <c:v>30</c:v>
                </c:pt>
                <c:pt idx="600">
                  <c:v>30</c:v>
                </c:pt>
                <c:pt idx="601">
                  <c:v>30</c:v>
                </c:pt>
                <c:pt idx="602">
                  <c:v>30</c:v>
                </c:pt>
                <c:pt idx="603">
                  <c:v>30</c:v>
                </c:pt>
                <c:pt idx="604">
                  <c:v>30</c:v>
                </c:pt>
                <c:pt idx="605">
                  <c:v>30</c:v>
                </c:pt>
                <c:pt idx="606">
                  <c:v>30</c:v>
                </c:pt>
                <c:pt idx="607">
                  <c:v>30</c:v>
                </c:pt>
                <c:pt idx="608">
                  <c:v>30</c:v>
                </c:pt>
                <c:pt idx="609">
                  <c:v>30</c:v>
                </c:pt>
                <c:pt idx="610">
                  <c:v>30</c:v>
                </c:pt>
                <c:pt idx="611">
                  <c:v>30</c:v>
                </c:pt>
                <c:pt idx="612">
                  <c:v>30</c:v>
                </c:pt>
                <c:pt idx="613">
                  <c:v>30</c:v>
                </c:pt>
                <c:pt idx="614">
                  <c:v>30</c:v>
                </c:pt>
                <c:pt idx="615">
                  <c:v>30</c:v>
                </c:pt>
                <c:pt idx="616">
                  <c:v>30</c:v>
                </c:pt>
                <c:pt idx="617">
                  <c:v>30</c:v>
                </c:pt>
                <c:pt idx="618">
                  <c:v>30</c:v>
                </c:pt>
                <c:pt idx="619">
                  <c:v>30</c:v>
                </c:pt>
                <c:pt idx="620">
                  <c:v>30</c:v>
                </c:pt>
                <c:pt idx="621">
                  <c:v>30</c:v>
                </c:pt>
                <c:pt idx="622">
                  <c:v>30</c:v>
                </c:pt>
                <c:pt idx="623">
                  <c:v>30</c:v>
                </c:pt>
                <c:pt idx="624">
                  <c:v>30</c:v>
                </c:pt>
                <c:pt idx="625">
                  <c:v>30</c:v>
                </c:pt>
                <c:pt idx="626">
                  <c:v>30</c:v>
                </c:pt>
                <c:pt idx="627">
                  <c:v>30</c:v>
                </c:pt>
                <c:pt idx="628">
                  <c:v>30</c:v>
                </c:pt>
                <c:pt idx="629">
                  <c:v>30</c:v>
                </c:pt>
                <c:pt idx="630">
                  <c:v>30</c:v>
                </c:pt>
                <c:pt idx="631">
                  <c:v>30</c:v>
                </c:pt>
                <c:pt idx="632">
                  <c:v>30</c:v>
                </c:pt>
                <c:pt idx="633">
                  <c:v>30</c:v>
                </c:pt>
                <c:pt idx="634">
                  <c:v>30</c:v>
                </c:pt>
                <c:pt idx="635">
                  <c:v>30</c:v>
                </c:pt>
                <c:pt idx="636">
                  <c:v>30</c:v>
                </c:pt>
                <c:pt idx="637">
                  <c:v>30</c:v>
                </c:pt>
                <c:pt idx="638">
                  <c:v>29</c:v>
                </c:pt>
                <c:pt idx="639">
                  <c:v>29</c:v>
                </c:pt>
                <c:pt idx="640">
                  <c:v>29</c:v>
                </c:pt>
                <c:pt idx="641">
                  <c:v>29</c:v>
                </c:pt>
                <c:pt idx="642">
                  <c:v>29</c:v>
                </c:pt>
                <c:pt idx="643">
                  <c:v>29</c:v>
                </c:pt>
                <c:pt idx="644">
                  <c:v>29</c:v>
                </c:pt>
                <c:pt idx="645">
                  <c:v>29</c:v>
                </c:pt>
                <c:pt idx="646">
                  <c:v>29</c:v>
                </c:pt>
                <c:pt idx="647">
                  <c:v>29</c:v>
                </c:pt>
                <c:pt idx="648">
                  <c:v>29</c:v>
                </c:pt>
                <c:pt idx="649">
                  <c:v>29</c:v>
                </c:pt>
                <c:pt idx="650">
                  <c:v>29</c:v>
                </c:pt>
                <c:pt idx="651">
                  <c:v>29</c:v>
                </c:pt>
                <c:pt idx="652">
                  <c:v>29</c:v>
                </c:pt>
                <c:pt idx="653">
                  <c:v>29</c:v>
                </c:pt>
                <c:pt idx="654">
                  <c:v>29</c:v>
                </c:pt>
                <c:pt idx="655">
                  <c:v>29</c:v>
                </c:pt>
                <c:pt idx="656">
                  <c:v>29</c:v>
                </c:pt>
                <c:pt idx="657">
                  <c:v>29</c:v>
                </c:pt>
                <c:pt idx="658">
                  <c:v>29</c:v>
                </c:pt>
                <c:pt idx="659">
                  <c:v>29</c:v>
                </c:pt>
                <c:pt idx="660">
                  <c:v>29</c:v>
                </c:pt>
                <c:pt idx="661">
                  <c:v>29</c:v>
                </c:pt>
                <c:pt idx="662">
                  <c:v>29</c:v>
                </c:pt>
                <c:pt idx="663">
                  <c:v>29</c:v>
                </c:pt>
                <c:pt idx="664">
                  <c:v>29</c:v>
                </c:pt>
                <c:pt idx="665">
                  <c:v>29</c:v>
                </c:pt>
                <c:pt idx="666">
                  <c:v>29</c:v>
                </c:pt>
                <c:pt idx="667">
                  <c:v>29</c:v>
                </c:pt>
                <c:pt idx="668">
                  <c:v>29</c:v>
                </c:pt>
                <c:pt idx="669">
                  <c:v>29</c:v>
                </c:pt>
                <c:pt idx="670">
                  <c:v>29</c:v>
                </c:pt>
                <c:pt idx="671">
                  <c:v>29</c:v>
                </c:pt>
                <c:pt idx="672">
                  <c:v>29</c:v>
                </c:pt>
                <c:pt idx="673">
                  <c:v>29</c:v>
                </c:pt>
                <c:pt idx="674">
                  <c:v>29</c:v>
                </c:pt>
                <c:pt idx="675">
                  <c:v>29</c:v>
                </c:pt>
                <c:pt idx="676">
                  <c:v>29</c:v>
                </c:pt>
                <c:pt idx="677">
                  <c:v>29</c:v>
                </c:pt>
                <c:pt idx="678">
                  <c:v>29</c:v>
                </c:pt>
                <c:pt idx="679">
                  <c:v>29</c:v>
                </c:pt>
                <c:pt idx="680">
                  <c:v>29</c:v>
                </c:pt>
                <c:pt idx="681">
                  <c:v>29</c:v>
                </c:pt>
                <c:pt idx="682">
                  <c:v>29</c:v>
                </c:pt>
                <c:pt idx="683">
                  <c:v>29</c:v>
                </c:pt>
                <c:pt idx="684">
                  <c:v>29</c:v>
                </c:pt>
                <c:pt idx="685">
                  <c:v>29</c:v>
                </c:pt>
                <c:pt idx="686">
                  <c:v>29</c:v>
                </c:pt>
                <c:pt idx="687">
                  <c:v>29</c:v>
                </c:pt>
                <c:pt idx="688">
                  <c:v>29</c:v>
                </c:pt>
                <c:pt idx="689">
                  <c:v>29</c:v>
                </c:pt>
                <c:pt idx="690">
                  <c:v>29</c:v>
                </c:pt>
                <c:pt idx="691">
                  <c:v>29</c:v>
                </c:pt>
                <c:pt idx="692">
                  <c:v>29</c:v>
                </c:pt>
                <c:pt idx="693">
                  <c:v>29</c:v>
                </c:pt>
                <c:pt idx="694">
                  <c:v>29</c:v>
                </c:pt>
                <c:pt idx="695">
                  <c:v>29</c:v>
                </c:pt>
                <c:pt idx="696">
                  <c:v>29</c:v>
                </c:pt>
                <c:pt idx="697">
                  <c:v>29</c:v>
                </c:pt>
                <c:pt idx="698">
                  <c:v>29</c:v>
                </c:pt>
                <c:pt idx="699">
                  <c:v>29</c:v>
                </c:pt>
                <c:pt idx="700">
                  <c:v>29</c:v>
                </c:pt>
                <c:pt idx="701">
                  <c:v>29</c:v>
                </c:pt>
                <c:pt idx="702">
                  <c:v>29</c:v>
                </c:pt>
                <c:pt idx="703">
                  <c:v>29</c:v>
                </c:pt>
                <c:pt idx="704">
                  <c:v>29</c:v>
                </c:pt>
                <c:pt idx="705">
                  <c:v>29</c:v>
                </c:pt>
                <c:pt idx="706">
                  <c:v>29</c:v>
                </c:pt>
                <c:pt idx="707">
                  <c:v>29</c:v>
                </c:pt>
                <c:pt idx="708">
                  <c:v>29</c:v>
                </c:pt>
                <c:pt idx="709">
                  <c:v>29</c:v>
                </c:pt>
                <c:pt idx="710">
                  <c:v>29</c:v>
                </c:pt>
                <c:pt idx="711">
                  <c:v>29</c:v>
                </c:pt>
                <c:pt idx="712">
                  <c:v>29</c:v>
                </c:pt>
                <c:pt idx="713">
                  <c:v>28</c:v>
                </c:pt>
                <c:pt idx="714">
                  <c:v>28</c:v>
                </c:pt>
                <c:pt idx="715">
                  <c:v>28</c:v>
                </c:pt>
                <c:pt idx="716">
                  <c:v>28</c:v>
                </c:pt>
                <c:pt idx="717">
                  <c:v>28</c:v>
                </c:pt>
                <c:pt idx="718">
                  <c:v>28</c:v>
                </c:pt>
                <c:pt idx="719">
                  <c:v>28</c:v>
                </c:pt>
                <c:pt idx="720">
                  <c:v>28</c:v>
                </c:pt>
                <c:pt idx="721">
                  <c:v>28</c:v>
                </c:pt>
                <c:pt idx="722">
                  <c:v>28</c:v>
                </c:pt>
                <c:pt idx="723">
                  <c:v>28</c:v>
                </c:pt>
                <c:pt idx="724">
                  <c:v>28</c:v>
                </c:pt>
                <c:pt idx="725">
                  <c:v>28</c:v>
                </c:pt>
                <c:pt idx="726">
                  <c:v>28</c:v>
                </c:pt>
                <c:pt idx="727">
                  <c:v>28</c:v>
                </c:pt>
                <c:pt idx="728">
                  <c:v>28</c:v>
                </c:pt>
                <c:pt idx="729">
                  <c:v>28</c:v>
                </c:pt>
                <c:pt idx="730">
                  <c:v>28</c:v>
                </c:pt>
                <c:pt idx="731">
                  <c:v>28</c:v>
                </c:pt>
                <c:pt idx="732">
                  <c:v>28</c:v>
                </c:pt>
                <c:pt idx="733">
                  <c:v>28</c:v>
                </c:pt>
                <c:pt idx="734">
                  <c:v>28</c:v>
                </c:pt>
                <c:pt idx="735">
                  <c:v>28</c:v>
                </c:pt>
                <c:pt idx="736">
                  <c:v>28</c:v>
                </c:pt>
                <c:pt idx="737">
                  <c:v>28</c:v>
                </c:pt>
                <c:pt idx="738">
                  <c:v>28</c:v>
                </c:pt>
                <c:pt idx="739">
                  <c:v>28</c:v>
                </c:pt>
                <c:pt idx="740">
                  <c:v>28</c:v>
                </c:pt>
                <c:pt idx="741">
                  <c:v>28</c:v>
                </c:pt>
                <c:pt idx="742">
                  <c:v>28</c:v>
                </c:pt>
                <c:pt idx="743">
                  <c:v>28</c:v>
                </c:pt>
                <c:pt idx="744">
                  <c:v>28</c:v>
                </c:pt>
                <c:pt idx="745">
                  <c:v>28</c:v>
                </c:pt>
                <c:pt idx="746">
                  <c:v>28</c:v>
                </c:pt>
                <c:pt idx="747">
                  <c:v>28</c:v>
                </c:pt>
                <c:pt idx="748">
                  <c:v>28</c:v>
                </c:pt>
                <c:pt idx="749">
                  <c:v>28</c:v>
                </c:pt>
                <c:pt idx="750">
                  <c:v>28</c:v>
                </c:pt>
                <c:pt idx="751">
                  <c:v>28</c:v>
                </c:pt>
                <c:pt idx="752">
                  <c:v>28</c:v>
                </c:pt>
                <c:pt idx="753">
                  <c:v>28</c:v>
                </c:pt>
                <c:pt idx="754">
                  <c:v>28</c:v>
                </c:pt>
                <c:pt idx="755">
                  <c:v>28</c:v>
                </c:pt>
                <c:pt idx="756">
                  <c:v>28</c:v>
                </c:pt>
                <c:pt idx="757">
                  <c:v>28</c:v>
                </c:pt>
                <c:pt idx="758">
                  <c:v>28</c:v>
                </c:pt>
                <c:pt idx="759">
                  <c:v>28</c:v>
                </c:pt>
                <c:pt idx="760">
                  <c:v>28</c:v>
                </c:pt>
                <c:pt idx="761">
                  <c:v>28</c:v>
                </c:pt>
                <c:pt idx="762">
                  <c:v>28</c:v>
                </c:pt>
                <c:pt idx="763">
                  <c:v>28</c:v>
                </c:pt>
                <c:pt idx="764">
                  <c:v>28</c:v>
                </c:pt>
                <c:pt idx="765">
                  <c:v>28</c:v>
                </c:pt>
                <c:pt idx="766">
                  <c:v>28</c:v>
                </c:pt>
                <c:pt idx="767">
                  <c:v>28</c:v>
                </c:pt>
                <c:pt idx="768">
                  <c:v>28</c:v>
                </c:pt>
                <c:pt idx="769">
                  <c:v>28</c:v>
                </c:pt>
                <c:pt idx="770">
                  <c:v>28</c:v>
                </c:pt>
                <c:pt idx="771">
                  <c:v>28</c:v>
                </c:pt>
                <c:pt idx="772">
                  <c:v>28</c:v>
                </c:pt>
                <c:pt idx="773">
                  <c:v>28</c:v>
                </c:pt>
                <c:pt idx="774">
                  <c:v>28</c:v>
                </c:pt>
                <c:pt idx="775">
                  <c:v>28</c:v>
                </c:pt>
                <c:pt idx="776">
                  <c:v>28</c:v>
                </c:pt>
                <c:pt idx="777">
                  <c:v>28</c:v>
                </c:pt>
                <c:pt idx="778">
                  <c:v>28</c:v>
                </c:pt>
                <c:pt idx="779">
                  <c:v>28</c:v>
                </c:pt>
                <c:pt idx="780">
                  <c:v>28</c:v>
                </c:pt>
                <c:pt idx="781">
                  <c:v>28</c:v>
                </c:pt>
                <c:pt idx="782">
                  <c:v>28</c:v>
                </c:pt>
                <c:pt idx="783">
                  <c:v>28</c:v>
                </c:pt>
                <c:pt idx="784">
                  <c:v>28</c:v>
                </c:pt>
                <c:pt idx="785">
                  <c:v>28</c:v>
                </c:pt>
                <c:pt idx="786">
                  <c:v>28</c:v>
                </c:pt>
                <c:pt idx="787">
                  <c:v>28</c:v>
                </c:pt>
                <c:pt idx="788">
                  <c:v>28</c:v>
                </c:pt>
                <c:pt idx="789">
                  <c:v>28</c:v>
                </c:pt>
                <c:pt idx="790">
                  <c:v>27</c:v>
                </c:pt>
                <c:pt idx="791">
                  <c:v>27</c:v>
                </c:pt>
                <c:pt idx="792">
                  <c:v>27</c:v>
                </c:pt>
                <c:pt idx="793">
                  <c:v>27</c:v>
                </c:pt>
                <c:pt idx="794">
                  <c:v>27</c:v>
                </c:pt>
                <c:pt idx="795">
                  <c:v>27</c:v>
                </c:pt>
                <c:pt idx="796">
                  <c:v>27</c:v>
                </c:pt>
                <c:pt idx="797">
                  <c:v>27</c:v>
                </c:pt>
                <c:pt idx="798">
                  <c:v>27</c:v>
                </c:pt>
                <c:pt idx="799">
                  <c:v>27</c:v>
                </c:pt>
                <c:pt idx="800">
                  <c:v>27</c:v>
                </c:pt>
                <c:pt idx="801">
                  <c:v>27</c:v>
                </c:pt>
                <c:pt idx="802">
                  <c:v>27</c:v>
                </c:pt>
                <c:pt idx="803">
                  <c:v>27</c:v>
                </c:pt>
                <c:pt idx="804">
                  <c:v>27</c:v>
                </c:pt>
                <c:pt idx="805">
                  <c:v>27</c:v>
                </c:pt>
                <c:pt idx="806">
                  <c:v>27</c:v>
                </c:pt>
                <c:pt idx="807">
                  <c:v>27</c:v>
                </c:pt>
                <c:pt idx="808">
                  <c:v>27</c:v>
                </c:pt>
                <c:pt idx="809">
                  <c:v>27</c:v>
                </c:pt>
                <c:pt idx="810">
                  <c:v>27</c:v>
                </c:pt>
                <c:pt idx="811">
                  <c:v>27</c:v>
                </c:pt>
                <c:pt idx="812">
                  <c:v>27</c:v>
                </c:pt>
                <c:pt idx="813">
                  <c:v>27</c:v>
                </c:pt>
                <c:pt idx="814">
                  <c:v>27</c:v>
                </c:pt>
                <c:pt idx="815">
                  <c:v>27</c:v>
                </c:pt>
                <c:pt idx="816">
                  <c:v>27</c:v>
                </c:pt>
                <c:pt idx="817">
                  <c:v>27</c:v>
                </c:pt>
                <c:pt idx="818">
                  <c:v>27</c:v>
                </c:pt>
                <c:pt idx="819">
                  <c:v>27</c:v>
                </c:pt>
                <c:pt idx="820">
                  <c:v>27</c:v>
                </c:pt>
                <c:pt idx="821">
                  <c:v>27</c:v>
                </c:pt>
                <c:pt idx="822">
                  <c:v>27</c:v>
                </c:pt>
                <c:pt idx="823">
                  <c:v>27</c:v>
                </c:pt>
                <c:pt idx="824">
                  <c:v>27</c:v>
                </c:pt>
                <c:pt idx="825">
                  <c:v>27</c:v>
                </c:pt>
                <c:pt idx="826">
                  <c:v>27</c:v>
                </c:pt>
                <c:pt idx="827">
                  <c:v>27</c:v>
                </c:pt>
                <c:pt idx="828">
                  <c:v>27</c:v>
                </c:pt>
                <c:pt idx="829">
                  <c:v>27</c:v>
                </c:pt>
                <c:pt idx="830">
                  <c:v>27</c:v>
                </c:pt>
                <c:pt idx="831">
                  <c:v>27</c:v>
                </c:pt>
                <c:pt idx="832">
                  <c:v>27</c:v>
                </c:pt>
                <c:pt idx="833">
                  <c:v>27</c:v>
                </c:pt>
                <c:pt idx="834">
                  <c:v>27</c:v>
                </c:pt>
                <c:pt idx="835">
                  <c:v>27</c:v>
                </c:pt>
                <c:pt idx="836">
                  <c:v>27</c:v>
                </c:pt>
                <c:pt idx="837">
                  <c:v>27</c:v>
                </c:pt>
                <c:pt idx="838">
                  <c:v>27</c:v>
                </c:pt>
                <c:pt idx="839">
                  <c:v>27</c:v>
                </c:pt>
                <c:pt idx="840">
                  <c:v>26</c:v>
                </c:pt>
                <c:pt idx="841">
                  <c:v>26</c:v>
                </c:pt>
                <c:pt idx="842">
                  <c:v>26</c:v>
                </c:pt>
                <c:pt idx="843">
                  <c:v>26</c:v>
                </c:pt>
                <c:pt idx="844">
                  <c:v>26</c:v>
                </c:pt>
                <c:pt idx="845">
                  <c:v>26</c:v>
                </c:pt>
                <c:pt idx="846">
                  <c:v>26</c:v>
                </c:pt>
                <c:pt idx="847">
                  <c:v>26</c:v>
                </c:pt>
                <c:pt idx="848">
                  <c:v>26</c:v>
                </c:pt>
                <c:pt idx="849">
                  <c:v>26</c:v>
                </c:pt>
                <c:pt idx="850">
                  <c:v>26</c:v>
                </c:pt>
                <c:pt idx="851">
                  <c:v>26</c:v>
                </c:pt>
                <c:pt idx="852">
                  <c:v>26</c:v>
                </c:pt>
                <c:pt idx="853">
                  <c:v>26</c:v>
                </c:pt>
                <c:pt idx="854">
                  <c:v>26</c:v>
                </c:pt>
                <c:pt idx="855">
                  <c:v>26</c:v>
                </c:pt>
                <c:pt idx="856">
                  <c:v>26</c:v>
                </c:pt>
                <c:pt idx="857">
                  <c:v>26</c:v>
                </c:pt>
                <c:pt idx="858">
                  <c:v>26</c:v>
                </c:pt>
                <c:pt idx="859">
                  <c:v>26</c:v>
                </c:pt>
                <c:pt idx="860">
                  <c:v>26</c:v>
                </c:pt>
                <c:pt idx="861">
                  <c:v>26</c:v>
                </c:pt>
                <c:pt idx="862">
                  <c:v>26</c:v>
                </c:pt>
                <c:pt idx="863">
                  <c:v>26</c:v>
                </c:pt>
                <c:pt idx="864">
                  <c:v>26</c:v>
                </c:pt>
                <c:pt idx="865">
                  <c:v>26</c:v>
                </c:pt>
                <c:pt idx="866">
                  <c:v>26</c:v>
                </c:pt>
                <c:pt idx="867">
                  <c:v>26</c:v>
                </c:pt>
                <c:pt idx="868">
                  <c:v>26</c:v>
                </c:pt>
                <c:pt idx="869">
                  <c:v>26</c:v>
                </c:pt>
                <c:pt idx="870">
                  <c:v>26</c:v>
                </c:pt>
                <c:pt idx="871">
                  <c:v>26</c:v>
                </c:pt>
                <c:pt idx="872">
                  <c:v>26</c:v>
                </c:pt>
                <c:pt idx="873">
                  <c:v>26</c:v>
                </c:pt>
                <c:pt idx="874">
                  <c:v>26</c:v>
                </c:pt>
                <c:pt idx="875">
                  <c:v>26</c:v>
                </c:pt>
                <c:pt idx="876">
                  <c:v>26</c:v>
                </c:pt>
                <c:pt idx="877">
                  <c:v>26</c:v>
                </c:pt>
                <c:pt idx="878">
                  <c:v>26</c:v>
                </c:pt>
                <c:pt idx="879">
                  <c:v>26</c:v>
                </c:pt>
                <c:pt idx="880">
                  <c:v>26</c:v>
                </c:pt>
                <c:pt idx="881">
                  <c:v>26</c:v>
                </c:pt>
                <c:pt idx="882">
                  <c:v>26</c:v>
                </c:pt>
                <c:pt idx="883">
                  <c:v>26</c:v>
                </c:pt>
                <c:pt idx="884">
                  <c:v>26</c:v>
                </c:pt>
                <c:pt idx="885">
                  <c:v>26</c:v>
                </c:pt>
                <c:pt idx="886">
                  <c:v>26</c:v>
                </c:pt>
                <c:pt idx="887">
                  <c:v>26</c:v>
                </c:pt>
                <c:pt idx="888">
                  <c:v>26</c:v>
                </c:pt>
                <c:pt idx="889">
                  <c:v>26</c:v>
                </c:pt>
                <c:pt idx="890">
                  <c:v>26</c:v>
                </c:pt>
                <c:pt idx="891">
                  <c:v>26</c:v>
                </c:pt>
                <c:pt idx="892">
                  <c:v>26</c:v>
                </c:pt>
                <c:pt idx="893">
                  <c:v>26</c:v>
                </c:pt>
                <c:pt idx="894">
                  <c:v>26</c:v>
                </c:pt>
                <c:pt idx="895">
                  <c:v>26</c:v>
                </c:pt>
                <c:pt idx="896">
                  <c:v>26</c:v>
                </c:pt>
                <c:pt idx="897">
                  <c:v>26</c:v>
                </c:pt>
                <c:pt idx="898">
                  <c:v>26</c:v>
                </c:pt>
                <c:pt idx="899">
                  <c:v>26</c:v>
                </c:pt>
                <c:pt idx="900">
                  <c:v>26</c:v>
                </c:pt>
                <c:pt idx="901">
                  <c:v>26</c:v>
                </c:pt>
                <c:pt idx="902">
                  <c:v>26</c:v>
                </c:pt>
                <c:pt idx="903">
                  <c:v>26</c:v>
                </c:pt>
                <c:pt idx="904">
                  <c:v>26</c:v>
                </c:pt>
                <c:pt idx="905">
                  <c:v>26</c:v>
                </c:pt>
                <c:pt idx="906">
                  <c:v>26</c:v>
                </c:pt>
                <c:pt idx="907">
                  <c:v>26</c:v>
                </c:pt>
                <c:pt idx="908">
                  <c:v>26</c:v>
                </c:pt>
                <c:pt idx="909">
                  <c:v>25</c:v>
                </c:pt>
                <c:pt idx="910">
                  <c:v>25</c:v>
                </c:pt>
                <c:pt idx="911">
                  <c:v>25</c:v>
                </c:pt>
                <c:pt idx="912">
                  <c:v>25</c:v>
                </c:pt>
                <c:pt idx="913">
                  <c:v>25</c:v>
                </c:pt>
                <c:pt idx="914">
                  <c:v>25</c:v>
                </c:pt>
                <c:pt idx="915">
                  <c:v>25</c:v>
                </c:pt>
                <c:pt idx="916">
                  <c:v>25</c:v>
                </c:pt>
                <c:pt idx="917">
                  <c:v>25</c:v>
                </c:pt>
                <c:pt idx="918">
                  <c:v>25</c:v>
                </c:pt>
                <c:pt idx="919">
                  <c:v>25</c:v>
                </c:pt>
                <c:pt idx="920">
                  <c:v>25</c:v>
                </c:pt>
                <c:pt idx="921">
                  <c:v>25</c:v>
                </c:pt>
                <c:pt idx="922">
                  <c:v>25</c:v>
                </c:pt>
                <c:pt idx="923">
                  <c:v>25</c:v>
                </c:pt>
                <c:pt idx="924">
                  <c:v>25</c:v>
                </c:pt>
                <c:pt idx="925">
                  <c:v>25</c:v>
                </c:pt>
                <c:pt idx="926">
                  <c:v>25</c:v>
                </c:pt>
                <c:pt idx="927">
                  <c:v>25</c:v>
                </c:pt>
                <c:pt idx="928">
                  <c:v>25</c:v>
                </c:pt>
                <c:pt idx="929">
                  <c:v>25</c:v>
                </c:pt>
                <c:pt idx="930">
                  <c:v>25</c:v>
                </c:pt>
                <c:pt idx="931">
                  <c:v>25</c:v>
                </c:pt>
                <c:pt idx="932">
                  <c:v>25</c:v>
                </c:pt>
                <c:pt idx="933">
                  <c:v>25</c:v>
                </c:pt>
                <c:pt idx="934">
                  <c:v>25</c:v>
                </c:pt>
                <c:pt idx="935">
                  <c:v>25</c:v>
                </c:pt>
                <c:pt idx="936">
                  <c:v>25</c:v>
                </c:pt>
                <c:pt idx="937">
                  <c:v>25</c:v>
                </c:pt>
                <c:pt idx="938">
                  <c:v>25</c:v>
                </c:pt>
                <c:pt idx="939">
                  <c:v>25</c:v>
                </c:pt>
                <c:pt idx="940">
                  <c:v>25</c:v>
                </c:pt>
                <c:pt idx="941">
                  <c:v>25</c:v>
                </c:pt>
                <c:pt idx="942">
                  <c:v>25</c:v>
                </c:pt>
                <c:pt idx="943">
                  <c:v>25</c:v>
                </c:pt>
                <c:pt idx="944">
                  <c:v>25</c:v>
                </c:pt>
                <c:pt idx="945">
                  <c:v>25</c:v>
                </c:pt>
                <c:pt idx="946">
                  <c:v>25</c:v>
                </c:pt>
                <c:pt idx="947">
                  <c:v>25</c:v>
                </c:pt>
                <c:pt idx="948">
                  <c:v>25</c:v>
                </c:pt>
                <c:pt idx="949">
                  <c:v>25</c:v>
                </c:pt>
                <c:pt idx="950">
                  <c:v>25</c:v>
                </c:pt>
                <c:pt idx="951">
                  <c:v>25</c:v>
                </c:pt>
                <c:pt idx="952">
                  <c:v>25</c:v>
                </c:pt>
                <c:pt idx="953">
                  <c:v>25</c:v>
                </c:pt>
                <c:pt idx="954">
                  <c:v>25</c:v>
                </c:pt>
                <c:pt idx="955">
                  <c:v>25</c:v>
                </c:pt>
                <c:pt idx="956">
                  <c:v>25</c:v>
                </c:pt>
                <c:pt idx="957">
                  <c:v>25</c:v>
                </c:pt>
                <c:pt idx="958">
                  <c:v>25</c:v>
                </c:pt>
                <c:pt idx="959">
                  <c:v>25</c:v>
                </c:pt>
                <c:pt idx="960">
                  <c:v>25</c:v>
                </c:pt>
                <c:pt idx="961">
                  <c:v>25</c:v>
                </c:pt>
                <c:pt idx="962">
                  <c:v>24</c:v>
                </c:pt>
                <c:pt idx="963">
                  <c:v>24</c:v>
                </c:pt>
                <c:pt idx="964">
                  <c:v>24</c:v>
                </c:pt>
                <c:pt idx="965">
                  <c:v>24</c:v>
                </c:pt>
                <c:pt idx="966">
                  <c:v>24</c:v>
                </c:pt>
                <c:pt idx="967">
                  <c:v>24</c:v>
                </c:pt>
                <c:pt idx="968">
                  <c:v>24</c:v>
                </c:pt>
                <c:pt idx="969">
                  <c:v>24</c:v>
                </c:pt>
                <c:pt idx="970">
                  <c:v>24</c:v>
                </c:pt>
                <c:pt idx="971">
                  <c:v>24</c:v>
                </c:pt>
                <c:pt idx="972">
                  <c:v>24</c:v>
                </c:pt>
                <c:pt idx="973">
                  <c:v>24</c:v>
                </c:pt>
                <c:pt idx="974">
                  <c:v>24</c:v>
                </c:pt>
                <c:pt idx="975">
                  <c:v>24</c:v>
                </c:pt>
                <c:pt idx="976">
                  <c:v>24</c:v>
                </c:pt>
                <c:pt idx="977">
                  <c:v>24</c:v>
                </c:pt>
                <c:pt idx="978">
                  <c:v>24</c:v>
                </c:pt>
                <c:pt idx="979">
                  <c:v>24</c:v>
                </c:pt>
                <c:pt idx="980">
                  <c:v>24</c:v>
                </c:pt>
                <c:pt idx="981">
                  <c:v>24</c:v>
                </c:pt>
                <c:pt idx="982">
                  <c:v>24</c:v>
                </c:pt>
                <c:pt idx="983">
                  <c:v>24</c:v>
                </c:pt>
                <c:pt idx="984">
                  <c:v>24</c:v>
                </c:pt>
                <c:pt idx="985">
                  <c:v>24</c:v>
                </c:pt>
                <c:pt idx="986">
                  <c:v>24</c:v>
                </c:pt>
                <c:pt idx="987">
                  <c:v>24</c:v>
                </c:pt>
                <c:pt idx="988">
                  <c:v>24</c:v>
                </c:pt>
                <c:pt idx="989">
                  <c:v>24</c:v>
                </c:pt>
                <c:pt idx="990">
                  <c:v>24</c:v>
                </c:pt>
                <c:pt idx="991">
                  <c:v>24</c:v>
                </c:pt>
                <c:pt idx="992">
                  <c:v>24</c:v>
                </c:pt>
                <c:pt idx="993">
                  <c:v>24</c:v>
                </c:pt>
                <c:pt idx="994">
                  <c:v>24</c:v>
                </c:pt>
                <c:pt idx="995">
                  <c:v>24</c:v>
                </c:pt>
                <c:pt idx="996">
                  <c:v>24</c:v>
                </c:pt>
                <c:pt idx="997">
                  <c:v>24</c:v>
                </c:pt>
                <c:pt idx="998">
                  <c:v>24</c:v>
                </c:pt>
                <c:pt idx="999">
                  <c:v>24</c:v>
                </c:pt>
                <c:pt idx="1000">
                  <c:v>24</c:v>
                </c:pt>
                <c:pt idx="1001">
                  <c:v>24</c:v>
                </c:pt>
                <c:pt idx="1002">
                  <c:v>24</c:v>
                </c:pt>
                <c:pt idx="1003">
                  <c:v>24</c:v>
                </c:pt>
                <c:pt idx="1004">
                  <c:v>24</c:v>
                </c:pt>
                <c:pt idx="1005">
                  <c:v>24</c:v>
                </c:pt>
                <c:pt idx="1006">
                  <c:v>24</c:v>
                </c:pt>
                <c:pt idx="1007">
                  <c:v>24</c:v>
                </c:pt>
                <c:pt idx="1008">
                  <c:v>24</c:v>
                </c:pt>
                <c:pt idx="1009">
                  <c:v>24</c:v>
                </c:pt>
                <c:pt idx="1010">
                  <c:v>24</c:v>
                </c:pt>
                <c:pt idx="1011">
                  <c:v>24</c:v>
                </c:pt>
                <c:pt idx="1012">
                  <c:v>24</c:v>
                </c:pt>
                <c:pt idx="1013">
                  <c:v>24</c:v>
                </c:pt>
                <c:pt idx="1014">
                  <c:v>24</c:v>
                </c:pt>
                <c:pt idx="1015">
                  <c:v>24</c:v>
                </c:pt>
                <c:pt idx="1016">
                  <c:v>24</c:v>
                </c:pt>
                <c:pt idx="1017">
                  <c:v>24</c:v>
                </c:pt>
                <c:pt idx="1018">
                  <c:v>24</c:v>
                </c:pt>
                <c:pt idx="1019">
                  <c:v>24</c:v>
                </c:pt>
                <c:pt idx="1020">
                  <c:v>24</c:v>
                </c:pt>
                <c:pt idx="1021">
                  <c:v>24</c:v>
                </c:pt>
                <c:pt idx="1022">
                  <c:v>24</c:v>
                </c:pt>
                <c:pt idx="1023">
                  <c:v>23</c:v>
                </c:pt>
                <c:pt idx="1024">
                  <c:v>23</c:v>
                </c:pt>
                <c:pt idx="1025">
                  <c:v>23</c:v>
                </c:pt>
                <c:pt idx="1026">
                  <c:v>23</c:v>
                </c:pt>
                <c:pt idx="1027">
                  <c:v>23</c:v>
                </c:pt>
                <c:pt idx="1028">
                  <c:v>23</c:v>
                </c:pt>
                <c:pt idx="1029">
                  <c:v>23</c:v>
                </c:pt>
                <c:pt idx="1030">
                  <c:v>23</c:v>
                </c:pt>
                <c:pt idx="1031">
                  <c:v>23</c:v>
                </c:pt>
                <c:pt idx="1032">
                  <c:v>23</c:v>
                </c:pt>
                <c:pt idx="1033">
                  <c:v>23</c:v>
                </c:pt>
                <c:pt idx="1034">
                  <c:v>23</c:v>
                </c:pt>
                <c:pt idx="1035">
                  <c:v>23</c:v>
                </c:pt>
                <c:pt idx="1036">
                  <c:v>23</c:v>
                </c:pt>
                <c:pt idx="1037">
                  <c:v>23</c:v>
                </c:pt>
                <c:pt idx="1038">
                  <c:v>23</c:v>
                </c:pt>
                <c:pt idx="1039">
                  <c:v>23</c:v>
                </c:pt>
                <c:pt idx="1040">
                  <c:v>23</c:v>
                </c:pt>
                <c:pt idx="1041">
                  <c:v>23</c:v>
                </c:pt>
                <c:pt idx="1042">
                  <c:v>23</c:v>
                </c:pt>
                <c:pt idx="1043">
                  <c:v>23</c:v>
                </c:pt>
                <c:pt idx="1044">
                  <c:v>23</c:v>
                </c:pt>
                <c:pt idx="1045">
                  <c:v>23</c:v>
                </c:pt>
                <c:pt idx="1046">
                  <c:v>23</c:v>
                </c:pt>
                <c:pt idx="1047">
                  <c:v>23</c:v>
                </c:pt>
                <c:pt idx="1048">
                  <c:v>23</c:v>
                </c:pt>
                <c:pt idx="1049">
                  <c:v>23</c:v>
                </c:pt>
                <c:pt idx="1050">
                  <c:v>23</c:v>
                </c:pt>
                <c:pt idx="1051">
                  <c:v>23</c:v>
                </c:pt>
                <c:pt idx="1052">
                  <c:v>23</c:v>
                </c:pt>
                <c:pt idx="1053">
                  <c:v>23</c:v>
                </c:pt>
                <c:pt idx="1054">
                  <c:v>23</c:v>
                </c:pt>
                <c:pt idx="1055">
                  <c:v>23</c:v>
                </c:pt>
                <c:pt idx="1056">
                  <c:v>23</c:v>
                </c:pt>
                <c:pt idx="1057">
                  <c:v>23</c:v>
                </c:pt>
                <c:pt idx="1058">
                  <c:v>23</c:v>
                </c:pt>
                <c:pt idx="1059">
                  <c:v>23</c:v>
                </c:pt>
                <c:pt idx="1060">
                  <c:v>23</c:v>
                </c:pt>
                <c:pt idx="1061">
                  <c:v>23</c:v>
                </c:pt>
                <c:pt idx="1062">
                  <c:v>23</c:v>
                </c:pt>
                <c:pt idx="1063">
                  <c:v>23</c:v>
                </c:pt>
                <c:pt idx="1064">
                  <c:v>23</c:v>
                </c:pt>
                <c:pt idx="1065">
                  <c:v>23</c:v>
                </c:pt>
                <c:pt idx="1066">
                  <c:v>23</c:v>
                </c:pt>
                <c:pt idx="1067">
                  <c:v>23</c:v>
                </c:pt>
                <c:pt idx="1068">
                  <c:v>23</c:v>
                </c:pt>
                <c:pt idx="1069">
                  <c:v>23</c:v>
                </c:pt>
                <c:pt idx="1070">
                  <c:v>23</c:v>
                </c:pt>
                <c:pt idx="1071">
                  <c:v>23</c:v>
                </c:pt>
                <c:pt idx="1072">
                  <c:v>23</c:v>
                </c:pt>
                <c:pt idx="1073">
                  <c:v>23</c:v>
                </c:pt>
                <c:pt idx="1074">
                  <c:v>23</c:v>
                </c:pt>
                <c:pt idx="1075">
                  <c:v>23</c:v>
                </c:pt>
                <c:pt idx="1076">
                  <c:v>23</c:v>
                </c:pt>
                <c:pt idx="1077">
                  <c:v>22</c:v>
                </c:pt>
                <c:pt idx="1078">
                  <c:v>22</c:v>
                </c:pt>
                <c:pt idx="1079">
                  <c:v>22</c:v>
                </c:pt>
                <c:pt idx="1080">
                  <c:v>22</c:v>
                </c:pt>
                <c:pt idx="1081">
                  <c:v>22</c:v>
                </c:pt>
                <c:pt idx="1082">
                  <c:v>22</c:v>
                </c:pt>
                <c:pt idx="1083">
                  <c:v>22</c:v>
                </c:pt>
                <c:pt idx="1084">
                  <c:v>22</c:v>
                </c:pt>
                <c:pt idx="1085">
                  <c:v>22</c:v>
                </c:pt>
                <c:pt idx="1086">
                  <c:v>22</c:v>
                </c:pt>
                <c:pt idx="1087">
                  <c:v>22</c:v>
                </c:pt>
                <c:pt idx="1088">
                  <c:v>22</c:v>
                </c:pt>
                <c:pt idx="1089">
                  <c:v>22</c:v>
                </c:pt>
                <c:pt idx="1090">
                  <c:v>22</c:v>
                </c:pt>
                <c:pt idx="1091">
                  <c:v>22</c:v>
                </c:pt>
                <c:pt idx="1092">
                  <c:v>22</c:v>
                </c:pt>
                <c:pt idx="1093">
                  <c:v>22</c:v>
                </c:pt>
                <c:pt idx="1094">
                  <c:v>22</c:v>
                </c:pt>
                <c:pt idx="1095">
                  <c:v>22</c:v>
                </c:pt>
                <c:pt idx="1096">
                  <c:v>22</c:v>
                </c:pt>
                <c:pt idx="1097">
                  <c:v>22</c:v>
                </c:pt>
                <c:pt idx="1098">
                  <c:v>22</c:v>
                </c:pt>
                <c:pt idx="1099">
                  <c:v>22</c:v>
                </c:pt>
                <c:pt idx="1100">
                  <c:v>22</c:v>
                </c:pt>
                <c:pt idx="1101">
                  <c:v>22</c:v>
                </c:pt>
                <c:pt idx="1102">
                  <c:v>22</c:v>
                </c:pt>
                <c:pt idx="1103">
                  <c:v>22</c:v>
                </c:pt>
                <c:pt idx="1104">
                  <c:v>22</c:v>
                </c:pt>
                <c:pt idx="1105">
                  <c:v>22</c:v>
                </c:pt>
                <c:pt idx="1106">
                  <c:v>22</c:v>
                </c:pt>
                <c:pt idx="1107">
                  <c:v>22</c:v>
                </c:pt>
                <c:pt idx="1108">
                  <c:v>22</c:v>
                </c:pt>
                <c:pt idx="1109">
                  <c:v>22</c:v>
                </c:pt>
                <c:pt idx="1110">
                  <c:v>22</c:v>
                </c:pt>
                <c:pt idx="1111">
                  <c:v>22</c:v>
                </c:pt>
                <c:pt idx="1112">
                  <c:v>22</c:v>
                </c:pt>
                <c:pt idx="1113">
                  <c:v>22</c:v>
                </c:pt>
                <c:pt idx="1114">
                  <c:v>22</c:v>
                </c:pt>
                <c:pt idx="1115">
                  <c:v>22</c:v>
                </c:pt>
                <c:pt idx="1116">
                  <c:v>22</c:v>
                </c:pt>
                <c:pt idx="1117">
                  <c:v>22</c:v>
                </c:pt>
                <c:pt idx="1118">
                  <c:v>22</c:v>
                </c:pt>
                <c:pt idx="1119">
                  <c:v>22</c:v>
                </c:pt>
                <c:pt idx="1120">
                  <c:v>22</c:v>
                </c:pt>
                <c:pt idx="1121">
                  <c:v>22</c:v>
                </c:pt>
                <c:pt idx="1122">
                  <c:v>22</c:v>
                </c:pt>
                <c:pt idx="1123">
                  <c:v>22</c:v>
                </c:pt>
                <c:pt idx="1124">
                  <c:v>22</c:v>
                </c:pt>
                <c:pt idx="1125">
                  <c:v>22</c:v>
                </c:pt>
                <c:pt idx="1126">
                  <c:v>22</c:v>
                </c:pt>
                <c:pt idx="1127">
                  <c:v>22</c:v>
                </c:pt>
                <c:pt idx="1128">
                  <c:v>21</c:v>
                </c:pt>
                <c:pt idx="1129">
                  <c:v>21</c:v>
                </c:pt>
                <c:pt idx="1130">
                  <c:v>21</c:v>
                </c:pt>
                <c:pt idx="1131">
                  <c:v>21</c:v>
                </c:pt>
                <c:pt idx="1132">
                  <c:v>21</c:v>
                </c:pt>
                <c:pt idx="1133">
                  <c:v>21</c:v>
                </c:pt>
                <c:pt idx="1134">
                  <c:v>21</c:v>
                </c:pt>
                <c:pt idx="1135">
                  <c:v>21</c:v>
                </c:pt>
                <c:pt idx="1136">
                  <c:v>21</c:v>
                </c:pt>
                <c:pt idx="1137">
                  <c:v>21</c:v>
                </c:pt>
                <c:pt idx="1138">
                  <c:v>21</c:v>
                </c:pt>
                <c:pt idx="1139">
                  <c:v>21</c:v>
                </c:pt>
                <c:pt idx="1140">
                  <c:v>21</c:v>
                </c:pt>
                <c:pt idx="1141">
                  <c:v>21</c:v>
                </c:pt>
                <c:pt idx="1142">
                  <c:v>21</c:v>
                </c:pt>
                <c:pt idx="1143">
                  <c:v>21</c:v>
                </c:pt>
                <c:pt idx="1144">
                  <c:v>21</c:v>
                </c:pt>
                <c:pt idx="1145">
                  <c:v>21</c:v>
                </c:pt>
                <c:pt idx="1146">
                  <c:v>21</c:v>
                </c:pt>
                <c:pt idx="1147">
                  <c:v>21</c:v>
                </c:pt>
                <c:pt idx="1148">
                  <c:v>21</c:v>
                </c:pt>
                <c:pt idx="1149">
                  <c:v>21</c:v>
                </c:pt>
                <c:pt idx="1150">
                  <c:v>21</c:v>
                </c:pt>
                <c:pt idx="1151">
                  <c:v>21</c:v>
                </c:pt>
                <c:pt idx="1152">
                  <c:v>21</c:v>
                </c:pt>
                <c:pt idx="1153">
                  <c:v>21</c:v>
                </c:pt>
                <c:pt idx="1154">
                  <c:v>21</c:v>
                </c:pt>
                <c:pt idx="1155">
                  <c:v>21</c:v>
                </c:pt>
                <c:pt idx="1156">
                  <c:v>21</c:v>
                </c:pt>
                <c:pt idx="1157">
                  <c:v>21</c:v>
                </c:pt>
                <c:pt idx="1158">
                  <c:v>21</c:v>
                </c:pt>
                <c:pt idx="1159">
                  <c:v>21</c:v>
                </c:pt>
                <c:pt idx="1160">
                  <c:v>21</c:v>
                </c:pt>
                <c:pt idx="1161">
                  <c:v>21</c:v>
                </c:pt>
                <c:pt idx="1162">
                  <c:v>21</c:v>
                </c:pt>
                <c:pt idx="1163">
                  <c:v>21</c:v>
                </c:pt>
                <c:pt idx="1164">
                  <c:v>21</c:v>
                </c:pt>
                <c:pt idx="1165">
                  <c:v>21</c:v>
                </c:pt>
                <c:pt idx="1166">
                  <c:v>21</c:v>
                </c:pt>
                <c:pt idx="1167">
                  <c:v>21</c:v>
                </c:pt>
                <c:pt idx="1168">
                  <c:v>21</c:v>
                </c:pt>
                <c:pt idx="1169">
                  <c:v>21</c:v>
                </c:pt>
                <c:pt idx="1170">
                  <c:v>21</c:v>
                </c:pt>
                <c:pt idx="1171">
                  <c:v>21</c:v>
                </c:pt>
                <c:pt idx="1172">
                  <c:v>21</c:v>
                </c:pt>
                <c:pt idx="1173">
                  <c:v>21</c:v>
                </c:pt>
                <c:pt idx="1174">
                  <c:v>21</c:v>
                </c:pt>
                <c:pt idx="1175">
                  <c:v>21</c:v>
                </c:pt>
                <c:pt idx="1176">
                  <c:v>21</c:v>
                </c:pt>
                <c:pt idx="1177">
                  <c:v>21</c:v>
                </c:pt>
                <c:pt idx="1178">
                  <c:v>21</c:v>
                </c:pt>
                <c:pt idx="1179">
                  <c:v>20</c:v>
                </c:pt>
                <c:pt idx="1180">
                  <c:v>20</c:v>
                </c:pt>
                <c:pt idx="1181">
                  <c:v>20</c:v>
                </c:pt>
                <c:pt idx="1182">
                  <c:v>20</c:v>
                </c:pt>
                <c:pt idx="1183">
                  <c:v>20</c:v>
                </c:pt>
                <c:pt idx="1184">
                  <c:v>20</c:v>
                </c:pt>
                <c:pt idx="1185">
                  <c:v>20</c:v>
                </c:pt>
                <c:pt idx="1186">
                  <c:v>20</c:v>
                </c:pt>
                <c:pt idx="1187">
                  <c:v>20</c:v>
                </c:pt>
                <c:pt idx="1188">
                  <c:v>20</c:v>
                </c:pt>
                <c:pt idx="1189">
                  <c:v>20</c:v>
                </c:pt>
                <c:pt idx="1190">
                  <c:v>20</c:v>
                </c:pt>
                <c:pt idx="1191">
                  <c:v>20</c:v>
                </c:pt>
                <c:pt idx="1192">
                  <c:v>20</c:v>
                </c:pt>
                <c:pt idx="1193">
                  <c:v>20</c:v>
                </c:pt>
                <c:pt idx="1194">
                  <c:v>20</c:v>
                </c:pt>
                <c:pt idx="1195">
                  <c:v>20</c:v>
                </c:pt>
                <c:pt idx="1196">
                  <c:v>20</c:v>
                </c:pt>
                <c:pt idx="1197">
                  <c:v>20</c:v>
                </c:pt>
                <c:pt idx="1198">
                  <c:v>20</c:v>
                </c:pt>
                <c:pt idx="1199">
                  <c:v>20</c:v>
                </c:pt>
                <c:pt idx="1200">
                  <c:v>20</c:v>
                </c:pt>
                <c:pt idx="1201">
                  <c:v>20</c:v>
                </c:pt>
                <c:pt idx="1202">
                  <c:v>20</c:v>
                </c:pt>
                <c:pt idx="1203">
                  <c:v>20</c:v>
                </c:pt>
                <c:pt idx="1204">
                  <c:v>20</c:v>
                </c:pt>
                <c:pt idx="1205">
                  <c:v>20</c:v>
                </c:pt>
                <c:pt idx="1206">
                  <c:v>20</c:v>
                </c:pt>
                <c:pt idx="1207">
                  <c:v>20</c:v>
                </c:pt>
                <c:pt idx="1208">
                  <c:v>20</c:v>
                </c:pt>
                <c:pt idx="1209">
                  <c:v>20</c:v>
                </c:pt>
                <c:pt idx="1210">
                  <c:v>20</c:v>
                </c:pt>
                <c:pt idx="1211">
                  <c:v>20</c:v>
                </c:pt>
                <c:pt idx="1212">
                  <c:v>20</c:v>
                </c:pt>
                <c:pt idx="1213">
                  <c:v>20</c:v>
                </c:pt>
                <c:pt idx="1214">
                  <c:v>20</c:v>
                </c:pt>
                <c:pt idx="1215">
                  <c:v>20</c:v>
                </c:pt>
                <c:pt idx="1216">
                  <c:v>20</c:v>
                </c:pt>
                <c:pt idx="1217">
                  <c:v>20</c:v>
                </c:pt>
                <c:pt idx="1218">
                  <c:v>20</c:v>
                </c:pt>
                <c:pt idx="1219">
                  <c:v>20</c:v>
                </c:pt>
                <c:pt idx="1220">
                  <c:v>20</c:v>
                </c:pt>
                <c:pt idx="1221">
                  <c:v>20</c:v>
                </c:pt>
                <c:pt idx="1222">
                  <c:v>20</c:v>
                </c:pt>
                <c:pt idx="1223">
                  <c:v>20</c:v>
                </c:pt>
                <c:pt idx="1224">
                  <c:v>20</c:v>
                </c:pt>
                <c:pt idx="1225">
                  <c:v>19</c:v>
                </c:pt>
                <c:pt idx="1226">
                  <c:v>19</c:v>
                </c:pt>
                <c:pt idx="1227">
                  <c:v>19</c:v>
                </c:pt>
                <c:pt idx="1228">
                  <c:v>19</c:v>
                </c:pt>
                <c:pt idx="1229">
                  <c:v>19</c:v>
                </c:pt>
                <c:pt idx="1230">
                  <c:v>19</c:v>
                </c:pt>
                <c:pt idx="1231">
                  <c:v>19</c:v>
                </c:pt>
                <c:pt idx="1232">
                  <c:v>19</c:v>
                </c:pt>
                <c:pt idx="1233">
                  <c:v>19</c:v>
                </c:pt>
                <c:pt idx="1234">
                  <c:v>19</c:v>
                </c:pt>
                <c:pt idx="1235">
                  <c:v>19</c:v>
                </c:pt>
                <c:pt idx="1236">
                  <c:v>19</c:v>
                </c:pt>
                <c:pt idx="1237">
                  <c:v>19</c:v>
                </c:pt>
                <c:pt idx="1238">
                  <c:v>19</c:v>
                </c:pt>
                <c:pt idx="1239">
                  <c:v>19</c:v>
                </c:pt>
                <c:pt idx="1240">
                  <c:v>19</c:v>
                </c:pt>
                <c:pt idx="1241">
                  <c:v>19</c:v>
                </c:pt>
                <c:pt idx="1242">
                  <c:v>19</c:v>
                </c:pt>
                <c:pt idx="1243">
                  <c:v>19</c:v>
                </c:pt>
                <c:pt idx="1244">
                  <c:v>19</c:v>
                </c:pt>
                <c:pt idx="1245">
                  <c:v>19</c:v>
                </c:pt>
                <c:pt idx="1246">
                  <c:v>19</c:v>
                </c:pt>
                <c:pt idx="1247">
                  <c:v>19</c:v>
                </c:pt>
                <c:pt idx="1248">
                  <c:v>19</c:v>
                </c:pt>
                <c:pt idx="1249">
                  <c:v>19</c:v>
                </c:pt>
                <c:pt idx="1250">
                  <c:v>19</c:v>
                </c:pt>
                <c:pt idx="1251">
                  <c:v>19</c:v>
                </c:pt>
                <c:pt idx="1252">
                  <c:v>19</c:v>
                </c:pt>
                <c:pt idx="1253">
                  <c:v>19</c:v>
                </c:pt>
                <c:pt idx="1254">
                  <c:v>19</c:v>
                </c:pt>
                <c:pt idx="1255">
                  <c:v>19</c:v>
                </c:pt>
                <c:pt idx="1256">
                  <c:v>19</c:v>
                </c:pt>
                <c:pt idx="1257">
                  <c:v>19</c:v>
                </c:pt>
                <c:pt idx="1258">
                  <c:v>19</c:v>
                </c:pt>
                <c:pt idx="1259">
                  <c:v>19</c:v>
                </c:pt>
                <c:pt idx="1260">
                  <c:v>19</c:v>
                </c:pt>
                <c:pt idx="1261">
                  <c:v>19</c:v>
                </c:pt>
                <c:pt idx="1262">
                  <c:v>19</c:v>
                </c:pt>
                <c:pt idx="1263">
                  <c:v>19</c:v>
                </c:pt>
                <c:pt idx="1264">
                  <c:v>19</c:v>
                </c:pt>
                <c:pt idx="1265">
                  <c:v>19</c:v>
                </c:pt>
                <c:pt idx="1266">
                  <c:v>19</c:v>
                </c:pt>
                <c:pt idx="1267">
                  <c:v>19</c:v>
                </c:pt>
                <c:pt idx="1268">
                  <c:v>19</c:v>
                </c:pt>
                <c:pt idx="1269">
                  <c:v>18</c:v>
                </c:pt>
                <c:pt idx="1270">
                  <c:v>18</c:v>
                </c:pt>
                <c:pt idx="1271">
                  <c:v>18</c:v>
                </c:pt>
                <c:pt idx="1272">
                  <c:v>18</c:v>
                </c:pt>
                <c:pt idx="1273">
                  <c:v>18</c:v>
                </c:pt>
                <c:pt idx="1274">
                  <c:v>18</c:v>
                </c:pt>
                <c:pt idx="1275">
                  <c:v>18</c:v>
                </c:pt>
                <c:pt idx="1276">
                  <c:v>18</c:v>
                </c:pt>
                <c:pt idx="1277">
                  <c:v>18</c:v>
                </c:pt>
                <c:pt idx="1278">
                  <c:v>18</c:v>
                </c:pt>
                <c:pt idx="1279">
                  <c:v>18</c:v>
                </c:pt>
                <c:pt idx="1280">
                  <c:v>18</c:v>
                </c:pt>
                <c:pt idx="1281">
                  <c:v>18</c:v>
                </c:pt>
                <c:pt idx="1282">
                  <c:v>18</c:v>
                </c:pt>
                <c:pt idx="1283">
                  <c:v>18</c:v>
                </c:pt>
                <c:pt idx="1284">
                  <c:v>18</c:v>
                </c:pt>
                <c:pt idx="1285">
                  <c:v>18</c:v>
                </c:pt>
                <c:pt idx="1286">
                  <c:v>18</c:v>
                </c:pt>
                <c:pt idx="1287">
                  <c:v>18</c:v>
                </c:pt>
                <c:pt idx="1288">
                  <c:v>18</c:v>
                </c:pt>
                <c:pt idx="1289">
                  <c:v>18</c:v>
                </c:pt>
                <c:pt idx="1290">
                  <c:v>18</c:v>
                </c:pt>
                <c:pt idx="1291">
                  <c:v>18</c:v>
                </c:pt>
                <c:pt idx="1292">
                  <c:v>18</c:v>
                </c:pt>
                <c:pt idx="1293">
                  <c:v>18</c:v>
                </c:pt>
                <c:pt idx="1294">
                  <c:v>18</c:v>
                </c:pt>
                <c:pt idx="1295">
                  <c:v>18</c:v>
                </c:pt>
                <c:pt idx="1296">
                  <c:v>18</c:v>
                </c:pt>
                <c:pt idx="1297">
                  <c:v>18</c:v>
                </c:pt>
                <c:pt idx="1298">
                  <c:v>18</c:v>
                </c:pt>
                <c:pt idx="1299">
                  <c:v>18</c:v>
                </c:pt>
                <c:pt idx="1300">
                  <c:v>18</c:v>
                </c:pt>
                <c:pt idx="1301">
                  <c:v>18</c:v>
                </c:pt>
                <c:pt idx="1302">
                  <c:v>18</c:v>
                </c:pt>
                <c:pt idx="1303">
                  <c:v>18</c:v>
                </c:pt>
                <c:pt idx="1304">
                  <c:v>18</c:v>
                </c:pt>
                <c:pt idx="1305">
                  <c:v>18</c:v>
                </c:pt>
                <c:pt idx="1306">
                  <c:v>18</c:v>
                </c:pt>
                <c:pt idx="1307">
                  <c:v>18</c:v>
                </c:pt>
                <c:pt idx="1308">
                  <c:v>18</c:v>
                </c:pt>
                <c:pt idx="1309">
                  <c:v>18</c:v>
                </c:pt>
                <c:pt idx="1310">
                  <c:v>18</c:v>
                </c:pt>
                <c:pt idx="1311">
                  <c:v>18</c:v>
                </c:pt>
                <c:pt idx="1312">
                  <c:v>18</c:v>
                </c:pt>
                <c:pt idx="1313">
                  <c:v>18</c:v>
                </c:pt>
                <c:pt idx="1314">
                  <c:v>18</c:v>
                </c:pt>
                <c:pt idx="1315">
                  <c:v>18</c:v>
                </c:pt>
                <c:pt idx="1316">
                  <c:v>18</c:v>
                </c:pt>
                <c:pt idx="1317">
                  <c:v>18</c:v>
                </c:pt>
                <c:pt idx="1318">
                  <c:v>18</c:v>
                </c:pt>
                <c:pt idx="1319">
                  <c:v>18</c:v>
                </c:pt>
                <c:pt idx="1320">
                  <c:v>17</c:v>
                </c:pt>
                <c:pt idx="1321">
                  <c:v>17</c:v>
                </c:pt>
                <c:pt idx="1322">
                  <c:v>17</c:v>
                </c:pt>
                <c:pt idx="1323">
                  <c:v>17</c:v>
                </c:pt>
                <c:pt idx="1324">
                  <c:v>17</c:v>
                </c:pt>
                <c:pt idx="1325">
                  <c:v>17</c:v>
                </c:pt>
                <c:pt idx="1326">
                  <c:v>17</c:v>
                </c:pt>
                <c:pt idx="1327">
                  <c:v>17</c:v>
                </c:pt>
                <c:pt idx="1328">
                  <c:v>17</c:v>
                </c:pt>
                <c:pt idx="1329">
                  <c:v>17</c:v>
                </c:pt>
                <c:pt idx="1330">
                  <c:v>17</c:v>
                </c:pt>
                <c:pt idx="1331">
                  <c:v>17</c:v>
                </c:pt>
                <c:pt idx="1332">
                  <c:v>17</c:v>
                </c:pt>
                <c:pt idx="1333">
                  <c:v>17</c:v>
                </c:pt>
                <c:pt idx="1334">
                  <c:v>17</c:v>
                </c:pt>
                <c:pt idx="1335">
                  <c:v>17</c:v>
                </c:pt>
                <c:pt idx="1336">
                  <c:v>17</c:v>
                </c:pt>
                <c:pt idx="1337">
                  <c:v>17</c:v>
                </c:pt>
                <c:pt idx="1338">
                  <c:v>17</c:v>
                </c:pt>
                <c:pt idx="1339">
                  <c:v>17</c:v>
                </c:pt>
                <c:pt idx="1340">
                  <c:v>17</c:v>
                </c:pt>
                <c:pt idx="1341">
                  <c:v>17</c:v>
                </c:pt>
                <c:pt idx="1342">
                  <c:v>17</c:v>
                </c:pt>
                <c:pt idx="1343">
                  <c:v>17</c:v>
                </c:pt>
                <c:pt idx="1344">
                  <c:v>17</c:v>
                </c:pt>
                <c:pt idx="1345">
                  <c:v>17</c:v>
                </c:pt>
                <c:pt idx="1346">
                  <c:v>17</c:v>
                </c:pt>
                <c:pt idx="1347">
                  <c:v>17</c:v>
                </c:pt>
                <c:pt idx="1348">
                  <c:v>17</c:v>
                </c:pt>
                <c:pt idx="1349">
                  <c:v>17</c:v>
                </c:pt>
                <c:pt idx="1350">
                  <c:v>17</c:v>
                </c:pt>
                <c:pt idx="1351">
                  <c:v>17</c:v>
                </c:pt>
                <c:pt idx="1352">
                  <c:v>17</c:v>
                </c:pt>
                <c:pt idx="1353">
                  <c:v>17</c:v>
                </c:pt>
                <c:pt idx="1354">
                  <c:v>17</c:v>
                </c:pt>
                <c:pt idx="1355">
                  <c:v>17</c:v>
                </c:pt>
                <c:pt idx="1356">
                  <c:v>17</c:v>
                </c:pt>
                <c:pt idx="1357">
                  <c:v>17</c:v>
                </c:pt>
                <c:pt idx="1358">
                  <c:v>17</c:v>
                </c:pt>
                <c:pt idx="1359">
                  <c:v>17</c:v>
                </c:pt>
                <c:pt idx="1360">
                  <c:v>17</c:v>
                </c:pt>
                <c:pt idx="1361">
                  <c:v>17</c:v>
                </c:pt>
                <c:pt idx="1362">
                  <c:v>17</c:v>
                </c:pt>
                <c:pt idx="1363">
                  <c:v>17</c:v>
                </c:pt>
                <c:pt idx="1364">
                  <c:v>17</c:v>
                </c:pt>
                <c:pt idx="1365">
                  <c:v>17</c:v>
                </c:pt>
                <c:pt idx="1366">
                  <c:v>17</c:v>
                </c:pt>
                <c:pt idx="1367">
                  <c:v>17</c:v>
                </c:pt>
                <c:pt idx="1368">
                  <c:v>17</c:v>
                </c:pt>
                <c:pt idx="1369">
                  <c:v>17</c:v>
                </c:pt>
                <c:pt idx="1370">
                  <c:v>17</c:v>
                </c:pt>
                <c:pt idx="1371">
                  <c:v>17</c:v>
                </c:pt>
                <c:pt idx="1372">
                  <c:v>17</c:v>
                </c:pt>
                <c:pt idx="1373">
                  <c:v>17</c:v>
                </c:pt>
                <c:pt idx="1374">
                  <c:v>17</c:v>
                </c:pt>
                <c:pt idx="1375">
                  <c:v>17</c:v>
                </c:pt>
                <c:pt idx="1376">
                  <c:v>16</c:v>
                </c:pt>
                <c:pt idx="1377">
                  <c:v>16</c:v>
                </c:pt>
                <c:pt idx="1378">
                  <c:v>16</c:v>
                </c:pt>
                <c:pt idx="1379">
                  <c:v>16</c:v>
                </c:pt>
                <c:pt idx="1380">
                  <c:v>16</c:v>
                </c:pt>
                <c:pt idx="1381">
                  <c:v>16</c:v>
                </c:pt>
                <c:pt idx="1382">
                  <c:v>16</c:v>
                </c:pt>
                <c:pt idx="1383">
                  <c:v>16</c:v>
                </c:pt>
                <c:pt idx="1384">
                  <c:v>16</c:v>
                </c:pt>
                <c:pt idx="1385">
                  <c:v>16</c:v>
                </c:pt>
                <c:pt idx="1386">
                  <c:v>16</c:v>
                </c:pt>
                <c:pt idx="1387">
                  <c:v>16</c:v>
                </c:pt>
                <c:pt idx="1388">
                  <c:v>16</c:v>
                </c:pt>
                <c:pt idx="1389">
                  <c:v>16</c:v>
                </c:pt>
                <c:pt idx="1390">
                  <c:v>16</c:v>
                </c:pt>
                <c:pt idx="1391">
                  <c:v>16</c:v>
                </c:pt>
                <c:pt idx="1392">
                  <c:v>16</c:v>
                </c:pt>
                <c:pt idx="1393">
                  <c:v>16</c:v>
                </c:pt>
                <c:pt idx="1394">
                  <c:v>16</c:v>
                </c:pt>
                <c:pt idx="1395">
                  <c:v>16</c:v>
                </c:pt>
                <c:pt idx="1396">
                  <c:v>16</c:v>
                </c:pt>
                <c:pt idx="1397">
                  <c:v>16</c:v>
                </c:pt>
                <c:pt idx="1398">
                  <c:v>16</c:v>
                </c:pt>
                <c:pt idx="1399">
                  <c:v>16</c:v>
                </c:pt>
                <c:pt idx="1400">
                  <c:v>16</c:v>
                </c:pt>
                <c:pt idx="1401">
                  <c:v>16</c:v>
                </c:pt>
                <c:pt idx="1402">
                  <c:v>16</c:v>
                </c:pt>
                <c:pt idx="1403">
                  <c:v>16</c:v>
                </c:pt>
                <c:pt idx="1404">
                  <c:v>16</c:v>
                </c:pt>
                <c:pt idx="1405">
                  <c:v>16</c:v>
                </c:pt>
                <c:pt idx="1406">
                  <c:v>16</c:v>
                </c:pt>
                <c:pt idx="1407">
                  <c:v>16</c:v>
                </c:pt>
                <c:pt idx="1408">
                  <c:v>16</c:v>
                </c:pt>
                <c:pt idx="1409">
                  <c:v>16</c:v>
                </c:pt>
                <c:pt idx="1410">
                  <c:v>16</c:v>
                </c:pt>
                <c:pt idx="1411">
                  <c:v>16</c:v>
                </c:pt>
                <c:pt idx="1412">
                  <c:v>16</c:v>
                </c:pt>
                <c:pt idx="1413">
                  <c:v>16</c:v>
                </c:pt>
                <c:pt idx="1414">
                  <c:v>16</c:v>
                </c:pt>
                <c:pt idx="1415">
                  <c:v>16</c:v>
                </c:pt>
                <c:pt idx="1416">
                  <c:v>16</c:v>
                </c:pt>
                <c:pt idx="1417">
                  <c:v>16</c:v>
                </c:pt>
                <c:pt idx="1418">
                  <c:v>16</c:v>
                </c:pt>
                <c:pt idx="1419">
                  <c:v>16</c:v>
                </c:pt>
                <c:pt idx="1420">
                  <c:v>16</c:v>
                </c:pt>
                <c:pt idx="1421">
                  <c:v>16</c:v>
                </c:pt>
                <c:pt idx="1422">
                  <c:v>16</c:v>
                </c:pt>
                <c:pt idx="1423">
                  <c:v>16</c:v>
                </c:pt>
                <c:pt idx="1424">
                  <c:v>16</c:v>
                </c:pt>
                <c:pt idx="1425">
                  <c:v>16</c:v>
                </c:pt>
                <c:pt idx="1426">
                  <c:v>16</c:v>
                </c:pt>
                <c:pt idx="1427">
                  <c:v>16</c:v>
                </c:pt>
                <c:pt idx="1428">
                  <c:v>16</c:v>
                </c:pt>
                <c:pt idx="1429">
                  <c:v>16</c:v>
                </c:pt>
                <c:pt idx="1430">
                  <c:v>16</c:v>
                </c:pt>
                <c:pt idx="1431">
                  <c:v>16</c:v>
                </c:pt>
                <c:pt idx="1432">
                  <c:v>15</c:v>
                </c:pt>
                <c:pt idx="1433">
                  <c:v>15</c:v>
                </c:pt>
                <c:pt idx="1434">
                  <c:v>15</c:v>
                </c:pt>
                <c:pt idx="1435">
                  <c:v>15</c:v>
                </c:pt>
                <c:pt idx="1436">
                  <c:v>15</c:v>
                </c:pt>
                <c:pt idx="1437">
                  <c:v>15</c:v>
                </c:pt>
                <c:pt idx="1438">
                  <c:v>15</c:v>
                </c:pt>
                <c:pt idx="1439">
                  <c:v>15</c:v>
                </c:pt>
                <c:pt idx="1440">
                  <c:v>15</c:v>
                </c:pt>
                <c:pt idx="1441">
                  <c:v>15</c:v>
                </c:pt>
                <c:pt idx="1442">
                  <c:v>15</c:v>
                </c:pt>
                <c:pt idx="1443">
                  <c:v>15</c:v>
                </c:pt>
                <c:pt idx="1444">
                  <c:v>15</c:v>
                </c:pt>
                <c:pt idx="1445">
                  <c:v>15</c:v>
                </c:pt>
                <c:pt idx="1446">
                  <c:v>15</c:v>
                </c:pt>
                <c:pt idx="1447">
                  <c:v>15</c:v>
                </c:pt>
                <c:pt idx="1448">
                  <c:v>15</c:v>
                </c:pt>
                <c:pt idx="1449">
                  <c:v>15</c:v>
                </c:pt>
                <c:pt idx="1450">
                  <c:v>15</c:v>
                </c:pt>
                <c:pt idx="1451">
                  <c:v>15</c:v>
                </c:pt>
                <c:pt idx="1452">
                  <c:v>15</c:v>
                </c:pt>
                <c:pt idx="1453">
                  <c:v>15</c:v>
                </c:pt>
                <c:pt idx="1454">
                  <c:v>15</c:v>
                </c:pt>
                <c:pt idx="1455">
                  <c:v>15</c:v>
                </c:pt>
                <c:pt idx="1456">
                  <c:v>15</c:v>
                </c:pt>
                <c:pt idx="1457">
                  <c:v>15</c:v>
                </c:pt>
                <c:pt idx="1458">
                  <c:v>15</c:v>
                </c:pt>
                <c:pt idx="1459">
                  <c:v>15</c:v>
                </c:pt>
                <c:pt idx="1460">
                  <c:v>15</c:v>
                </c:pt>
                <c:pt idx="1461">
                  <c:v>15</c:v>
                </c:pt>
                <c:pt idx="1462">
                  <c:v>15</c:v>
                </c:pt>
                <c:pt idx="1463">
                  <c:v>15</c:v>
                </c:pt>
                <c:pt idx="1464">
                  <c:v>15</c:v>
                </c:pt>
                <c:pt idx="1465">
                  <c:v>15</c:v>
                </c:pt>
                <c:pt idx="1466">
                  <c:v>15</c:v>
                </c:pt>
                <c:pt idx="1467">
                  <c:v>15</c:v>
                </c:pt>
                <c:pt idx="1468">
                  <c:v>15</c:v>
                </c:pt>
                <c:pt idx="1469">
                  <c:v>15</c:v>
                </c:pt>
                <c:pt idx="1470">
                  <c:v>15</c:v>
                </c:pt>
                <c:pt idx="1471">
                  <c:v>15</c:v>
                </c:pt>
                <c:pt idx="1472">
                  <c:v>15</c:v>
                </c:pt>
                <c:pt idx="1473">
                  <c:v>15</c:v>
                </c:pt>
                <c:pt idx="1474">
                  <c:v>15</c:v>
                </c:pt>
                <c:pt idx="1475">
                  <c:v>15</c:v>
                </c:pt>
                <c:pt idx="1476">
                  <c:v>15</c:v>
                </c:pt>
                <c:pt idx="1477">
                  <c:v>15</c:v>
                </c:pt>
                <c:pt idx="1478">
                  <c:v>15</c:v>
                </c:pt>
                <c:pt idx="1479">
                  <c:v>15</c:v>
                </c:pt>
                <c:pt idx="1480">
                  <c:v>15</c:v>
                </c:pt>
                <c:pt idx="1481">
                  <c:v>15</c:v>
                </c:pt>
                <c:pt idx="1482">
                  <c:v>15</c:v>
                </c:pt>
                <c:pt idx="1483">
                  <c:v>15</c:v>
                </c:pt>
                <c:pt idx="1484">
                  <c:v>15</c:v>
                </c:pt>
                <c:pt idx="1485">
                  <c:v>15</c:v>
                </c:pt>
                <c:pt idx="1486">
                  <c:v>15</c:v>
                </c:pt>
                <c:pt idx="1487">
                  <c:v>15</c:v>
                </c:pt>
                <c:pt idx="1488">
                  <c:v>15</c:v>
                </c:pt>
                <c:pt idx="1489">
                  <c:v>15</c:v>
                </c:pt>
                <c:pt idx="1490">
                  <c:v>15</c:v>
                </c:pt>
                <c:pt idx="1491">
                  <c:v>14</c:v>
                </c:pt>
                <c:pt idx="1492">
                  <c:v>14</c:v>
                </c:pt>
                <c:pt idx="1493">
                  <c:v>14</c:v>
                </c:pt>
                <c:pt idx="1494">
                  <c:v>14</c:v>
                </c:pt>
                <c:pt idx="1495">
                  <c:v>14</c:v>
                </c:pt>
                <c:pt idx="1496">
                  <c:v>14</c:v>
                </c:pt>
                <c:pt idx="1497">
                  <c:v>14</c:v>
                </c:pt>
                <c:pt idx="1498">
                  <c:v>14</c:v>
                </c:pt>
                <c:pt idx="1499">
                  <c:v>14</c:v>
                </c:pt>
                <c:pt idx="1500">
                  <c:v>14</c:v>
                </c:pt>
                <c:pt idx="1501">
                  <c:v>14</c:v>
                </c:pt>
                <c:pt idx="1502">
                  <c:v>14</c:v>
                </c:pt>
                <c:pt idx="1503">
                  <c:v>14</c:v>
                </c:pt>
                <c:pt idx="1504">
                  <c:v>14</c:v>
                </c:pt>
                <c:pt idx="1505">
                  <c:v>14</c:v>
                </c:pt>
                <c:pt idx="1506">
                  <c:v>14</c:v>
                </c:pt>
                <c:pt idx="1507">
                  <c:v>14</c:v>
                </c:pt>
                <c:pt idx="1508">
                  <c:v>14</c:v>
                </c:pt>
                <c:pt idx="1509">
                  <c:v>14</c:v>
                </c:pt>
                <c:pt idx="1510">
                  <c:v>14</c:v>
                </c:pt>
                <c:pt idx="1511">
                  <c:v>14</c:v>
                </c:pt>
                <c:pt idx="1512">
                  <c:v>14</c:v>
                </c:pt>
                <c:pt idx="1513">
                  <c:v>14</c:v>
                </c:pt>
                <c:pt idx="1514">
                  <c:v>14</c:v>
                </c:pt>
                <c:pt idx="1515">
                  <c:v>14</c:v>
                </c:pt>
                <c:pt idx="1516">
                  <c:v>14</c:v>
                </c:pt>
                <c:pt idx="1517">
                  <c:v>14</c:v>
                </c:pt>
                <c:pt idx="1518">
                  <c:v>14</c:v>
                </c:pt>
                <c:pt idx="1519">
                  <c:v>14</c:v>
                </c:pt>
                <c:pt idx="1520">
                  <c:v>14</c:v>
                </c:pt>
                <c:pt idx="1521">
                  <c:v>14</c:v>
                </c:pt>
                <c:pt idx="1522">
                  <c:v>14</c:v>
                </c:pt>
                <c:pt idx="1523">
                  <c:v>14</c:v>
                </c:pt>
                <c:pt idx="1524">
                  <c:v>14</c:v>
                </c:pt>
                <c:pt idx="1525">
                  <c:v>14</c:v>
                </c:pt>
                <c:pt idx="1526">
                  <c:v>14</c:v>
                </c:pt>
                <c:pt idx="1527">
                  <c:v>14</c:v>
                </c:pt>
                <c:pt idx="1528">
                  <c:v>14</c:v>
                </c:pt>
                <c:pt idx="1529">
                  <c:v>14</c:v>
                </c:pt>
                <c:pt idx="1530">
                  <c:v>14</c:v>
                </c:pt>
                <c:pt idx="1531">
                  <c:v>14</c:v>
                </c:pt>
                <c:pt idx="1532">
                  <c:v>14</c:v>
                </c:pt>
                <c:pt idx="1533">
                  <c:v>14</c:v>
                </c:pt>
                <c:pt idx="1534">
                  <c:v>14</c:v>
                </c:pt>
                <c:pt idx="1535">
                  <c:v>14</c:v>
                </c:pt>
                <c:pt idx="1536">
                  <c:v>14</c:v>
                </c:pt>
                <c:pt idx="1537">
                  <c:v>14</c:v>
                </c:pt>
                <c:pt idx="1538">
                  <c:v>14</c:v>
                </c:pt>
                <c:pt idx="1539">
                  <c:v>14</c:v>
                </c:pt>
                <c:pt idx="1540">
                  <c:v>14</c:v>
                </c:pt>
                <c:pt idx="1541">
                  <c:v>14</c:v>
                </c:pt>
                <c:pt idx="1542">
                  <c:v>14</c:v>
                </c:pt>
                <c:pt idx="1543">
                  <c:v>14</c:v>
                </c:pt>
                <c:pt idx="1544">
                  <c:v>14</c:v>
                </c:pt>
                <c:pt idx="1545">
                  <c:v>14</c:v>
                </c:pt>
                <c:pt idx="1546">
                  <c:v>14</c:v>
                </c:pt>
                <c:pt idx="1547">
                  <c:v>14</c:v>
                </c:pt>
                <c:pt idx="1548">
                  <c:v>14</c:v>
                </c:pt>
                <c:pt idx="1549">
                  <c:v>14</c:v>
                </c:pt>
                <c:pt idx="1550">
                  <c:v>14</c:v>
                </c:pt>
                <c:pt idx="1551">
                  <c:v>14</c:v>
                </c:pt>
                <c:pt idx="1552">
                  <c:v>14</c:v>
                </c:pt>
                <c:pt idx="1553">
                  <c:v>14</c:v>
                </c:pt>
                <c:pt idx="1554">
                  <c:v>14</c:v>
                </c:pt>
                <c:pt idx="1555">
                  <c:v>14</c:v>
                </c:pt>
                <c:pt idx="1556">
                  <c:v>14</c:v>
                </c:pt>
                <c:pt idx="1557">
                  <c:v>14</c:v>
                </c:pt>
                <c:pt idx="1558">
                  <c:v>14</c:v>
                </c:pt>
                <c:pt idx="1559">
                  <c:v>14</c:v>
                </c:pt>
                <c:pt idx="1560">
                  <c:v>14</c:v>
                </c:pt>
                <c:pt idx="1561">
                  <c:v>14</c:v>
                </c:pt>
                <c:pt idx="1562">
                  <c:v>14</c:v>
                </c:pt>
                <c:pt idx="1563">
                  <c:v>14</c:v>
                </c:pt>
                <c:pt idx="1564">
                  <c:v>14</c:v>
                </c:pt>
                <c:pt idx="1565">
                  <c:v>14</c:v>
                </c:pt>
                <c:pt idx="1566">
                  <c:v>14</c:v>
                </c:pt>
                <c:pt idx="1567">
                  <c:v>14</c:v>
                </c:pt>
                <c:pt idx="1568">
                  <c:v>14</c:v>
                </c:pt>
                <c:pt idx="1569">
                  <c:v>14</c:v>
                </c:pt>
                <c:pt idx="1570">
                  <c:v>13</c:v>
                </c:pt>
                <c:pt idx="1571">
                  <c:v>13</c:v>
                </c:pt>
                <c:pt idx="1572">
                  <c:v>13</c:v>
                </c:pt>
                <c:pt idx="1573">
                  <c:v>13</c:v>
                </c:pt>
                <c:pt idx="1574">
                  <c:v>13</c:v>
                </c:pt>
                <c:pt idx="1575">
                  <c:v>13</c:v>
                </c:pt>
                <c:pt idx="1576">
                  <c:v>13</c:v>
                </c:pt>
                <c:pt idx="1577">
                  <c:v>13</c:v>
                </c:pt>
                <c:pt idx="1578">
                  <c:v>13</c:v>
                </c:pt>
                <c:pt idx="1579">
                  <c:v>13</c:v>
                </c:pt>
                <c:pt idx="1580">
                  <c:v>13</c:v>
                </c:pt>
                <c:pt idx="1581">
                  <c:v>13</c:v>
                </c:pt>
                <c:pt idx="1582">
                  <c:v>13</c:v>
                </c:pt>
                <c:pt idx="1583">
                  <c:v>13</c:v>
                </c:pt>
                <c:pt idx="1584">
                  <c:v>13</c:v>
                </c:pt>
                <c:pt idx="1585">
                  <c:v>13</c:v>
                </c:pt>
                <c:pt idx="1586">
                  <c:v>13</c:v>
                </c:pt>
                <c:pt idx="1587">
                  <c:v>13</c:v>
                </c:pt>
                <c:pt idx="1588">
                  <c:v>13</c:v>
                </c:pt>
                <c:pt idx="1589">
                  <c:v>13</c:v>
                </c:pt>
                <c:pt idx="1590">
                  <c:v>13</c:v>
                </c:pt>
                <c:pt idx="1591">
                  <c:v>13</c:v>
                </c:pt>
                <c:pt idx="1592">
                  <c:v>13</c:v>
                </c:pt>
                <c:pt idx="1593">
                  <c:v>13</c:v>
                </c:pt>
                <c:pt idx="1594">
                  <c:v>13</c:v>
                </c:pt>
                <c:pt idx="1595">
                  <c:v>13</c:v>
                </c:pt>
                <c:pt idx="1596">
                  <c:v>13</c:v>
                </c:pt>
                <c:pt idx="1597">
                  <c:v>13</c:v>
                </c:pt>
                <c:pt idx="1598">
                  <c:v>13</c:v>
                </c:pt>
                <c:pt idx="1599">
                  <c:v>13</c:v>
                </c:pt>
                <c:pt idx="1600">
                  <c:v>13</c:v>
                </c:pt>
                <c:pt idx="1601">
                  <c:v>13</c:v>
                </c:pt>
                <c:pt idx="1602">
                  <c:v>13</c:v>
                </c:pt>
                <c:pt idx="1603">
                  <c:v>13</c:v>
                </c:pt>
                <c:pt idx="1604">
                  <c:v>13</c:v>
                </c:pt>
                <c:pt idx="1605">
                  <c:v>13</c:v>
                </c:pt>
                <c:pt idx="1606">
                  <c:v>13</c:v>
                </c:pt>
                <c:pt idx="1607">
                  <c:v>13</c:v>
                </c:pt>
                <c:pt idx="1608">
                  <c:v>13</c:v>
                </c:pt>
                <c:pt idx="1609">
                  <c:v>13</c:v>
                </c:pt>
                <c:pt idx="1610">
                  <c:v>13</c:v>
                </c:pt>
                <c:pt idx="1611">
                  <c:v>13</c:v>
                </c:pt>
                <c:pt idx="1612">
                  <c:v>13</c:v>
                </c:pt>
                <c:pt idx="1613">
                  <c:v>13</c:v>
                </c:pt>
                <c:pt idx="1614">
                  <c:v>13</c:v>
                </c:pt>
                <c:pt idx="1615">
                  <c:v>13</c:v>
                </c:pt>
                <c:pt idx="1616">
                  <c:v>13</c:v>
                </c:pt>
                <c:pt idx="1617">
                  <c:v>13</c:v>
                </c:pt>
                <c:pt idx="1618">
                  <c:v>13</c:v>
                </c:pt>
                <c:pt idx="1619">
                  <c:v>13</c:v>
                </c:pt>
                <c:pt idx="1620">
                  <c:v>13</c:v>
                </c:pt>
                <c:pt idx="1621">
                  <c:v>13</c:v>
                </c:pt>
                <c:pt idx="1622">
                  <c:v>13</c:v>
                </c:pt>
                <c:pt idx="1623">
                  <c:v>13</c:v>
                </c:pt>
                <c:pt idx="1624">
                  <c:v>13</c:v>
                </c:pt>
                <c:pt idx="1625">
                  <c:v>13</c:v>
                </c:pt>
                <c:pt idx="1626">
                  <c:v>13</c:v>
                </c:pt>
                <c:pt idx="1627">
                  <c:v>13</c:v>
                </c:pt>
                <c:pt idx="1628">
                  <c:v>13</c:v>
                </c:pt>
                <c:pt idx="1629">
                  <c:v>13</c:v>
                </c:pt>
                <c:pt idx="1630">
                  <c:v>13</c:v>
                </c:pt>
                <c:pt idx="1631">
                  <c:v>13</c:v>
                </c:pt>
                <c:pt idx="1632">
                  <c:v>13</c:v>
                </c:pt>
                <c:pt idx="1633">
                  <c:v>13</c:v>
                </c:pt>
                <c:pt idx="1634">
                  <c:v>13</c:v>
                </c:pt>
                <c:pt idx="1635">
                  <c:v>13</c:v>
                </c:pt>
                <c:pt idx="1636">
                  <c:v>13</c:v>
                </c:pt>
                <c:pt idx="1637">
                  <c:v>13</c:v>
                </c:pt>
                <c:pt idx="1638">
                  <c:v>13</c:v>
                </c:pt>
                <c:pt idx="1639">
                  <c:v>13</c:v>
                </c:pt>
                <c:pt idx="1640">
                  <c:v>13</c:v>
                </c:pt>
                <c:pt idx="1641">
                  <c:v>13</c:v>
                </c:pt>
                <c:pt idx="1642">
                  <c:v>13</c:v>
                </c:pt>
                <c:pt idx="1643">
                  <c:v>13</c:v>
                </c:pt>
                <c:pt idx="1644">
                  <c:v>13</c:v>
                </c:pt>
                <c:pt idx="1645">
                  <c:v>13</c:v>
                </c:pt>
                <c:pt idx="1646">
                  <c:v>13</c:v>
                </c:pt>
                <c:pt idx="1647">
                  <c:v>13</c:v>
                </c:pt>
                <c:pt idx="1648">
                  <c:v>13</c:v>
                </c:pt>
                <c:pt idx="1649">
                  <c:v>13</c:v>
                </c:pt>
                <c:pt idx="1650">
                  <c:v>13</c:v>
                </c:pt>
                <c:pt idx="1651">
                  <c:v>13</c:v>
                </c:pt>
                <c:pt idx="1652">
                  <c:v>13</c:v>
                </c:pt>
                <c:pt idx="1653">
                  <c:v>12</c:v>
                </c:pt>
                <c:pt idx="1654">
                  <c:v>12</c:v>
                </c:pt>
                <c:pt idx="1655">
                  <c:v>12</c:v>
                </c:pt>
                <c:pt idx="1656">
                  <c:v>12</c:v>
                </c:pt>
                <c:pt idx="1657">
                  <c:v>12</c:v>
                </c:pt>
                <c:pt idx="1658">
                  <c:v>12</c:v>
                </c:pt>
                <c:pt idx="1659">
                  <c:v>12</c:v>
                </c:pt>
                <c:pt idx="1660">
                  <c:v>12</c:v>
                </c:pt>
                <c:pt idx="1661">
                  <c:v>12</c:v>
                </c:pt>
                <c:pt idx="1662">
                  <c:v>12</c:v>
                </c:pt>
                <c:pt idx="1663">
                  <c:v>12</c:v>
                </c:pt>
                <c:pt idx="1664">
                  <c:v>12</c:v>
                </c:pt>
                <c:pt idx="1665">
                  <c:v>12</c:v>
                </c:pt>
                <c:pt idx="1666">
                  <c:v>12</c:v>
                </c:pt>
                <c:pt idx="1667">
                  <c:v>12</c:v>
                </c:pt>
                <c:pt idx="1668">
                  <c:v>12</c:v>
                </c:pt>
                <c:pt idx="1669">
                  <c:v>12</c:v>
                </c:pt>
                <c:pt idx="1670">
                  <c:v>12</c:v>
                </c:pt>
                <c:pt idx="1671">
                  <c:v>12</c:v>
                </c:pt>
                <c:pt idx="1672">
                  <c:v>12</c:v>
                </c:pt>
                <c:pt idx="1673">
                  <c:v>12</c:v>
                </c:pt>
                <c:pt idx="1674">
                  <c:v>12</c:v>
                </c:pt>
                <c:pt idx="1675">
                  <c:v>12</c:v>
                </c:pt>
                <c:pt idx="1676">
                  <c:v>12</c:v>
                </c:pt>
                <c:pt idx="1677">
                  <c:v>12</c:v>
                </c:pt>
                <c:pt idx="1678">
                  <c:v>12</c:v>
                </c:pt>
                <c:pt idx="1679">
                  <c:v>12</c:v>
                </c:pt>
                <c:pt idx="1680">
                  <c:v>12</c:v>
                </c:pt>
                <c:pt idx="1681">
                  <c:v>12</c:v>
                </c:pt>
                <c:pt idx="1682">
                  <c:v>12</c:v>
                </c:pt>
                <c:pt idx="1683">
                  <c:v>12</c:v>
                </c:pt>
                <c:pt idx="1684">
                  <c:v>12</c:v>
                </c:pt>
                <c:pt idx="1685">
                  <c:v>12</c:v>
                </c:pt>
                <c:pt idx="1686">
                  <c:v>12</c:v>
                </c:pt>
                <c:pt idx="1687">
                  <c:v>12</c:v>
                </c:pt>
                <c:pt idx="1688">
                  <c:v>12</c:v>
                </c:pt>
                <c:pt idx="1689">
                  <c:v>12</c:v>
                </c:pt>
                <c:pt idx="1690">
                  <c:v>12</c:v>
                </c:pt>
                <c:pt idx="1691">
                  <c:v>12</c:v>
                </c:pt>
                <c:pt idx="1692">
                  <c:v>12</c:v>
                </c:pt>
                <c:pt idx="1693">
                  <c:v>12</c:v>
                </c:pt>
                <c:pt idx="1694">
                  <c:v>12</c:v>
                </c:pt>
                <c:pt idx="1695">
                  <c:v>12</c:v>
                </c:pt>
                <c:pt idx="1696">
                  <c:v>12</c:v>
                </c:pt>
                <c:pt idx="1697">
                  <c:v>12</c:v>
                </c:pt>
                <c:pt idx="1698">
                  <c:v>12</c:v>
                </c:pt>
                <c:pt idx="1699">
                  <c:v>12</c:v>
                </c:pt>
                <c:pt idx="1700">
                  <c:v>12</c:v>
                </c:pt>
                <c:pt idx="1701">
                  <c:v>12</c:v>
                </c:pt>
                <c:pt idx="1702">
                  <c:v>12</c:v>
                </c:pt>
                <c:pt idx="1703">
                  <c:v>12</c:v>
                </c:pt>
                <c:pt idx="1704">
                  <c:v>12</c:v>
                </c:pt>
                <c:pt idx="1705">
                  <c:v>12</c:v>
                </c:pt>
                <c:pt idx="1706">
                  <c:v>12</c:v>
                </c:pt>
                <c:pt idx="1707">
                  <c:v>12</c:v>
                </c:pt>
                <c:pt idx="1708">
                  <c:v>12</c:v>
                </c:pt>
                <c:pt idx="1709">
                  <c:v>12</c:v>
                </c:pt>
                <c:pt idx="1710">
                  <c:v>12</c:v>
                </c:pt>
                <c:pt idx="1711">
                  <c:v>12</c:v>
                </c:pt>
                <c:pt idx="1712">
                  <c:v>12</c:v>
                </c:pt>
                <c:pt idx="1713">
                  <c:v>12</c:v>
                </c:pt>
                <c:pt idx="1714">
                  <c:v>12</c:v>
                </c:pt>
                <c:pt idx="1715">
                  <c:v>12</c:v>
                </c:pt>
                <c:pt idx="1716">
                  <c:v>12</c:v>
                </c:pt>
                <c:pt idx="1717">
                  <c:v>12</c:v>
                </c:pt>
                <c:pt idx="1718">
                  <c:v>12</c:v>
                </c:pt>
                <c:pt idx="1719">
                  <c:v>11</c:v>
                </c:pt>
                <c:pt idx="1720">
                  <c:v>11</c:v>
                </c:pt>
                <c:pt idx="1721">
                  <c:v>11</c:v>
                </c:pt>
                <c:pt idx="1722">
                  <c:v>11</c:v>
                </c:pt>
                <c:pt idx="1723">
                  <c:v>11</c:v>
                </c:pt>
                <c:pt idx="1724">
                  <c:v>11</c:v>
                </c:pt>
                <c:pt idx="1725">
                  <c:v>11</c:v>
                </c:pt>
                <c:pt idx="1726">
                  <c:v>11</c:v>
                </c:pt>
                <c:pt idx="1727">
                  <c:v>11</c:v>
                </c:pt>
                <c:pt idx="1728">
                  <c:v>11</c:v>
                </c:pt>
                <c:pt idx="1729">
                  <c:v>11</c:v>
                </c:pt>
                <c:pt idx="1730">
                  <c:v>11</c:v>
                </c:pt>
                <c:pt idx="1731">
                  <c:v>11</c:v>
                </c:pt>
                <c:pt idx="1732">
                  <c:v>11</c:v>
                </c:pt>
                <c:pt idx="1733">
                  <c:v>11</c:v>
                </c:pt>
                <c:pt idx="1734">
                  <c:v>11</c:v>
                </c:pt>
                <c:pt idx="1735">
                  <c:v>11</c:v>
                </c:pt>
                <c:pt idx="1736">
                  <c:v>11</c:v>
                </c:pt>
                <c:pt idx="1737">
                  <c:v>11</c:v>
                </c:pt>
                <c:pt idx="1738">
                  <c:v>11</c:v>
                </c:pt>
                <c:pt idx="1739">
                  <c:v>11</c:v>
                </c:pt>
                <c:pt idx="1740">
                  <c:v>11</c:v>
                </c:pt>
                <c:pt idx="1741">
                  <c:v>11</c:v>
                </c:pt>
                <c:pt idx="1742">
                  <c:v>11</c:v>
                </c:pt>
                <c:pt idx="1743">
                  <c:v>11</c:v>
                </c:pt>
                <c:pt idx="1744">
                  <c:v>11</c:v>
                </c:pt>
                <c:pt idx="1745">
                  <c:v>11</c:v>
                </c:pt>
                <c:pt idx="1746">
                  <c:v>11</c:v>
                </c:pt>
                <c:pt idx="1747">
                  <c:v>11</c:v>
                </c:pt>
                <c:pt idx="1748">
                  <c:v>11</c:v>
                </c:pt>
                <c:pt idx="1749">
                  <c:v>11</c:v>
                </c:pt>
                <c:pt idx="1750">
                  <c:v>11</c:v>
                </c:pt>
                <c:pt idx="1751">
                  <c:v>11</c:v>
                </c:pt>
                <c:pt idx="1752">
                  <c:v>11</c:v>
                </c:pt>
                <c:pt idx="1753">
                  <c:v>11</c:v>
                </c:pt>
                <c:pt idx="1754">
                  <c:v>11</c:v>
                </c:pt>
                <c:pt idx="1755">
                  <c:v>11</c:v>
                </c:pt>
                <c:pt idx="1756">
                  <c:v>11</c:v>
                </c:pt>
                <c:pt idx="1757">
                  <c:v>11</c:v>
                </c:pt>
                <c:pt idx="1758">
                  <c:v>11</c:v>
                </c:pt>
                <c:pt idx="1759">
                  <c:v>11</c:v>
                </c:pt>
                <c:pt idx="1760">
                  <c:v>11</c:v>
                </c:pt>
                <c:pt idx="1761">
                  <c:v>11</c:v>
                </c:pt>
                <c:pt idx="1762">
                  <c:v>11</c:v>
                </c:pt>
                <c:pt idx="1763">
                  <c:v>11</c:v>
                </c:pt>
                <c:pt idx="1764">
                  <c:v>11</c:v>
                </c:pt>
                <c:pt idx="1765">
                  <c:v>11</c:v>
                </c:pt>
                <c:pt idx="1766">
                  <c:v>11</c:v>
                </c:pt>
                <c:pt idx="1767">
                  <c:v>11</c:v>
                </c:pt>
                <c:pt idx="1768">
                  <c:v>11</c:v>
                </c:pt>
                <c:pt idx="1769">
                  <c:v>11</c:v>
                </c:pt>
                <c:pt idx="1770">
                  <c:v>11</c:v>
                </c:pt>
                <c:pt idx="1771">
                  <c:v>11</c:v>
                </c:pt>
                <c:pt idx="1772">
                  <c:v>11</c:v>
                </c:pt>
                <c:pt idx="1773">
                  <c:v>11</c:v>
                </c:pt>
                <c:pt idx="1774">
                  <c:v>11</c:v>
                </c:pt>
                <c:pt idx="1775">
                  <c:v>11</c:v>
                </c:pt>
                <c:pt idx="1776">
                  <c:v>11</c:v>
                </c:pt>
                <c:pt idx="1777">
                  <c:v>11</c:v>
                </c:pt>
                <c:pt idx="1778">
                  <c:v>11</c:v>
                </c:pt>
                <c:pt idx="1779">
                  <c:v>11</c:v>
                </c:pt>
                <c:pt idx="1780">
                  <c:v>11</c:v>
                </c:pt>
                <c:pt idx="1781">
                  <c:v>11</c:v>
                </c:pt>
                <c:pt idx="1782">
                  <c:v>11</c:v>
                </c:pt>
                <c:pt idx="1783">
                  <c:v>11</c:v>
                </c:pt>
                <c:pt idx="1784">
                  <c:v>11</c:v>
                </c:pt>
                <c:pt idx="1785">
                  <c:v>11</c:v>
                </c:pt>
                <c:pt idx="1786">
                  <c:v>11</c:v>
                </c:pt>
                <c:pt idx="1787">
                  <c:v>11</c:v>
                </c:pt>
                <c:pt idx="1788">
                  <c:v>10</c:v>
                </c:pt>
                <c:pt idx="1789">
                  <c:v>10</c:v>
                </c:pt>
                <c:pt idx="1790">
                  <c:v>10</c:v>
                </c:pt>
                <c:pt idx="1791">
                  <c:v>10</c:v>
                </c:pt>
                <c:pt idx="1792">
                  <c:v>10</c:v>
                </c:pt>
                <c:pt idx="1793">
                  <c:v>10</c:v>
                </c:pt>
                <c:pt idx="1794">
                  <c:v>10</c:v>
                </c:pt>
                <c:pt idx="1795">
                  <c:v>10</c:v>
                </c:pt>
                <c:pt idx="1796">
                  <c:v>10</c:v>
                </c:pt>
                <c:pt idx="1797">
                  <c:v>10</c:v>
                </c:pt>
                <c:pt idx="1798">
                  <c:v>10</c:v>
                </c:pt>
                <c:pt idx="1799">
                  <c:v>10</c:v>
                </c:pt>
                <c:pt idx="1800">
                  <c:v>10</c:v>
                </c:pt>
                <c:pt idx="1801">
                  <c:v>10</c:v>
                </c:pt>
                <c:pt idx="1802">
                  <c:v>10</c:v>
                </c:pt>
                <c:pt idx="1803">
                  <c:v>10</c:v>
                </c:pt>
                <c:pt idx="1804">
                  <c:v>10</c:v>
                </c:pt>
                <c:pt idx="1805">
                  <c:v>10</c:v>
                </c:pt>
                <c:pt idx="1806">
                  <c:v>10</c:v>
                </c:pt>
                <c:pt idx="1807">
                  <c:v>10</c:v>
                </c:pt>
                <c:pt idx="1808">
                  <c:v>10</c:v>
                </c:pt>
                <c:pt idx="1809">
                  <c:v>10</c:v>
                </c:pt>
                <c:pt idx="1810">
                  <c:v>10</c:v>
                </c:pt>
                <c:pt idx="1811">
                  <c:v>10</c:v>
                </c:pt>
                <c:pt idx="1812">
                  <c:v>10</c:v>
                </c:pt>
                <c:pt idx="1813">
                  <c:v>10</c:v>
                </c:pt>
                <c:pt idx="1814">
                  <c:v>10</c:v>
                </c:pt>
                <c:pt idx="1815">
                  <c:v>10</c:v>
                </c:pt>
                <c:pt idx="1816">
                  <c:v>10</c:v>
                </c:pt>
                <c:pt idx="1817">
                  <c:v>10</c:v>
                </c:pt>
                <c:pt idx="1818">
                  <c:v>10</c:v>
                </c:pt>
                <c:pt idx="1819">
                  <c:v>10</c:v>
                </c:pt>
                <c:pt idx="1820">
                  <c:v>10</c:v>
                </c:pt>
                <c:pt idx="1821">
                  <c:v>10</c:v>
                </c:pt>
                <c:pt idx="1822">
                  <c:v>10</c:v>
                </c:pt>
                <c:pt idx="1823">
                  <c:v>10</c:v>
                </c:pt>
                <c:pt idx="1824">
                  <c:v>10</c:v>
                </c:pt>
                <c:pt idx="1825">
                  <c:v>10</c:v>
                </c:pt>
                <c:pt idx="1826">
                  <c:v>10</c:v>
                </c:pt>
                <c:pt idx="1827">
                  <c:v>10</c:v>
                </c:pt>
                <c:pt idx="1828">
                  <c:v>10</c:v>
                </c:pt>
                <c:pt idx="1829">
                  <c:v>10</c:v>
                </c:pt>
                <c:pt idx="1830">
                  <c:v>10</c:v>
                </c:pt>
                <c:pt idx="1831">
                  <c:v>10</c:v>
                </c:pt>
                <c:pt idx="1832">
                  <c:v>10</c:v>
                </c:pt>
                <c:pt idx="1833">
                  <c:v>10</c:v>
                </c:pt>
                <c:pt idx="1834">
                  <c:v>10</c:v>
                </c:pt>
                <c:pt idx="1835">
                  <c:v>10</c:v>
                </c:pt>
                <c:pt idx="1836">
                  <c:v>10</c:v>
                </c:pt>
                <c:pt idx="1837">
                  <c:v>10</c:v>
                </c:pt>
                <c:pt idx="1838">
                  <c:v>10</c:v>
                </c:pt>
                <c:pt idx="1839">
                  <c:v>10</c:v>
                </c:pt>
                <c:pt idx="1840">
                  <c:v>10</c:v>
                </c:pt>
                <c:pt idx="1841">
                  <c:v>10</c:v>
                </c:pt>
                <c:pt idx="1842">
                  <c:v>10</c:v>
                </c:pt>
                <c:pt idx="1843">
                  <c:v>10</c:v>
                </c:pt>
                <c:pt idx="1844">
                  <c:v>10</c:v>
                </c:pt>
                <c:pt idx="1845">
                  <c:v>10</c:v>
                </c:pt>
                <c:pt idx="1846">
                  <c:v>10</c:v>
                </c:pt>
                <c:pt idx="1847">
                  <c:v>10</c:v>
                </c:pt>
                <c:pt idx="1848">
                  <c:v>10</c:v>
                </c:pt>
                <c:pt idx="1849">
                  <c:v>10</c:v>
                </c:pt>
                <c:pt idx="1850">
                  <c:v>10</c:v>
                </c:pt>
                <c:pt idx="1851">
                  <c:v>10</c:v>
                </c:pt>
                <c:pt idx="1852">
                  <c:v>10</c:v>
                </c:pt>
                <c:pt idx="1853">
                  <c:v>10</c:v>
                </c:pt>
                <c:pt idx="1854">
                  <c:v>10</c:v>
                </c:pt>
                <c:pt idx="1855">
                  <c:v>10</c:v>
                </c:pt>
                <c:pt idx="1856">
                  <c:v>10</c:v>
                </c:pt>
                <c:pt idx="1857">
                  <c:v>10</c:v>
                </c:pt>
                <c:pt idx="1858">
                  <c:v>10</c:v>
                </c:pt>
                <c:pt idx="1859">
                  <c:v>10</c:v>
                </c:pt>
                <c:pt idx="1860">
                  <c:v>10</c:v>
                </c:pt>
                <c:pt idx="1861">
                  <c:v>10</c:v>
                </c:pt>
                <c:pt idx="1862">
                  <c:v>10</c:v>
                </c:pt>
                <c:pt idx="1863">
                  <c:v>10</c:v>
                </c:pt>
                <c:pt idx="1864">
                  <c:v>10</c:v>
                </c:pt>
                <c:pt idx="1865">
                  <c:v>10</c:v>
                </c:pt>
                <c:pt idx="1866">
                  <c:v>10</c:v>
                </c:pt>
                <c:pt idx="1867">
                  <c:v>10</c:v>
                </c:pt>
                <c:pt idx="1868">
                  <c:v>10</c:v>
                </c:pt>
                <c:pt idx="1869">
                  <c:v>10</c:v>
                </c:pt>
                <c:pt idx="1870">
                  <c:v>10</c:v>
                </c:pt>
                <c:pt idx="1871">
                  <c:v>10</c:v>
                </c:pt>
                <c:pt idx="1872">
                  <c:v>10</c:v>
                </c:pt>
                <c:pt idx="1873">
                  <c:v>10</c:v>
                </c:pt>
                <c:pt idx="1874">
                  <c:v>10</c:v>
                </c:pt>
                <c:pt idx="1875">
                  <c:v>10</c:v>
                </c:pt>
                <c:pt idx="1876">
                  <c:v>10</c:v>
                </c:pt>
                <c:pt idx="1877">
                  <c:v>10</c:v>
                </c:pt>
                <c:pt idx="1878">
                  <c:v>10</c:v>
                </c:pt>
                <c:pt idx="1879">
                  <c:v>10</c:v>
                </c:pt>
                <c:pt idx="1880">
                  <c:v>10</c:v>
                </c:pt>
                <c:pt idx="1881">
                  <c:v>10</c:v>
                </c:pt>
                <c:pt idx="1882">
                  <c:v>10</c:v>
                </c:pt>
                <c:pt idx="1883">
                  <c:v>10</c:v>
                </c:pt>
                <c:pt idx="1884">
                  <c:v>10</c:v>
                </c:pt>
                <c:pt idx="1885">
                  <c:v>10</c:v>
                </c:pt>
                <c:pt idx="1886">
                  <c:v>10</c:v>
                </c:pt>
                <c:pt idx="1887">
                  <c:v>10</c:v>
                </c:pt>
                <c:pt idx="1888">
                  <c:v>10</c:v>
                </c:pt>
                <c:pt idx="1889">
                  <c:v>10</c:v>
                </c:pt>
                <c:pt idx="1890">
                  <c:v>10</c:v>
                </c:pt>
                <c:pt idx="1891">
                  <c:v>9</c:v>
                </c:pt>
                <c:pt idx="1892">
                  <c:v>9</c:v>
                </c:pt>
                <c:pt idx="1893">
                  <c:v>9</c:v>
                </c:pt>
                <c:pt idx="1894">
                  <c:v>9</c:v>
                </c:pt>
                <c:pt idx="1895">
                  <c:v>9</c:v>
                </c:pt>
                <c:pt idx="1896">
                  <c:v>9</c:v>
                </c:pt>
                <c:pt idx="1897">
                  <c:v>9</c:v>
                </c:pt>
                <c:pt idx="1898">
                  <c:v>9</c:v>
                </c:pt>
                <c:pt idx="1899">
                  <c:v>9</c:v>
                </c:pt>
                <c:pt idx="1900">
                  <c:v>9</c:v>
                </c:pt>
                <c:pt idx="1901">
                  <c:v>9</c:v>
                </c:pt>
                <c:pt idx="1902">
                  <c:v>9</c:v>
                </c:pt>
                <c:pt idx="1903">
                  <c:v>9</c:v>
                </c:pt>
                <c:pt idx="1904">
                  <c:v>9</c:v>
                </c:pt>
                <c:pt idx="1905">
                  <c:v>9</c:v>
                </c:pt>
                <c:pt idx="1906">
                  <c:v>9</c:v>
                </c:pt>
                <c:pt idx="1907">
                  <c:v>9</c:v>
                </c:pt>
                <c:pt idx="1908">
                  <c:v>9</c:v>
                </c:pt>
                <c:pt idx="1909">
                  <c:v>9</c:v>
                </c:pt>
                <c:pt idx="1910">
                  <c:v>9</c:v>
                </c:pt>
                <c:pt idx="1911">
                  <c:v>9</c:v>
                </c:pt>
                <c:pt idx="1912">
                  <c:v>9</c:v>
                </c:pt>
                <c:pt idx="1913">
                  <c:v>9</c:v>
                </c:pt>
                <c:pt idx="1914">
                  <c:v>9</c:v>
                </c:pt>
                <c:pt idx="1915">
                  <c:v>9</c:v>
                </c:pt>
                <c:pt idx="1916">
                  <c:v>9</c:v>
                </c:pt>
                <c:pt idx="1917">
                  <c:v>9</c:v>
                </c:pt>
                <c:pt idx="1918">
                  <c:v>9</c:v>
                </c:pt>
                <c:pt idx="1919">
                  <c:v>9</c:v>
                </c:pt>
                <c:pt idx="1920">
                  <c:v>9</c:v>
                </c:pt>
                <c:pt idx="1921">
                  <c:v>9</c:v>
                </c:pt>
                <c:pt idx="1922">
                  <c:v>9</c:v>
                </c:pt>
                <c:pt idx="1923">
                  <c:v>9</c:v>
                </c:pt>
                <c:pt idx="1924">
                  <c:v>9</c:v>
                </c:pt>
                <c:pt idx="1925">
                  <c:v>9</c:v>
                </c:pt>
                <c:pt idx="1926">
                  <c:v>9</c:v>
                </c:pt>
                <c:pt idx="1927">
                  <c:v>9</c:v>
                </c:pt>
                <c:pt idx="1928">
                  <c:v>9</c:v>
                </c:pt>
                <c:pt idx="1929">
                  <c:v>9</c:v>
                </c:pt>
                <c:pt idx="1930">
                  <c:v>9</c:v>
                </c:pt>
                <c:pt idx="1931">
                  <c:v>9</c:v>
                </c:pt>
                <c:pt idx="1932">
                  <c:v>9</c:v>
                </c:pt>
                <c:pt idx="1933">
                  <c:v>9</c:v>
                </c:pt>
                <c:pt idx="1934">
                  <c:v>9</c:v>
                </c:pt>
                <c:pt idx="1935">
                  <c:v>9</c:v>
                </c:pt>
                <c:pt idx="1936">
                  <c:v>9</c:v>
                </c:pt>
                <c:pt idx="1937">
                  <c:v>9</c:v>
                </c:pt>
                <c:pt idx="1938">
                  <c:v>9</c:v>
                </c:pt>
                <c:pt idx="1939">
                  <c:v>9</c:v>
                </c:pt>
                <c:pt idx="1940">
                  <c:v>9</c:v>
                </c:pt>
                <c:pt idx="1941">
                  <c:v>9</c:v>
                </c:pt>
                <c:pt idx="1942">
                  <c:v>9</c:v>
                </c:pt>
                <c:pt idx="1943">
                  <c:v>9</c:v>
                </c:pt>
                <c:pt idx="1944">
                  <c:v>9</c:v>
                </c:pt>
                <c:pt idx="1945">
                  <c:v>9</c:v>
                </c:pt>
                <c:pt idx="1946">
                  <c:v>9</c:v>
                </c:pt>
                <c:pt idx="1947">
                  <c:v>9</c:v>
                </c:pt>
                <c:pt idx="1948">
                  <c:v>9</c:v>
                </c:pt>
                <c:pt idx="1949">
                  <c:v>9</c:v>
                </c:pt>
                <c:pt idx="1950">
                  <c:v>9</c:v>
                </c:pt>
                <c:pt idx="1951">
                  <c:v>9</c:v>
                </c:pt>
                <c:pt idx="1952">
                  <c:v>9</c:v>
                </c:pt>
                <c:pt idx="1953">
                  <c:v>9</c:v>
                </c:pt>
                <c:pt idx="1954">
                  <c:v>9</c:v>
                </c:pt>
                <c:pt idx="1955">
                  <c:v>9</c:v>
                </c:pt>
                <c:pt idx="1956">
                  <c:v>9</c:v>
                </c:pt>
                <c:pt idx="1957">
                  <c:v>9</c:v>
                </c:pt>
                <c:pt idx="1958">
                  <c:v>9</c:v>
                </c:pt>
                <c:pt idx="1959">
                  <c:v>9</c:v>
                </c:pt>
                <c:pt idx="1960">
                  <c:v>9</c:v>
                </c:pt>
                <c:pt idx="1961">
                  <c:v>9</c:v>
                </c:pt>
                <c:pt idx="1962">
                  <c:v>9</c:v>
                </c:pt>
                <c:pt idx="1963">
                  <c:v>9</c:v>
                </c:pt>
                <c:pt idx="1964">
                  <c:v>9</c:v>
                </c:pt>
                <c:pt idx="1965">
                  <c:v>9</c:v>
                </c:pt>
                <c:pt idx="1966">
                  <c:v>9</c:v>
                </c:pt>
                <c:pt idx="1967">
                  <c:v>9</c:v>
                </c:pt>
                <c:pt idx="1968">
                  <c:v>9</c:v>
                </c:pt>
                <c:pt idx="1969">
                  <c:v>9</c:v>
                </c:pt>
                <c:pt idx="1970">
                  <c:v>9</c:v>
                </c:pt>
                <c:pt idx="1971">
                  <c:v>9</c:v>
                </c:pt>
                <c:pt idx="1972">
                  <c:v>9</c:v>
                </c:pt>
                <c:pt idx="1973">
                  <c:v>9</c:v>
                </c:pt>
                <c:pt idx="1974">
                  <c:v>9</c:v>
                </c:pt>
                <c:pt idx="1975">
                  <c:v>9</c:v>
                </c:pt>
                <c:pt idx="1976">
                  <c:v>9</c:v>
                </c:pt>
                <c:pt idx="1977">
                  <c:v>9</c:v>
                </c:pt>
                <c:pt idx="1978">
                  <c:v>9</c:v>
                </c:pt>
                <c:pt idx="1979">
                  <c:v>9</c:v>
                </c:pt>
                <c:pt idx="1980">
                  <c:v>9</c:v>
                </c:pt>
                <c:pt idx="1981">
                  <c:v>9</c:v>
                </c:pt>
                <c:pt idx="1982">
                  <c:v>9</c:v>
                </c:pt>
                <c:pt idx="1983">
                  <c:v>9</c:v>
                </c:pt>
                <c:pt idx="1984">
                  <c:v>8</c:v>
                </c:pt>
                <c:pt idx="1985">
                  <c:v>8</c:v>
                </c:pt>
                <c:pt idx="1986">
                  <c:v>8</c:v>
                </c:pt>
                <c:pt idx="1987">
                  <c:v>8</c:v>
                </c:pt>
                <c:pt idx="1988">
                  <c:v>8</c:v>
                </c:pt>
                <c:pt idx="1989">
                  <c:v>8</c:v>
                </c:pt>
                <c:pt idx="1990">
                  <c:v>8</c:v>
                </c:pt>
                <c:pt idx="1991">
                  <c:v>8</c:v>
                </c:pt>
                <c:pt idx="1992">
                  <c:v>8</c:v>
                </c:pt>
                <c:pt idx="1993">
                  <c:v>8</c:v>
                </c:pt>
                <c:pt idx="1994">
                  <c:v>8</c:v>
                </c:pt>
                <c:pt idx="1995">
                  <c:v>8</c:v>
                </c:pt>
                <c:pt idx="1996">
                  <c:v>8</c:v>
                </c:pt>
                <c:pt idx="1997">
                  <c:v>8</c:v>
                </c:pt>
                <c:pt idx="1998">
                  <c:v>8</c:v>
                </c:pt>
                <c:pt idx="1999">
                  <c:v>8</c:v>
                </c:pt>
                <c:pt idx="2000">
                  <c:v>8</c:v>
                </c:pt>
                <c:pt idx="2001">
                  <c:v>8</c:v>
                </c:pt>
                <c:pt idx="2002">
                  <c:v>8</c:v>
                </c:pt>
                <c:pt idx="2003">
                  <c:v>8</c:v>
                </c:pt>
                <c:pt idx="2004">
                  <c:v>8</c:v>
                </c:pt>
                <c:pt idx="2005">
                  <c:v>8</c:v>
                </c:pt>
                <c:pt idx="2006">
                  <c:v>8</c:v>
                </c:pt>
                <c:pt idx="2007">
                  <c:v>8</c:v>
                </c:pt>
                <c:pt idx="2008">
                  <c:v>8</c:v>
                </c:pt>
                <c:pt idx="2009">
                  <c:v>8</c:v>
                </c:pt>
                <c:pt idx="2010">
                  <c:v>8</c:v>
                </c:pt>
                <c:pt idx="2011">
                  <c:v>8</c:v>
                </c:pt>
                <c:pt idx="2012">
                  <c:v>8</c:v>
                </c:pt>
                <c:pt idx="2013">
                  <c:v>8</c:v>
                </c:pt>
                <c:pt idx="2014">
                  <c:v>8</c:v>
                </c:pt>
                <c:pt idx="2015">
                  <c:v>8</c:v>
                </c:pt>
                <c:pt idx="2016">
                  <c:v>8</c:v>
                </c:pt>
                <c:pt idx="2017">
                  <c:v>8</c:v>
                </c:pt>
                <c:pt idx="2018">
                  <c:v>8</c:v>
                </c:pt>
                <c:pt idx="2019">
                  <c:v>8</c:v>
                </c:pt>
                <c:pt idx="2020">
                  <c:v>8</c:v>
                </c:pt>
                <c:pt idx="2021">
                  <c:v>8</c:v>
                </c:pt>
                <c:pt idx="2022">
                  <c:v>8</c:v>
                </c:pt>
                <c:pt idx="2023">
                  <c:v>8</c:v>
                </c:pt>
                <c:pt idx="2024">
                  <c:v>8</c:v>
                </c:pt>
                <c:pt idx="2025">
                  <c:v>8</c:v>
                </c:pt>
                <c:pt idx="2026">
                  <c:v>8</c:v>
                </c:pt>
                <c:pt idx="2027">
                  <c:v>8</c:v>
                </c:pt>
                <c:pt idx="2028">
                  <c:v>8</c:v>
                </c:pt>
                <c:pt idx="2029">
                  <c:v>8</c:v>
                </c:pt>
                <c:pt idx="2030">
                  <c:v>8</c:v>
                </c:pt>
                <c:pt idx="2031">
                  <c:v>8</c:v>
                </c:pt>
                <c:pt idx="2032">
                  <c:v>8</c:v>
                </c:pt>
                <c:pt idx="2033">
                  <c:v>8</c:v>
                </c:pt>
                <c:pt idx="2034">
                  <c:v>8</c:v>
                </c:pt>
                <c:pt idx="2035">
                  <c:v>8</c:v>
                </c:pt>
                <c:pt idx="2036">
                  <c:v>8</c:v>
                </c:pt>
                <c:pt idx="2037">
                  <c:v>8</c:v>
                </c:pt>
                <c:pt idx="2038">
                  <c:v>8</c:v>
                </c:pt>
                <c:pt idx="2039">
                  <c:v>8</c:v>
                </c:pt>
                <c:pt idx="2040">
                  <c:v>8</c:v>
                </c:pt>
                <c:pt idx="2041">
                  <c:v>8</c:v>
                </c:pt>
                <c:pt idx="2042">
                  <c:v>8</c:v>
                </c:pt>
                <c:pt idx="2043">
                  <c:v>8</c:v>
                </c:pt>
                <c:pt idx="2044">
                  <c:v>8</c:v>
                </c:pt>
                <c:pt idx="2045">
                  <c:v>8</c:v>
                </c:pt>
                <c:pt idx="2046">
                  <c:v>8</c:v>
                </c:pt>
                <c:pt idx="2047">
                  <c:v>8</c:v>
                </c:pt>
                <c:pt idx="2048">
                  <c:v>8</c:v>
                </c:pt>
                <c:pt idx="2049">
                  <c:v>8</c:v>
                </c:pt>
                <c:pt idx="2050">
                  <c:v>8</c:v>
                </c:pt>
                <c:pt idx="2051">
                  <c:v>8</c:v>
                </c:pt>
                <c:pt idx="2052">
                  <c:v>8</c:v>
                </c:pt>
                <c:pt idx="2053">
                  <c:v>8</c:v>
                </c:pt>
                <c:pt idx="2054">
                  <c:v>8</c:v>
                </c:pt>
                <c:pt idx="2055">
                  <c:v>8</c:v>
                </c:pt>
                <c:pt idx="2056">
                  <c:v>8</c:v>
                </c:pt>
                <c:pt idx="2057">
                  <c:v>8</c:v>
                </c:pt>
                <c:pt idx="2058">
                  <c:v>8</c:v>
                </c:pt>
                <c:pt idx="2059">
                  <c:v>8</c:v>
                </c:pt>
                <c:pt idx="2060">
                  <c:v>8</c:v>
                </c:pt>
                <c:pt idx="2061">
                  <c:v>8</c:v>
                </c:pt>
                <c:pt idx="2062">
                  <c:v>8</c:v>
                </c:pt>
                <c:pt idx="2063">
                  <c:v>8</c:v>
                </c:pt>
                <c:pt idx="2064">
                  <c:v>8</c:v>
                </c:pt>
                <c:pt idx="2065">
                  <c:v>8</c:v>
                </c:pt>
                <c:pt idx="2066">
                  <c:v>8</c:v>
                </c:pt>
                <c:pt idx="2067">
                  <c:v>8</c:v>
                </c:pt>
                <c:pt idx="2068">
                  <c:v>8</c:v>
                </c:pt>
                <c:pt idx="2069">
                  <c:v>8</c:v>
                </c:pt>
                <c:pt idx="2070">
                  <c:v>8</c:v>
                </c:pt>
                <c:pt idx="2071">
                  <c:v>8</c:v>
                </c:pt>
                <c:pt idx="2072">
                  <c:v>8</c:v>
                </c:pt>
                <c:pt idx="2073">
                  <c:v>8</c:v>
                </c:pt>
                <c:pt idx="2074">
                  <c:v>8</c:v>
                </c:pt>
                <c:pt idx="2075">
                  <c:v>8</c:v>
                </c:pt>
                <c:pt idx="2076">
                  <c:v>8</c:v>
                </c:pt>
                <c:pt idx="2077">
                  <c:v>8</c:v>
                </c:pt>
                <c:pt idx="2078">
                  <c:v>8</c:v>
                </c:pt>
                <c:pt idx="2079">
                  <c:v>7</c:v>
                </c:pt>
                <c:pt idx="2080">
                  <c:v>7</c:v>
                </c:pt>
                <c:pt idx="2081">
                  <c:v>7</c:v>
                </c:pt>
                <c:pt idx="2082">
                  <c:v>7</c:v>
                </c:pt>
                <c:pt idx="2083">
                  <c:v>7</c:v>
                </c:pt>
                <c:pt idx="2084">
                  <c:v>7</c:v>
                </c:pt>
                <c:pt idx="2085">
                  <c:v>7</c:v>
                </c:pt>
                <c:pt idx="2086">
                  <c:v>7</c:v>
                </c:pt>
                <c:pt idx="2087">
                  <c:v>7</c:v>
                </c:pt>
                <c:pt idx="2088">
                  <c:v>7</c:v>
                </c:pt>
                <c:pt idx="2089">
                  <c:v>7</c:v>
                </c:pt>
                <c:pt idx="2090">
                  <c:v>7</c:v>
                </c:pt>
                <c:pt idx="2091">
                  <c:v>7</c:v>
                </c:pt>
                <c:pt idx="2092">
                  <c:v>7</c:v>
                </c:pt>
                <c:pt idx="2093">
                  <c:v>7</c:v>
                </c:pt>
                <c:pt idx="2094">
                  <c:v>7</c:v>
                </c:pt>
                <c:pt idx="2095">
                  <c:v>7</c:v>
                </c:pt>
                <c:pt idx="2096">
                  <c:v>7</c:v>
                </c:pt>
                <c:pt idx="2097">
                  <c:v>7</c:v>
                </c:pt>
                <c:pt idx="2098">
                  <c:v>7</c:v>
                </c:pt>
                <c:pt idx="2099">
                  <c:v>7</c:v>
                </c:pt>
                <c:pt idx="2100">
                  <c:v>7</c:v>
                </c:pt>
                <c:pt idx="2101">
                  <c:v>7</c:v>
                </c:pt>
                <c:pt idx="2102">
                  <c:v>7</c:v>
                </c:pt>
                <c:pt idx="2103">
                  <c:v>7</c:v>
                </c:pt>
                <c:pt idx="2104">
                  <c:v>7</c:v>
                </c:pt>
                <c:pt idx="2105">
                  <c:v>7</c:v>
                </c:pt>
                <c:pt idx="2106">
                  <c:v>7</c:v>
                </c:pt>
                <c:pt idx="2107">
                  <c:v>7</c:v>
                </c:pt>
                <c:pt idx="2108">
                  <c:v>7</c:v>
                </c:pt>
                <c:pt idx="2109">
                  <c:v>7</c:v>
                </c:pt>
                <c:pt idx="2110">
                  <c:v>7</c:v>
                </c:pt>
                <c:pt idx="2111">
                  <c:v>7</c:v>
                </c:pt>
                <c:pt idx="2112">
                  <c:v>7</c:v>
                </c:pt>
                <c:pt idx="2113">
                  <c:v>7</c:v>
                </c:pt>
                <c:pt idx="2114">
                  <c:v>7</c:v>
                </c:pt>
                <c:pt idx="2115">
                  <c:v>7</c:v>
                </c:pt>
                <c:pt idx="2116">
                  <c:v>7</c:v>
                </c:pt>
                <c:pt idx="2117">
                  <c:v>7</c:v>
                </c:pt>
                <c:pt idx="2118">
                  <c:v>7</c:v>
                </c:pt>
                <c:pt idx="2119">
                  <c:v>7</c:v>
                </c:pt>
                <c:pt idx="2120">
                  <c:v>7</c:v>
                </c:pt>
                <c:pt idx="2121">
                  <c:v>7</c:v>
                </c:pt>
                <c:pt idx="2122">
                  <c:v>7</c:v>
                </c:pt>
                <c:pt idx="2123">
                  <c:v>7</c:v>
                </c:pt>
                <c:pt idx="2124">
                  <c:v>7</c:v>
                </c:pt>
                <c:pt idx="2125">
                  <c:v>7</c:v>
                </c:pt>
                <c:pt idx="2126">
                  <c:v>7</c:v>
                </c:pt>
                <c:pt idx="2127">
                  <c:v>7</c:v>
                </c:pt>
                <c:pt idx="2128">
                  <c:v>7</c:v>
                </c:pt>
                <c:pt idx="2129">
                  <c:v>7</c:v>
                </c:pt>
                <c:pt idx="2130">
                  <c:v>7</c:v>
                </c:pt>
                <c:pt idx="2131">
                  <c:v>7</c:v>
                </c:pt>
                <c:pt idx="2132">
                  <c:v>7</c:v>
                </c:pt>
                <c:pt idx="2133">
                  <c:v>7</c:v>
                </c:pt>
                <c:pt idx="2134">
                  <c:v>7</c:v>
                </c:pt>
                <c:pt idx="2135">
                  <c:v>7</c:v>
                </c:pt>
                <c:pt idx="2136">
                  <c:v>7</c:v>
                </c:pt>
                <c:pt idx="2137">
                  <c:v>7</c:v>
                </c:pt>
                <c:pt idx="2138">
                  <c:v>7</c:v>
                </c:pt>
                <c:pt idx="2139">
                  <c:v>7</c:v>
                </c:pt>
                <c:pt idx="2140">
                  <c:v>7</c:v>
                </c:pt>
                <c:pt idx="2141">
                  <c:v>7</c:v>
                </c:pt>
                <c:pt idx="2142">
                  <c:v>7</c:v>
                </c:pt>
                <c:pt idx="2143">
                  <c:v>7</c:v>
                </c:pt>
                <c:pt idx="2144">
                  <c:v>7</c:v>
                </c:pt>
                <c:pt idx="2145">
                  <c:v>7</c:v>
                </c:pt>
                <c:pt idx="2146">
                  <c:v>7</c:v>
                </c:pt>
                <c:pt idx="2147">
                  <c:v>7</c:v>
                </c:pt>
                <c:pt idx="2148">
                  <c:v>7</c:v>
                </c:pt>
                <c:pt idx="2149">
                  <c:v>7</c:v>
                </c:pt>
                <c:pt idx="2150">
                  <c:v>7</c:v>
                </c:pt>
                <c:pt idx="2151">
                  <c:v>7</c:v>
                </c:pt>
                <c:pt idx="2152">
                  <c:v>7</c:v>
                </c:pt>
                <c:pt idx="2153">
                  <c:v>7</c:v>
                </c:pt>
                <c:pt idx="2154">
                  <c:v>7</c:v>
                </c:pt>
                <c:pt idx="2155">
                  <c:v>7</c:v>
                </c:pt>
                <c:pt idx="2156">
                  <c:v>7</c:v>
                </c:pt>
                <c:pt idx="2157">
                  <c:v>7</c:v>
                </c:pt>
                <c:pt idx="2158">
                  <c:v>7</c:v>
                </c:pt>
                <c:pt idx="2159">
                  <c:v>7</c:v>
                </c:pt>
                <c:pt idx="2160">
                  <c:v>7</c:v>
                </c:pt>
                <c:pt idx="2161">
                  <c:v>7</c:v>
                </c:pt>
                <c:pt idx="2162">
                  <c:v>7</c:v>
                </c:pt>
                <c:pt idx="2163">
                  <c:v>7</c:v>
                </c:pt>
                <c:pt idx="2164">
                  <c:v>7</c:v>
                </c:pt>
                <c:pt idx="2165">
                  <c:v>7</c:v>
                </c:pt>
                <c:pt idx="2166">
                  <c:v>7</c:v>
                </c:pt>
                <c:pt idx="2167">
                  <c:v>7</c:v>
                </c:pt>
                <c:pt idx="2168">
                  <c:v>7</c:v>
                </c:pt>
                <c:pt idx="2169">
                  <c:v>7</c:v>
                </c:pt>
                <c:pt idx="2170">
                  <c:v>7</c:v>
                </c:pt>
                <c:pt idx="2171">
                  <c:v>7</c:v>
                </c:pt>
                <c:pt idx="2172">
                  <c:v>7</c:v>
                </c:pt>
                <c:pt idx="2173">
                  <c:v>7</c:v>
                </c:pt>
                <c:pt idx="2174">
                  <c:v>7</c:v>
                </c:pt>
                <c:pt idx="2175">
                  <c:v>7</c:v>
                </c:pt>
                <c:pt idx="2176">
                  <c:v>7</c:v>
                </c:pt>
                <c:pt idx="2177">
                  <c:v>7</c:v>
                </c:pt>
                <c:pt idx="2178">
                  <c:v>7</c:v>
                </c:pt>
                <c:pt idx="2179">
                  <c:v>7</c:v>
                </c:pt>
                <c:pt idx="2180">
                  <c:v>7</c:v>
                </c:pt>
                <c:pt idx="2181">
                  <c:v>7</c:v>
                </c:pt>
                <c:pt idx="2182">
                  <c:v>7</c:v>
                </c:pt>
                <c:pt idx="2183">
                  <c:v>7</c:v>
                </c:pt>
                <c:pt idx="2184">
                  <c:v>7</c:v>
                </c:pt>
                <c:pt idx="2185">
                  <c:v>7</c:v>
                </c:pt>
                <c:pt idx="2186">
                  <c:v>7</c:v>
                </c:pt>
                <c:pt idx="2187">
                  <c:v>7</c:v>
                </c:pt>
                <c:pt idx="2188">
                  <c:v>7</c:v>
                </c:pt>
                <c:pt idx="2189">
                  <c:v>7</c:v>
                </c:pt>
                <c:pt idx="2190">
                  <c:v>7</c:v>
                </c:pt>
                <c:pt idx="2191">
                  <c:v>7</c:v>
                </c:pt>
                <c:pt idx="2192">
                  <c:v>7</c:v>
                </c:pt>
                <c:pt idx="2193">
                  <c:v>7</c:v>
                </c:pt>
                <c:pt idx="2194">
                  <c:v>7</c:v>
                </c:pt>
                <c:pt idx="2195">
                  <c:v>7</c:v>
                </c:pt>
                <c:pt idx="2196">
                  <c:v>7</c:v>
                </c:pt>
                <c:pt idx="2197">
                  <c:v>7</c:v>
                </c:pt>
                <c:pt idx="2198">
                  <c:v>7</c:v>
                </c:pt>
                <c:pt idx="2199">
                  <c:v>7</c:v>
                </c:pt>
                <c:pt idx="2200">
                  <c:v>7</c:v>
                </c:pt>
                <c:pt idx="2201">
                  <c:v>7</c:v>
                </c:pt>
                <c:pt idx="2202">
                  <c:v>7</c:v>
                </c:pt>
                <c:pt idx="2203">
                  <c:v>7</c:v>
                </c:pt>
                <c:pt idx="2204">
                  <c:v>7</c:v>
                </c:pt>
                <c:pt idx="2205">
                  <c:v>7</c:v>
                </c:pt>
                <c:pt idx="2206">
                  <c:v>7</c:v>
                </c:pt>
                <c:pt idx="2207">
                  <c:v>7</c:v>
                </c:pt>
                <c:pt idx="2208">
                  <c:v>7</c:v>
                </c:pt>
                <c:pt idx="2209">
                  <c:v>7</c:v>
                </c:pt>
                <c:pt idx="2210">
                  <c:v>7</c:v>
                </c:pt>
                <c:pt idx="2211">
                  <c:v>7</c:v>
                </c:pt>
                <c:pt idx="2212">
                  <c:v>7</c:v>
                </c:pt>
                <c:pt idx="2213">
                  <c:v>7</c:v>
                </c:pt>
                <c:pt idx="2214">
                  <c:v>7</c:v>
                </c:pt>
                <c:pt idx="2215">
                  <c:v>6</c:v>
                </c:pt>
                <c:pt idx="2216">
                  <c:v>6</c:v>
                </c:pt>
                <c:pt idx="2217">
                  <c:v>6</c:v>
                </c:pt>
                <c:pt idx="2218">
                  <c:v>6</c:v>
                </c:pt>
                <c:pt idx="2219">
                  <c:v>6</c:v>
                </c:pt>
                <c:pt idx="2220">
                  <c:v>6</c:v>
                </c:pt>
                <c:pt idx="2221">
                  <c:v>6</c:v>
                </c:pt>
                <c:pt idx="2222">
                  <c:v>6</c:v>
                </c:pt>
                <c:pt idx="2223">
                  <c:v>6</c:v>
                </c:pt>
                <c:pt idx="2224">
                  <c:v>6</c:v>
                </c:pt>
                <c:pt idx="2225">
                  <c:v>6</c:v>
                </c:pt>
                <c:pt idx="2226">
                  <c:v>6</c:v>
                </c:pt>
                <c:pt idx="2227">
                  <c:v>6</c:v>
                </c:pt>
                <c:pt idx="2228">
                  <c:v>6</c:v>
                </c:pt>
                <c:pt idx="2229">
                  <c:v>6</c:v>
                </c:pt>
                <c:pt idx="2230">
                  <c:v>6</c:v>
                </c:pt>
                <c:pt idx="2231">
                  <c:v>6</c:v>
                </c:pt>
                <c:pt idx="2232">
                  <c:v>6</c:v>
                </c:pt>
                <c:pt idx="2233">
                  <c:v>6</c:v>
                </c:pt>
                <c:pt idx="2234">
                  <c:v>6</c:v>
                </c:pt>
                <c:pt idx="2235">
                  <c:v>6</c:v>
                </c:pt>
                <c:pt idx="2236">
                  <c:v>6</c:v>
                </c:pt>
                <c:pt idx="2237">
                  <c:v>6</c:v>
                </c:pt>
                <c:pt idx="2238">
                  <c:v>6</c:v>
                </c:pt>
                <c:pt idx="2239">
                  <c:v>6</c:v>
                </c:pt>
                <c:pt idx="2240">
                  <c:v>6</c:v>
                </c:pt>
                <c:pt idx="2241">
                  <c:v>6</c:v>
                </c:pt>
                <c:pt idx="2242">
                  <c:v>6</c:v>
                </c:pt>
                <c:pt idx="2243">
                  <c:v>6</c:v>
                </c:pt>
                <c:pt idx="2244">
                  <c:v>6</c:v>
                </c:pt>
                <c:pt idx="2245">
                  <c:v>6</c:v>
                </c:pt>
                <c:pt idx="2246">
                  <c:v>6</c:v>
                </c:pt>
                <c:pt idx="2247">
                  <c:v>6</c:v>
                </c:pt>
                <c:pt idx="2248">
                  <c:v>6</c:v>
                </c:pt>
                <c:pt idx="2249">
                  <c:v>6</c:v>
                </c:pt>
                <c:pt idx="2250">
                  <c:v>6</c:v>
                </c:pt>
                <c:pt idx="2251">
                  <c:v>6</c:v>
                </c:pt>
                <c:pt idx="2252">
                  <c:v>6</c:v>
                </c:pt>
                <c:pt idx="2253">
                  <c:v>6</c:v>
                </c:pt>
                <c:pt idx="2254">
                  <c:v>6</c:v>
                </c:pt>
                <c:pt idx="2255">
                  <c:v>6</c:v>
                </c:pt>
                <c:pt idx="2256">
                  <c:v>6</c:v>
                </c:pt>
                <c:pt idx="2257">
                  <c:v>6</c:v>
                </c:pt>
                <c:pt idx="2258">
                  <c:v>6</c:v>
                </c:pt>
                <c:pt idx="2259">
                  <c:v>6</c:v>
                </c:pt>
                <c:pt idx="2260">
                  <c:v>6</c:v>
                </c:pt>
                <c:pt idx="2261">
                  <c:v>6</c:v>
                </c:pt>
                <c:pt idx="2262">
                  <c:v>6</c:v>
                </c:pt>
                <c:pt idx="2263">
                  <c:v>6</c:v>
                </c:pt>
                <c:pt idx="2264">
                  <c:v>6</c:v>
                </c:pt>
                <c:pt idx="2265">
                  <c:v>6</c:v>
                </c:pt>
                <c:pt idx="2266">
                  <c:v>6</c:v>
                </c:pt>
                <c:pt idx="2267">
                  <c:v>6</c:v>
                </c:pt>
                <c:pt idx="2268">
                  <c:v>6</c:v>
                </c:pt>
                <c:pt idx="2269">
                  <c:v>6</c:v>
                </c:pt>
                <c:pt idx="2270">
                  <c:v>6</c:v>
                </c:pt>
                <c:pt idx="2271">
                  <c:v>6</c:v>
                </c:pt>
                <c:pt idx="2272">
                  <c:v>6</c:v>
                </c:pt>
                <c:pt idx="2273">
                  <c:v>6</c:v>
                </c:pt>
                <c:pt idx="2274">
                  <c:v>6</c:v>
                </c:pt>
                <c:pt idx="2275">
                  <c:v>6</c:v>
                </c:pt>
                <c:pt idx="2276">
                  <c:v>6</c:v>
                </c:pt>
                <c:pt idx="2277">
                  <c:v>6</c:v>
                </c:pt>
                <c:pt idx="2278">
                  <c:v>6</c:v>
                </c:pt>
                <c:pt idx="2279">
                  <c:v>6</c:v>
                </c:pt>
                <c:pt idx="2280">
                  <c:v>6</c:v>
                </c:pt>
                <c:pt idx="2281">
                  <c:v>6</c:v>
                </c:pt>
                <c:pt idx="2282">
                  <c:v>6</c:v>
                </c:pt>
                <c:pt idx="2283">
                  <c:v>6</c:v>
                </c:pt>
                <c:pt idx="2284">
                  <c:v>6</c:v>
                </c:pt>
                <c:pt idx="2285">
                  <c:v>6</c:v>
                </c:pt>
                <c:pt idx="2286">
                  <c:v>6</c:v>
                </c:pt>
                <c:pt idx="2287">
                  <c:v>6</c:v>
                </c:pt>
                <c:pt idx="2288">
                  <c:v>6</c:v>
                </c:pt>
                <c:pt idx="2289">
                  <c:v>6</c:v>
                </c:pt>
                <c:pt idx="2290">
                  <c:v>6</c:v>
                </c:pt>
                <c:pt idx="2291">
                  <c:v>6</c:v>
                </c:pt>
                <c:pt idx="2292">
                  <c:v>6</c:v>
                </c:pt>
                <c:pt idx="2293">
                  <c:v>6</c:v>
                </c:pt>
                <c:pt idx="2294">
                  <c:v>6</c:v>
                </c:pt>
                <c:pt idx="2295">
                  <c:v>6</c:v>
                </c:pt>
                <c:pt idx="2296">
                  <c:v>6</c:v>
                </c:pt>
                <c:pt idx="2297">
                  <c:v>6</c:v>
                </c:pt>
                <c:pt idx="2298">
                  <c:v>6</c:v>
                </c:pt>
                <c:pt idx="2299">
                  <c:v>6</c:v>
                </c:pt>
                <c:pt idx="2300">
                  <c:v>6</c:v>
                </c:pt>
                <c:pt idx="2301">
                  <c:v>6</c:v>
                </c:pt>
                <c:pt idx="2302">
                  <c:v>6</c:v>
                </c:pt>
                <c:pt idx="2303">
                  <c:v>6</c:v>
                </c:pt>
                <c:pt idx="2304">
                  <c:v>6</c:v>
                </c:pt>
                <c:pt idx="2305">
                  <c:v>6</c:v>
                </c:pt>
                <c:pt idx="2306">
                  <c:v>6</c:v>
                </c:pt>
                <c:pt idx="2307">
                  <c:v>6</c:v>
                </c:pt>
                <c:pt idx="2308">
                  <c:v>6</c:v>
                </c:pt>
                <c:pt idx="2309">
                  <c:v>6</c:v>
                </c:pt>
                <c:pt idx="2310">
                  <c:v>6</c:v>
                </c:pt>
                <c:pt idx="2311">
                  <c:v>6</c:v>
                </c:pt>
                <c:pt idx="2312">
                  <c:v>6</c:v>
                </c:pt>
                <c:pt idx="2313">
                  <c:v>6</c:v>
                </c:pt>
                <c:pt idx="2314">
                  <c:v>6</c:v>
                </c:pt>
                <c:pt idx="2315">
                  <c:v>6</c:v>
                </c:pt>
                <c:pt idx="2316">
                  <c:v>6</c:v>
                </c:pt>
                <c:pt idx="2317">
                  <c:v>6</c:v>
                </c:pt>
                <c:pt idx="2318">
                  <c:v>6</c:v>
                </c:pt>
                <c:pt idx="2319">
                  <c:v>6</c:v>
                </c:pt>
                <c:pt idx="2320">
                  <c:v>6</c:v>
                </c:pt>
                <c:pt idx="2321">
                  <c:v>6</c:v>
                </c:pt>
                <c:pt idx="2322">
                  <c:v>6</c:v>
                </c:pt>
                <c:pt idx="2323">
                  <c:v>6</c:v>
                </c:pt>
                <c:pt idx="2324">
                  <c:v>6</c:v>
                </c:pt>
                <c:pt idx="2325">
                  <c:v>6</c:v>
                </c:pt>
                <c:pt idx="2326">
                  <c:v>6</c:v>
                </c:pt>
                <c:pt idx="2327">
                  <c:v>6</c:v>
                </c:pt>
                <c:pt idx="2328">
                  <c:v>6</c:v>
                </c:pt>
                <c:pt idx="2329">
                  <c:v>6</c:v>
                </c:pt>
                <c:pt idx="2330">
                  <c:v>6</c:v>
                </c:pt>
                <c:pt idx="2331">
                  <c:v>6</c:v>
                </c:pt>
                <c:pt idx="2332">
                  <c:v>6</c:v>
                </c:pt>
                <c:pt idx="2333">
                  <c:v>6</c:v>
                </c:pt>
                <c:pt idx="2334">
                  <c:v>6</c:v>
                </c:pt>
                <c:pt idx="2335">
                  <c:v>6</c:v>
                </c:pt>
                <c:pt idx="2336">
                  <c:v>6</c:v>
                </c:pt>
                <c:pt idx="2337">
                  <c:v>6</c:v>
                </c:pt>
                <c:pt idx="2338">
                  <c:v>6</c:v>
                </c:pt>
                <c:pt idx="2339">
                  <c:v>6</c:v>
                </c:pt>
                <c:pt idx="2340">
                  <c:v>6</c:v>
                </c:pt>
                <c:pt idx="2341">
                  <c:v>6</c:v>
                </c:pt>
                <c:pt idx="2342">
                  <c:v>6</c:v>
                </c:pt>
                <c:pt idx="2343">
                  <c:v>6</c:v>
                </c:pt>
                <c:pt idx="2344">
                  <c:v>6</c:v>
                </c:pt>
                <c:pt idx="2345">
                  <c:v>6</c:v>
                </c:pt>
                <c:pt idx="2346">
                  <c:v>6</c:v>
                </c:pt>
                <c:pt idx="2347">
                  <c:v>6</c:v>
                </c:pt>
                <c:pt idx="2348">
                  <c:v>6</c:v>
                </c:pt>
                <c:pt idx="2349">
                  <c:v>6</c:v>
                </c:pt>
                <c:pt idx="2350">
                  <c:v>6</c:v>
                </c:pt>
                <c:pt idx="2351">
                  <c:v>6</c:v>
                </c:pt>
                <c:pt idx="2352">
                  <c:v>6</c:v>
                </c:pt>
                <c:pt idx="2353">
                  <c:v>6</c:v>
                </c:pt>
                <c:pt idx="2354">
                  <c:v>6</c:v>
                </c:pt>
                <c:pt idx="2355">
                  <c:v>6</c:v>
                </c:pt>
                <c:pt idx="2356">
                  <c:v>6</c:v>
                </c:pt>
                <c:pt idx="2357">
                  <c:v>6</c:v>
                </c:pt>
                <c:pt idx="2358">
                  <c:v>6</c:v>
                </c:pt>
                <c:pt idx="2359">
                  <c:v>6</c:v>
                </c:pt>
                <c:pt idx="2360">
                  <c:v>6</c:v>
                </c:pt>
                <c:pt idx="2361">
                  <c:v>6</c:v>
                </c:pt>
                <c:pt idx="2362">
                  <c:v>6</c:v>
                </c:pt>
                <c:pt idx="2363">
                  <c:v>6</c:v>
                </c:pt>
                <c:pt idx="2364">
                  <c:v>6</c:v>
                </c:pt>
                <c:pt idx="2365">
                  <c:v>6</c:v>
                </c:pt>
                <c:pt idx="2366">
                  <c:v>6</c:v>
                </c:pt>
                <c:pt idx="2367">
                  <c:v>5</c:v>
                </c:pt>
                <c:pt idx="2368">
                  <c:v>5</c:v>
                </c:pt>
                <c:pt idx="2369">
                  <c:v>5</c:v>
                </c:pt>
                <c:pt idx="2370">
                  <c:v>5</c:v>
                </c:pt>
                <c:pt idx="2371">
                  <c:v>5</c:v>
                </c:pt>
                <c:pt idx="2372">
                  <c:v>5</c:v>
                </c:pt>
                <c:pt idx="2373">
                  <c:v>5</c:v>
                </c:pt>
                <c:pt idx="2374">
                  <c:v>5</c:v>
                </c:pt>
                <c:pt idx="2375">
                  <c:v>5</c:v>
                </c:pt>
                <c:pt idx="2376">
                  <c:v>5</c:v>
                </c:pt>
                <c:pt idx="2377">
                  <c:v>5</c:v>
                </c:pt>
                <c:pt idx="2378">
                  <c:v>5</c:v>
                </c:pt>
                <c:pt idx="2379">
                  <c:v>5</c:v>
                </c:pt>
                <c:pt idx="2380">
                  <c:v>5</c:v>
                </c:pt>
                <c:pt idx="2381">
                  <c:v>5</c:v>
                </c:pt>
                <c:pt idx="2382">
                  <c:v>5</c:v>
                </c:pt>
                <c:pt idx="2383">
                  <c:v>5</c:v>
                </c:pt>
                <c:pt idx="2384">
                  <c:v>5</c:v>
                </c:pt>
                <c:pt idx="2385">
                  <c:v>5</c:v>
                </c:pt>
                <c:pt idx="2386">
                  <c:v>5</c:v>
                </c:pt>
                <c:pt idx="2387">
                  <c:v>5</c:v>
                </c:pt>
                <c:pt idx="2388">
                  <c:v>5</c:v>
                </c:pt>
                <c:pt idx="2389">
                  <c:v>5</c:v>
                </c:pt>
                <c:pt idx="2390">
                  <c:v>5</c:v>
                </c:pt>
                <c:pt idx="2391">
                  <c:v>5</c:v>
                </c:pt>
                <c:pt idx="2392">
                  <c:v>5</c:v>
                </c:pt>
                <c:pt idx="2393">
                  <c:v>5</c:v>
                </c:pt>
                <c:pt idx="2394">
                  <c:v>5</c:v>
                </c:pt>
                <c:pt idx="2395">
                  <c:v>5</c:v>
                </c:pt>
                <c:pt idx="2396">
                  <c:v>5</c:v>
                </c:pt>
                <c:pt idx="2397">
                  <c:v>5</c:v>
                </c:pt>
                <c:pt idx="2398">
                  <c:v>5</c:v>
                </c:pt>
                <c:pt idx="2399">
                  <c:v>5</c:v>
                </c:pt>
                <c:pt idx="2400">
                  <c:v>5</c:v>
                </c:pt>
                <c:pt idx="2401">
                  <c:v>5</c:v>
                </c:pt>
                <c:pt idx="2402">
                  <c:v>5</c:v>
                </c:pt>
                <c:pt idx="2403">
                  <c:v>5</c:v>
                </c:pt>
                <c:pt idx="2404">
                  <c:v>5</c:v>
                </c:pt>
                <c:pt idx="2405">
                  <c:v>5</c:v>
                </c:pt>
                <c:pt idx="2406">
                  <c:v>5</c:v>
                </c:pt>
                <c:pt idx="2407">
                  <c:v>5</c:v>
                </c:pt>
                <c:pt idx="2408">
                  <c:v>5</c:v>
                </c:pt>
                <c:pt idx="2409">
                  <c:v>5</c:v>
                </c:pt>
                <c:pt idx="2410">
                  <c:v>5</c:v>
                </c:pt>
                <c:pt idx="2411">
                  <c:v>5</c:v>
                </c:pt>
                <c:pt idx="2412">
                  <c:v>5</c:v>
                </c:pt>
                <c:pt idx="2413">
                  <c:v>5</c:v>
                </c:pt>
                <c:pt idx="2414">
                  <c:v>5</c:v>
                </c:pt>
                <c:pt idx="2415">
                  <c:v>5</c:v>
                </c:pt>
                <c:pt idx="2416">
                  <c:v>5</c:v>
                </c:pt>
                <c:pt idx="2417">
                  <c:v>5</c:v>
                </c:pt>
                <c:pt idx="2418">
                  <c:v>5</c:v>
                </c:pt>
                <c:pt idx="2419">
                  <c:v>5</c:v>
                </c:pt>
                <c:pt idx="2420">
                  <c:v>5</c:v>
                </c:pt>
                <c:pt idx="2421">
                  <c:v>5</c:v>
                </c:pt>
                <c:pt idx="2422">
                  <c:v>5</c:v>
                </c:pt>
                <c:pt idx="2423">
                  <c:v>5</c:v>
                </c:pt>
                <c:pt idx="2424">
                  <c:v>5</c:v>
                </c:pt>
                <c:pt idx="2425">
                  <c:v>5</c:v>
                </c:pt>
                <c:pt idx="2426">
                  <c:v>5</c:v>
                </c:pt>
                <c:pt idx="2427">
                  <c:v>5</c:v>
                </c:pt>
                <c:pt idx="2428">
                  <c:v>5</c:v>
                </c:pt>
                <c:pt idx="2429">
                  <c:v>5</c:v>
                </c:pt>
                <c:pt idx="2430">
                  <c:v>5</c:v>
                </c:pt>
                <c:pt idx="2431">
                  <c:v>5</c:v>
                </c:pt>
                <c:pt idx="2432">
                  <c:v>5</c:v>
                </c:pt>
                <c:pt idx="2433">
                  <c:v>5</c:v>
                </c:pt>
                <c:pt idx="2434">
                  <c:v>5</c:v>
                </c:pt>
                <c:pt idx="2435">
                  <c:v>5</c:v>
                </c:pt>
                <c:pt idx="2436">
                  <c:v>5</c:v>
                </c:pt>
                <c:pt idx="2437">
                  <c:v>5</c:v>
                </c:pt>
                <c:pt idx="2438">
                  <c:v>5</c:v>
                </c:pt>
                <c:pt idx="2439">
                  <c:v>5</c:v>
                </c:pt>
                <c:pt idx="2440">
                  <c:v>5</c:v>
                </c:pt>
                <c:pt idx="2441">
                  <c:v>5</c:v>
                </c:pt>
                <c:pt idx="2442">
                  <c:v>5</c:v>
                </c:pt>
                <c:pt idx="2443">
                  <c:v>5</c:v>
                </c:pt>
                <c:pt idx="2444">
                  <c:v>5</c:v>
                </c:pt>
                <c:pt idx="2445">
                  <c:v>5</c:v>
                </c:pt>
                <c:pt idx="2446">
                  <c:v>5</c:v>
                </c:pt>
                <c:pt idx="2447">
                  <c:v>5</c:v>
                </c:pt>
                <c:pt idx="2448">
                  <c:v>5</c:v>
                </c:pt>
                <c:pt idx="2449">
                  <c:v>5</c:v>
                </c:pt>
                <c:pt idx="2450">
                  <c:v>5</c:v>
                </c:pt>
                <c:pt idx="2451">
                  <c:v>5</c:v>
                </c:pt>
                <c:pt idx="2452">
                  <c:v>5</c:v>
                </c:pt>
                <c:pt idx="2453">
                  <c:v>5</c:v>
                </c:pt>
                <c:pt idx="2454">
                  <c:v>5</c:v>
                </c:pt>
                <c:pt idx="2455">
                  <c:v>5</c:v>
                </c:pt>
                <c:pt idx="2456">
                  <c:v>5</c:v>
                </c:pt>
                <c:pt idx="2457">
                  <c:v>5</c:v>
                </c:pt>
                <c:pt idx="2458">
                  <c:v>5</c:v>
                </c:pt>
                <c:pt idx="2459">
                  <c:v>5</c:v>
                </c:pt>
                <c:pt idx="2460">
                  <c:v>5</c:v>
                </c:pt>
                <c:pt idx="2461">
                  <c:v>5</c:v>
                </c:pt>
                <c:pt idx="2462">
                  <c:v>5</c:v>
                </c:pt>
                <c:pt idx="2463">
                  <c:v>5</c:v>
                </c:pt>
                <c:pt idx="2464">
                  <c:v>5</c:v>
                </c:pt>
                <c:pt idx="2465">
                  <c:v>5</c:v>
                </c:pt>
                <c:pt idx="2466">
                  <c:v>5</c:v>
                </c:pt>
                <c:pt idx="2467">
                  <c:v>5</c:v>
                </c:pt>
                <c:pt idx="2468">
                  <c:v>5</c:v>
                </c:pt>
                <c:pt idx="2469">
                  <c:v>5</c:v>
                </c:pt>
                <c:pt idx="2470">
                  <c:v>5</c:v>
                </c:pt>
                <c:pt idx="2471">
                  <c:v>5</c:v>
                </c:pt>
                <c:pt idx="2472">
                  <c:v>5</c:v>
                </c:pt>
                <c:pt idx="2473">
                  <c:v>5</c:v>
                </c:pt>
                <c:pt idx="2474">
                  <c:v>5</c:v>
                </c:pt>
                <c:pt idx="2475">
                  <c:v>5</c:v>
                </c:pt>
                <c:pt idx="2476">
                  <c:v>5</c:v>
                </c:pt>
                <c:pt idx="2477">
                  <c:v>5</c:v>
                </c:pt>
                <c:pt idx="2478">
                  <c:v>5</c:v>
                </c:pt>
                <c:pt idx="2479">
                  <c:v>5</c:v>
                </c:pt>
                <c:pt idx="2480">
                  <c:v>5</c:v>
                </c:pt>
                <c:pt idx="2481">
                  <c:v>5</c:v>
                </c:pt>
                <c:pt idx="2482">
                  <c:v>5</c:v>
                </c:pt>
                <c:pt idx="2483">
                  <c:v>5</c:v>
                </c:pt>
                <c:pt idx="2484">
                  <c:v>5</c:v>
                </c:pt>
                <c:pt idx="2485">
                  <c:v>5</c:v>
                </c:pt>
                <c:pt idx="2486">
                  <c:v>5</c:v>
                </c:pt>
                <c:pt idx="2487">
                  <c:v>5</c:v>
                </c:pt>
                <c:pt idx="2488">
                  <c:v>5</c:v>
                </c:pt>
                <c:pt idx="2489">
                  <c:v>5</c:v>
                </c:pt>
                <c:pt idx="2490">
                  <c:v>5</c:v>
                </c:pt>
                <c:pt idx="2491">
                  <c:v>5</c:v>
                </c:pt>
                <c:pt idx="2492">
                  <c:v>5</c:v>
                </c:pt>
                <c:pt idx="2493">
                  <c:v>5</c:v>
                </c:pt>
                <c:pt idx="2494">
                  <c:v>5</c:v>
                </c:pt>
                <c:pt idx="2495">
                  <c:v>5</c:v>
                </c:pt>
                <c:pt idx="2496">
                  <c:v>5</c:v>
                </c:pt>
                <c:pt idx="2497">
                  <c:v>5</c:v>
                </c:pt>
                <c:pt idx="2498">
                  <c:v>5</c:v>
                </c:pt>
                <c:pt idx="2499">
                  <c:v>5</c:v>
                </c:pt>
                <c:pt idx="2500">
                  <c:v>5</c:v>
                </c:pt>
                <c:pt idx="2501">
                  <c:v>5</c:v>
                </c:pt>
                <c:pt idx="2502">
                  <c:v>5</c:v>
                </c:pt>
                <c:pt idx="2503">
                  <c:v>5</c:v>
                </c:pt>
                <c:pt idx="2504">
                  <c:v>5</c:v>
                </c:pt>
                <c:pt idx="2505">
                  <c:v>5</c:v>
                </c:pt>
                <c:pt idx="2506">
                  <c:v>5</c:v>
                </c:pt>
                <c:pt idx="2507">
                  <c:v>5</c:v>
                </c:pt>
                <c:pt idx="2508">
                  <c:v>5</c:v>
                </c:pt>
                <c:pt idx="2509">
                  <c:v>5</c:v>
                </c:pt>
                <c:pt idx="2510">
                  <c:v>5</c:v>
                </c:pt>
                <c:pt idx="2511">
                  <c:v>5</c:v>
                </c:pt>
                <c:pt idx="2512">
                  <c:v>5</c:v>
                </c:pt>
                <c:pt idx="2513">
                  <c:v>5</c:v>
                </c:pt>
                <c:pt idx="2514">
                  <c:v>5</c:v>
                </c:pt>
                <c:pt idx="2515">
                  <c:v>5</c:v>
                </c:pt>
                <c:pt idx="2516">
                  <c:v>5</c:v>
                </c:pt>
                <c:pt idx="2517">
                  <c:v>5</c:v>
                </c:pt>
                <c:pt idx="2518">
                  <c:v>5</c:v>
                </c:pt>
                <c:pt idx="2519">
                  <c:v>5</c:v>
                </c:pt>
                <c:pt idx="2520">
                  <c:v>5</c:v>
                </c:pt>
                <c:pt idx="2521">
                  <c:v>5</c:v>
                </c:pt>
                <c:pt idx="2522">
                  <c:v>5</c:v>
                </c:pt>
                <c:pt idx="2523">
                  <c:v>5</c:v>
                </c:pt>
                <c:pt idx="2524">
                  <c:v>5</c:v>
                </c:pt>
                <c:pt idx="2525">
                  <c:v>5</c:v>
                </c:pt>
                <c:pt idx="2526">
                  <c:v>5</c:v>
                </c:pt>
                <c:pt idx="2527">
                  <c:v>5</c:v>
                </c:pt>
                <c:pt idx="2528">
                  <c:v>5</c:v>
                </c:pt>
                <c:pt idx="2529">
                  <c:v>4</c:v>
                </c:pt>
                <c:pt idx="2530">
                  <c:v>4</c:v>
                </c:pt>
                <c:pt idx="2531">
                  <c:v>4</c:v>
                </c:pt>
                <c:pt idx="2532">
                  <c:v>4</c:v>
                </c:pt>
                <c:pt idx="2533">
                  <c:v>4</c:v>
                </c:pt>
                <c:pt idx="2534">
                  <c:v>4</c:v>
                </c:pt>
                <c:pt idx="2535">
                  <c:v>4</c:v>
                </c:pt>
                <c:pt idx="2536">
                  <c:v>4</c:v>
                </c:pt>
                <c:pt idx="2537">
                  <c:v>4</c:v>
                </c:pt>
                <c:pt idx="2538">
                  <c:v>4</c:v>
                </c:pt>
                <c:pt idx="2539">
                  <c:v>4</c:v>
                </c:pt>
                <c:pt idx="2540">
                  <c:v>4</c:v>
                </c:pt>
                <c:pt idx="2541">
                  <c:v>4</c:v>
                </c:pt>
                <c:pt idx="2542">
                  <c:v>4</c:v>
                </c:pt>
                <c:pt idx="2543">
                  <c:v>4</c:v>
                </c:pt>
                <c:pt idx="2544">
                  <c:v>4</c:v>
                </c:pt>
                <c:pt idx="2545">
                  <c:v>4</c:v>
                </c:pt>
                <c:pt idx="2546">
                  <c:v>4</c:v>
                </c:pt>
                <c:pt idx="2547">
                  <c:v>4</c:v>
                </c:pt>
                <c:pt idx="2548">
                  <c:v>4</c:v>
                </c:pt>
                <c:pt idx="2549">
                  <c:v>4</c:v>
                </c:pt>
                <c:pt idx="2550">
                  <c:v>4</c:v>
                </c:pt>
                <c:pt idx="2551">
                  <c:v>4</c:v>
                </c:pt>
                <c:pt idx="2552">
                  <c:v>4</c:v>
                </c:pt>
                <c:pt idx="2553">
                  <c:v>4</c:v>
                </c:pt>
                <c:pt idx="2554">
                  <c:v>4</c:v>
                </c:pt>
                <c:pt idx="2555">
                  <c:v>4</c:v>
                </c:pt>
                <c:pt idx="2556">
                  <c:v>4</c:v>
                </c:pt>
                <c:pt idx="2557">
                  <c:v>4</c:v>
                </c:pt>
                <c:pt idx="2558">
                  <c:v>4</c:v>
                </c:pt>
                <c:pt idx="2559">
                  <c:v>4</c:v>
                </c:pt>
                <c:pt idx="2560">
                  <c:v>4</c:v>
                </c:pt>
                <c:pt idx="2561">
                  <c:v>4</c:v>
                </c:pt>
                <c:pt idx="2562">
                  <c:v>4</c:v>
                </c:pt>
                <c:pt idx="2563">
                  <c:v>4</c:v>
                </c:pt>
                <c:pt idx="2564">
                  <c:v>4</c:v>
                </c:pt>
                <c:pt idx="2565">
                  <c:v>4</c:v>
                </c:pt>
                <c:pt idx="2566">
                  <c:v>4</c:v>
                </c:pt>
                <c:pt idx="2567">
                  <c:v>4</c:v>
                </c:pt>
                <c:pt idx="2568">
                  <c:v>4</c:v>
                </c:pt>
                <c:pt idx="2569">
                  <c:v>4</c:v>
                </c:pt>
                <c:pt idx="2570">
                  <c:v>4</c:v>
                </c:pt>
                <c:pt idx="2571">
                  <c:v>4</c:v>
                </c:pt>
                <c:pt idx="2572">
                  <c:v>4</c:v>
                </c:pt>
                <c:pt idx="2573">
                  <c:v>4</c:v>
                </c:pt>
                <c:pt idx="2574">
                  <c:v>4</c:v>
                </c:pt>
                <c:pt idx="2575">
                  <c:v>4</c:v>
                </c:pt>
                <c:pt idx="2576">
                  <c:v>4</c:v>
                </c:pt>
                <c:pt idx="2577">
                  <c:v>4</c:v>
                </c:pt>
                <c:pt idx="2578">
                  <c:v>4</c:v>
                </c:pt>
                <c:pt idx="2579">
                  <c:v>4</c:v>
                </c:pt>
                <c:pt idx="2580">
                  <c:v>4</c:v>
                </c:pt>
                <c:pt idx="2581">
                  <c:v>4</c:v>
                </c:pt>
                <c:pt idx="2582">
                  <c:v>4</c:v>
                </c:pt>
                <c:pt idx="2583">
                  <c:v>4</c:v>
                </c:pt>
                <c:pt idx="2584">
                  <c:v>4</c:v>
                </c:pt>
                <c:pt idx="2585">
                  <c:v>4</c:v>
                </c:pt>
                <c:pt idx="2586">
                  <c:v>4</c:v>
                </c:pt>
                <c:pt idx="2587">
                  <c:v>4</c:v>
                </c:pt>
                <c:pt idx="2588">
                  <c:v>4</c:v>
                </c:pt>
                <c:pt idx="2589">
                  <c:v>4</c:v>
                </c:pt>
                <c:pt idx="2590">
                  <c:v>4</c:v>
                </c:pt>
                <c:pt idx="2591">
                  <c:v>4</c:v>
                </c:pt>
                <c:pt idx="2592">
                  <c:v>4</c:v>
                </c:pt>
                <c:pt idx="2593">
                  <c:v>4</c:v>
                </c:pt>
                <c:pt idx="2594">
                  <c:v>4</c:v>
                </c:pt>
                <c:pt idx="2595">
                  <c:v>4</c:v>
                </c:pt>
                <c:pt idx="2596">
                  <c:v>4</c:v>
                </c:pt>
                <c:pt idx="2597">
                  <c:v>4</c:v>
                </c:pt>
                <c:pt idx="2598">
                  <c:v>4</c:v>
                </c:pt>
                <c:pt idx="2599">
                  <c:v>4</c:v>
                </c:pt>
                <c:pt idx="2600">
                  <c:v>4</c:v>
                </c:pt>
                <c:pt idx="2601">
                  <c:v>4</c:v>
                </c:pt>
                <c:pt idx="2602">
                  <c:v>4</c:v>
                </c:pt>
                <c:pt idx="2603">
                  <c:v>4</c:v>
                </c:pt>
                <c:pt idx="2604">
                  <c:v>4</c:v>
                </c:pt>
                <c:pt idx="2605">
                  <c:v>4</c:v>
                </c:pt>
                <c:pt idx="2606">
                  <c:v>4</c:v>
                </c:pt>
                <c:pt idx="2607">
                  <c:v>4</c:v>
                </c:pt>
                <c:pt idx="2608">
                  <c:v>4</c:v>
                </c:pt>
                <c:pt idx="2609">
                  <c:v>4</c:v>
                </c:pt>
                <c:pt idx="2610">
                  <c:v>4</c:v>
                </c:pt>
                <c:pt idx="2611">
                  <c:v>4</c:v>
                </c:pt>
                <c:pt idx="2612">
                  <c:v>4</c:v>
                </c:pt>
                <c:pt idx="2613">
                  <c:v>4</c:v>
                </c:pt>
                <c:pt idx="2614">
                  <c:v>4</c:v>
                </c:pt>
                <c:pt idx="2615">
                  <c:v>4</c:v>
                </c:pt>
                <c:pt idx="2616">
                  <c:v>4</c:v>
                </c:pt>
                <c:pt idx="2617">
                  <c:v>4</c:v>
                </c:pt>
                <c:pt idx="2618">
                  <c:v>4</c:v>
                </c:pt>
                <c:pt idx="2619">
                  <c:v>4</c:v>
                </c:pt>
                <c:pt idx="2620">
                  <c:v>4</c:v>
                </c:pt>
                <c:pt idx="2621">
                  <c:v>4</c:v>
                </c:pt>
                <c:pt idx="2622">
                  <c:v>4</c:v>
                </c:pt>
                <c:pt idx="2623">
                  <c:v>4</c:v>
                </c:pt>
                <c:pt idx="2624">
                  <c:v>4</c:v>
                </c:pt>
                <c:pt idx="2625">
                  <c:v>4</c:v>
                </c:pt>
                <c:pt idx="2626">
                  <c:v>4</c:v>
                </c:pt>
                <c:pt idx="2627">
                  <c:v>4</c:v>
                </c:pt>
                <c:pt idx="2628">
                  <c:v>4</c:v>
                </c:pt>
                <c:pt idx="2629">
                  <c:v>4</c:v>
                </c:pt>
                <c:pt idx="2630">
                  <c:v>4</c:v>
                </c:pt>
                <c:pt idx="2631">
                  <c:v>4</c:v>
                </c:pt>
                <c:pt idx="2632">
                  <c:v>4</c:v>
                </c:pt>
                <c:pt idx="2633">
                  <c:v>4</c:v>
                </c:pt>
                <c:pt idx="2634">
                  <c:v>4</c:v>
                </c:pt>
                <c:pt idx="2635">
                  <c:v>4</c:v>
                </c:pt>
                <c:pt idx="2636">
                  <c:v>4</c:v>
                </c:pt>
                <c:pt idx="2637">
                  <c:v>4</c:v>
                </c:pt>
                <c:pt idx="2638">
                  <c:v>4</c:v>
                </c:pt>
                <c:pt idx="2639">
                  <c:v>4</c:v>
                </c:pt>
                <c:pt idx="2640">
                  <c:v>4</c:v>
                </c:pt>
                <c:pt idx="2641">
                  <c:v>4</c:v>
                </c:pt>
                <c:pt idx="2642">
                  <c:v>4</c:v>
                </c:pt>
                <c:pt idx="2643">
                  <c:v>4</c:v>
                </c:pt>
                <c:pt idx="2644">
                  <c:v>4</c:v>
                </c:pt>
                <c:pt idx="2645">
                  <c:v>4</c:v>
                </c:pt>
                <c:pt idx="2646">
                  <c:v>4</c:v>
                </c:pt>
                <c:pt idx="2647">
                  <c:v>4</c:v>
                </c:pt>
                <c:pt idx="2648">
                  <c:v>4</c:v>
                </c:pt>
                <c:pt idx="2649">
                  <c:v>4</c:v>
                </c:pt>
                <c:pt idx="2650">
                  <c:v>4</c:v>
                </c:pt>
                <c:pt idx="2651">
                  <c:v>4</c:v>
                </c:pt>
                <c:pt idx="2652">
                  <c:v>4</c:v>
                </c:pt>
                <c:pt idx="2653">
                  <c:v>4</c:v>
                </c:pt>
                <c:pt idx="2654">
                  <c:v>4</c:v>
                </c:pt>
                <c:pt idx="2655">
                  <c:v>4</c:v>
                </c:pt>
                <c:pt idx="2656">
                  <c:v>4</c:v>
                </c:pt>
                <c:pt idx="2657">
                  <c:v>4</c:v>
                </c:pt>
                <c:pt idx="2658">
                  <c:v>4</c:v>
                </c:pt>
                <c:pt idx="2659">
                  <c:v>4</c:v>
                </c:pt>
                <c:pt idx="2660">
                  <c:v>4</c:v>
                </c:pt>
                <c:pt idx="2661">
                  <c:v>4</c:v>
                </c:pt>
                <c:pt idx="2662">
                  <c:v>4</c:v>
                </c:pt>
                <c:pt idx="2663">
                  <c:v>4</c:v>
                </c:pt>
                <c:pt idx="2664">
                  <c:v>4</c:v>
                </c:pt>
                <c:pt idx="2665">
                  <c:v>4</c:v>
                </c:pt>
                <c:pt idx="2666">
                  <c:v>4</c:v>
                </c:pt>
                <c:pt idx="2667">
                  <c:v>4</c:v>
                </c:pt>
                <c:pt idx="2668">
                  <c:v>4</c:v>
                </c:pt>
                <c:pt idx="2669">
                  <c:v>4</c:v>
                </c:pt>
                <c:pt idx="2670">
                  <c:v>4</c:v>
                </c:pt>
                <c:pt idx="2671">
                  <c:v>4</c:v>
                </c:pt>
                <c:pt idx="2672">
                  <c:v>4</c:v>
                </c:pt>
                <c:pt idx="2673">
                  <c:v>4</c:v>
                </c:pt>
                <c:pt idx="2674">
                  <c:v>4</c:v>
                </c:pt>
                <c:pt idx="2675">
                  <c:v>4</c:v>
                </c:pt>
                <c:pt idx="2676">
                  <c:v>4</c:v>
                </c:pt>
                <c:pt idx="2677">
                  <c:v>4</c:v>
                </c:pt>
                <c:pt idx="2678">
                  <c:v>4</c:v>
                </c:pt>
                <c:pt idx="2679">
                  <c:v>4</c:v>
                </c:pt>
                <c:pt idx="2680">
                  <c:v>4</c:v>
                </c:pt>
                <c:pt idx="2681">
                  <c:v>4</c:v>
                </c:pt>
                <c:pt idx="2682">
                  <c:v>4</c:v>
                </c:pt>
                <c:pt idx="2683">
                  <c:v>4</c:v>
                </c:pt>
                <c:pt idx="2684">
                  <c:v>4</c:v>
                </c:pt>
                <c:pt idx="2685">
                  <c:v>4</c:v>
                </c:pt>
                <c:pt idx="2686">
                  <c:v>4</c:v>
                </c:pt>
                <c:pt idx="2687">
                  <c:v>4</c:v>
                </c:pt>
                <c:pt idx="2688">
                  <c:v>4</c:v>
                </c:pt>
                <c:pt idx="2689">
                  <c:v>4</c:v>
                </c:pt>
                <c:pt idx="2690">
                  <c:v>4</c:v>
                </c:pt>
                <c:pt idx="2691">
                  <c:v>4</c:v>
                </c:pt>
                <c:pt idx="2692">
                  <c:v>4</c:v>
                </c:pt>
                <c:pt idx="2693">
                  <c:v>4</c:v>
                </c:pt>
                <c:pt idx="2694">
                  <c:v>4</c:v>
                </c:pt>
                <c:pt idx="2695">
                  <c:v>4</c:v>
                </c:pt>
                <c:pt idx="2696">
                  <c:v>4</c:v>
                </c:pt>
                <c:pt idx="2697">
                  <c:v>4</c:v>
                </c:pt>
                <c:pt idx="2698">
                  <c:v>4</c:v>
                </c:pt>
                <c:pt idx="2699">
                  <c:v>4</c:v>
                </c:pt>
                <c:pt idx="2700">
                  <c:v>4</c:v>
                </c:pt>
                <c:pt idx="2701">
                  <c:v>4</c:v>
                </c:pt>
                <c:pt idx="2702">
                  <c:v>4</c:v>
                </c:pt>
                <c:pt idx="2703">
                  <c:v>4</c:v>
                </c:pt>
                <c:pt idx="2704">
                  <c:v>4</c:v>
                </c:pt>
                <c:pt idx="2705">
                  <c:v>4</c:v>
                </c:pt>
                <c:pt idx="2706">
                  <c:v>4</c:v>
                </c:pt>
                <c:pt idx="2707">
                  <c:v>4</c:v>
                </c:pt>
                <c:pt idx="2708">
                  <c:v>4</c:v>
                </c:pt>
                <c:pt idx="2709">
                  <c:v>4</c:v>
                </c:pt>
                <c:pt idx="2710">
                  <c:v>4</c:v>
                </c:pt>
                <c:pt idx="2711">
                  <c:v>3</c:v>
                </c:pt>
                <c:pt idx="2712">
                  <c:v>3</c:v>
                </c:pt>
                <c:pt idx="2713">
                  <c:v>3</c:v>
                </c:pt>
                <c:pt idx="2714">
                  <c:v>3</c:v>
                </c:pt>
                <c:pt idx="2715">
                  <c:v>3</c:v>
                </c:pt>
                <c:pt idx="2716">
                  <c:v>3</c:v>
                </c:pt>
                <c:pt idx="2717">
                  <c:v>3</c:v>
                </c:pt>
                <c:pt idx="2718">
                  <c:v>3</c:v>
                </c:pt>
                <c:pt idx="2719">
                  <c:v>3</c:v>
                </c:pt>
                <c:pt idx="2720">
                  <c:v>3</c:v>
                </c:pt>
                <c:pt idx="2721">
                  <c:v>3</c:v>
                </c:pt>
                <c:pt idx="2722">
                  <c:v>3</c:v>
                </c:pt>
                <c:pt idx="2723">
                  <c:v>3</c:v>
                </c:pt>
                <c:pt idx="2724">
                  <c:v>3</c:v>
                </c:pt>
                <c:pt idx="2725">
                  <c:v>3</c:v>
                </c:pt>
                <c:pt idx="2726">
                  <c:v>3</c:v>
                </c:pt>
                <c:pt idx="2727">
                  <c:v>3</c:v>
                </c:pt>
                <c:pt idx="2728">
                  <c:v>3</c:v>
                </c:pt>
                <c:pt idx="2729">
                  <c:v>3</c:v>
                </c:pt>
                <c:pt idx="2730">
                  <c:v>3</c:v>
                </c:pt>
                <c:pt idx="2731">
                  <c:v>3</c:v>
                </c:pt>
                <c:pt idx="2732">
                  <c:v>3</c:v>
                </c:pt>
                <c:pt idx="2733">
                  <c:v>3</c:v>
                </c:pt>
                <c:pt idx="2734">
                  <c:v>3</c:v>
                </c:pt>
                <c:pt idx="2735">
                  <c:v>3</c:v>
                </c:pt>
                <c:pt idx="2736">
                  <c:v>3</c:v>
                </c:pt>
                <c:pt idx="2737">
                  <c:v>3</c:v>
                </c:pt>
                <c:pt idx="2738">
                  <c:v>3</c:v>
                </c:pt>
                <c:pt idx="2739">
                  <c:v>3</c:v>
                </c:pt>
                <c:pt idx="2740">
                  <c:v>3</c:v>
                </c:pt>
                <c:pt idx="2741">
                  <c:v>3</c:v>
                </c:pt>
                <c:pt idx="2742">
                  <c:v>3</c:v>
                </c:pt>
                <c:pt idx="2743">
                  <c:v>3</c:v>
                </c:pt>
                <c:pt idx="2744">
                  <c:v>3</c:v>
                </c:pt>
                <c:pt idx="2745">
                  <c:v>3</c:v>
                </c:pt>
                <c:pt idx="2746">
                  <c:v>3</c:v>
                </c:pt>
                <c:pt idx="2747">
                  <c:v>3</c:v>
                </c:pt>
                <c:pt idx="2748">
                  <c:v>3</c:v>
                </c:pt>
                <c:pt idx="2749">
                  <c:v>3</c:v>
                </c:pt>
                <c:pt idx="2750">
                  <c:v>3</c:v>
                </c:pt>
                <c:pt idx="2751">
                  <c:v>3</c:v>
                </c:pt>
                <c:pt idx="2752">
                  <c:v>3</c:v>
                </c:pt>
                <c:pt idx="2753">
                  <c:v>3</c:v>
                </c:pt>
                <c:pt idx="2754">
                  <c:v>3</c:v>
                </c:pt>
                <c:pt idx="2755">
                  <c:v>3</c:v>
                </c:pt>
                <c:pt idx="2756">
                  <c:v>3</c:v>
                </c:pt>
                <c:pt idx="2757">
                  <c:v>3</c:v>
                </c:pt>
                <c:pt idx="2758">
                  <c:v>3</c:v>
                </c:pt>
                <c:pt idx="2759">
                  <c:v>3</c:v>
                </c:pt>
                <c:pt idx="2760">
                  <c:v>3</c:v>
                </c:pt>
                <c:pt idx="2761">
                  <c:v>3</c:v>
                </c:pt>
                <c:pt idx="2762">
                  <c:v>3</c:v>
                </c:pt>
                <c:pt idx="2763">
                  <c:v>3</c:v>
                </c:pt>
                <c:pt idx="2764">
                  <c:v>3</c:v>
                </c:pt>
                <c:pt idx="2765">
                  <c:v>3</c:v>
                </c:pt>
                <c:pt idx="2766">
                  <c:v>3</c:v>
                </c:pt>
                <c:pt idx="2767">
                  <c:v>3</c:v>
                </c:pt>
                <c:pt idx="2768">
                  <c:v>3</c:v>
                </c:pt>
                <c:pt idx="2769">
                  <c:v>3</c:v>
                </c:pt>
                <c:pt idx="2770">
                  <c:v>3</c:v>
                </c:pt>
                <c:pt idx="2771">
                  <c:v>3</c:v>
                </c:pt>
                <c:pt idx="2772">
                  <c:v>3</c:v>
                </c:pt>
                <c:pt idx="2773">
                  <c:v>3</c:v>
                </c:pt>
                <c:pt idx="2774">
                  <c:v>3</c:v>
                </c:pt>
                <c:pt idx="2775">
                  <c:v>3</c:v>
                </c:pt>
                <c:pt idx="2776">
                  <c:v>3</c:v>
                </c:pt>
                <c:pt idx="2777">
                  <c:v>3</c:v>
                </c:pt>
                <c:pt idx="2778">
                  <c:v>3</c:v>
                </c:pt>
                <c:pt idx="2779">
                  <c:v>3</c:v>
                </c:pt>
                <c:pt idx="2780">
                  <c:v>3</c:v>
                </c:pt>
                <c:pt idx="2781">
                  <c:v>3</c:v>
                </c:pt>
                <c:pt idx="2782">
                  <c:v>3</c:v>
                </c:pt>
                <c:pt idx="2783">
                  <c:v>3</c:v>
                </c:pt>
                <c:pt idx="2784">
                  <c:v>3</c:v>
                </c:pt>
                <c:pt idx="2785">
                  <c:v>3</c:v>
                </c:pt>
                <c:pt idx="2786">
                  <c:v>3</c:v>
                </c:pt>
                <c:pt idx="2787">
                  <c:v>3</c:v>
                </c:pt>
                <c:pt idx="2788">
                  <c:v>3</c:v>
                </c:pt>
                <c:pt idx="2789">
                  <c:v>3</c:v>
                </c:pt>
                <c:pt idx="2790">
                  <c:v>3</c:v>
                </c:pt>
                <c:pt idx="2791">
                  <c:v>3</c:v>
                </c:pt>
                <c:pt idx="2792">
                  <c:v>3</c:v>
                </c:pt>
                <c:pt idx="2793">
                  <c:v>3</c:v>
                </c:pt>
                <c:pt idx="2794">
                  <c:v>3</c:v>
                </c:pt>
                <c:pt idx="2795">
                  <c:v>3</c:v>
                </c:pt>
                <c:pt idx="2796">
                  <c:v>3</c:v>
                </c:pt>
                <c:pt idx="2797">
                  <c:v>3</c:v>
                </c:pt>
                <c:pt idx="2798">
                  <c:v>3</c:v>
                </c:pt>
                <c:pt idx="2799">
                  <c:v>3</c:v>
                </c:pt>
                <c:pt idx="2800">
                  <c:v>3</c:v>
                </c:pt>
                <c:pt idx="2801">
                  <c:v>3</c:v>
                </c:pt>
                <c:pt idx="2802">
                  <c:v>3</c:v>
                </c:pt>
                <c:pt idx="2803">
                  <c:v>3</c:v>
                </c:pt>
                <c:pt idx="2804">
                  <c:v>3</c:v>
                </c:pt>
                <c:pt idx="2805">
                  <c:v>3</c:v>
                </c:pt>
                <c:pt idx="2806">
                  <c:v>3</c:v>
                </c:pt>
                <c:pt idx="2807">
                  <c:v>3</c:v>
                </c:pt>
                <c:pt idx="2808">
                  <c:v>3</c:v>
                </c:pt>
                <c:pt idx="2809">
                  <c:v>3</c:v>
                </c:pt>
                <c:pt idx="2810">
                  <c:v>3</c:v>
                </c:pt>
                <c:pt idx="2811">
                  <c:v>3</c:v>
                </c:pt>
                <c:pt idx="2812">
                  <c:v>3</c:v>
                </c:pt>
                <c:pt idx="2813">
                  <c:v>3</c:v>
                </c:pt>
                <c:pt idx="2814">
                  <c:v>3</c:v>
                </c:pt>
                <c:pt idx="2815">
                  <c:v>3</c:v>
                </c:pt>
                <c:pt idx="2816">
                  <c:v>3</c:v>
                </c:pt>
                <c:pt idx="2817">
                  <c:v>3</c:v>
                </c:pt>
                <c:pt idx="2818">
                  <c:v>3</c:v>
                </c:pt>
                <c:pt idx="2819">
                  <c:v>3</c:v>
                </c:pt>
                <c:pt idx="2820">
                  <c:v>3</c:v>
                </c:pt>
                <c:pt idx="2821">
                  <c:v>3</c:v>
                </c:pt>
                <c:pt idx="2822">
                  <c:v>3</c:v>
                </c:pt>
                <c:pt idx="2823">
                  <c:v>3</c:v>
                </c:pt>
                <c:pt idx="2824">
                  <c:v>3</c:v>
                </c:pt>
                <c:pt idx="2825">
                  <c:v>3</c:v>
                </c:pt>
                <c:pt idx="2826">
                  <c:v>3</c:v>
                </c:pt>
                <c:pt idx="2827">
                  <c:v>3</c:v>
                </c:pt>
                <c:pt idx="2828">
                  <c:v>3</c:v>
                </c:pt>
                <c:pt idx="2829">
                  <c:v>3</c:v>
                </c:pt>
                <c:pt idx="2830">
                  <c:v>3</c:v>
                </c:pt>
                <c:pt idx="2831">
                  <c:v>3</c:v>
                </c:pt>
                <c:pt idx="2832">
                  <c:v>3</c:v>
                </c:pt>
                <c:pt idx="2833">
                  <c:v>3</c:v>
                </c:pt>
                <c:pt idx="2834">
                  <c:v>3</c:v>
                </c:pt>
                <c:pt idx="2835">
                  <c:v>3</c:v>
                </c:pt>
                <c:pt idx="2836">
                  <c:v>3</c:v>
                </c:pt>
                <c:pt idx="2837">
                  <c:v>3</c:v>
                </c:pt>
                <c:pt idx="2838">
                  <c:v>3</c:v>
                </c:pt>
                <c:pt idx="2839">
                  <c:v>3</c:v>
                </c:pt>
                <c:pt idx="2840">
                  <c:v>3</c:v>
                </c:pt>
                <c:pt idx="2841">
                  <c:v>3</c:v>
                </c:pt>
                <c:pt idx="2842">
                  <c:v>3</c:v>
                </c:pt>
                <c:pt idx="2843">
                  <c:v>3</c:v>
                </c:pt>
                <c:pt idx="2844">
                  <c:v>3</c:v>
                </c:pt>
                <c:pt idx="2845">
                  <c:v>3</c:v>
                </c:pt>
                <c:pt idx="2846">
                  <c:v>3</c:v>
                </c:pt>
                <c:pt idx="2847">
                  <c:v>3</c:v>
                </c:pt>
                <c:pt idx="2848">
                  <c:v>3</c:v>
                </c:pt>
                <c:pt idx="2849">
                  <c:v>3</c:v>
                </c:pt>
                <c:pt idx="2850">
                  <c:v>3</c:v>
                </c:pt>
                <c:pt idx="2851">
                  <c:v>3</c:v>
                </c:pt>
                <c:pt idx="2852">
                  <c:v>3</c:v>
                </c:pt>
                <c:pt idx="2853">
                  <c:v>3</c:v>
                </c:pt>
                <c:pt idx="2854">
                  <c:v>3</c:v>
                </c:pt>
                <c:pt idx="2855">
                  <c:v>3</c:v>
                </c:pt>
                <c:pt idx="2856">
                  <c:v>3</c:v>
                </c:pt>
                <c:pt idx="2857">
                  <c:v>3</c:v>
                </c:pt>
                <c:pt idx="2858">
                  <c:v>3</c:v>
                </c:pt>
                <c:pt idx="2859">
                  <c:v>3</c:v>
                </c:pt>
                <c:pt idx="2860">
                  <c:v>3</c:v>
                </c:pt>
                <c:pt idx="2861">
                  <c:v>3</c:v>
                </c:pt>
                <c:pt idx="2862">
                  <c:v>3</c:v>
                </c:pt>
                <c:pt idx="2863">
                  <c:v>3</c:v>
                </c:pt>
                <c:pt idx="2864">
                  <c:v>3</c:v>
                </c:pt>
                <c:pt idx="2865">
                  <c:v>3</c:v>
                </c:pt>
                <c:pt idx="2866">
                  <c:v>3</c:v>
                </c:pt>
                <c:pt idx="2867">
                  <c:v>3</c:v>
                </c:pt>
                <c:pt idx="2868">
                  <c:v>3</c:v>
                </c:pt>
                <c:pt idx="2869">
                  <c:v>3</c:v>
                </c:pt>
                <c:pt idx="2870">
                  <c:v>3</c:v>
                </c:pt>
                <c:pt idx="2871">
                  <c:v>3</c:v>
                </c:pt>
                <c:pt idx="2872">
                  <c:v>3</c:v>
                </c:pt>
                <c:pt idx="2873">
                  <c:v>3</c:v>
                </c:pt>
                <c:pt idx="2874">
                  <c:v>3</c:v>
                </c:pt>
                <c:pt idx="2875">
                  <c:v>3</c:v>
                </c:pt>
                <c:pt idx="2876">
                  <c:v>3</c:v>
                </c:pt>
                <c:pt idx="2877">
                  <c:v>3</c:v>
                </c:pt>
                <c:pt idx="2878">
                  <c:v>3</c:v>
                </c:pt>
                <c:pt idx="2879">
                  <c:v>3</c:v>
                </c:pt>
                <c:pt idx="2880">
                  <c:v>3</c:v>
                </c:pt>
                <c:pt idx="2881">
                  <c:v>3</c:v>
                </c:pt>
                <c:pt idx="2882">
                  <c:v>3</c:v>
                </c:pt>
                <c:pt idx="2883">
                  <c:v>3</c:v>
                </c:pt>
                <c:pt idx="2884">
                  <c:v>3</c:v>
                </c:pt>
                <c:pt idx="2885">
                  <c:v>3</c:v>
                </c:pt>
                <c:pt idx="2886">
                  <c:v>3</c:v>
                </c:pt>
                <c:pt idx="2887">
                  <c:v>3</c:v>
                </c:pt>
                <c:pt idx="2888">
                  <c:v>3</c:v>
                </c:pt>
                <c:pt idx="2889">
                  <c:v>3</c:v>
                </c:pt>
                <c:pt idx="2890">
                  <c:v>3</c:v>
                </c:pt>
                <c:pt idx="2891">
                  <c:v>3</c:v>
                </c:pt>
                <c:pt idx="2892">
                  <c:v>3</c:v>
                </c:pt>
                <c:pt idx="2893">
                  <c:v>3</c:v>
                </c:pt>
                <c:pt idx="2894">
                  <c:v>3</c:v>
                </c:pt>
                <c:pt idx="2895">
                  <c:v>3</c:v>
                </c:pt>
                <c:pt idx="2896">
                  <c:v>3</c:v>
                </c:pt>
                <c:pt idx="2897">
                  <c:v>3</c:v>
                </c:pt>
                <c:pt idx="2898">
                  <c:v>3</c:v>
                </c:pt>
                <c:pt idx="2899">
                  <c:v>3</c:v>
                </c:pt>
                <c:pt idx="2900">
                  <c:v>3</c:v>
                </c:pt>
                <c:pt idx="2901">
                  <c:v>3</c:v>
                </c:pt>
                <c:pt idx="2902">
                  <c:v>3</c:v>
                </c:pt>
                <c:pt idx="2903">
                  <c:v>3</c:v>
                </c:pt>
                <c:pt idx="2904">
                  <c:v>3</c:v>
                </c:pt>
                <c:pt idx="2905">
                  <c:v>3</c:v>
                </c:pt>
                <c:pt idx="2906">
                  <c:v>3</c:v>
                </c:pt>
                <c:pt idx="2907">
                  <c:v>3</c:v>
                </c:pt>
                <c:pt idx="2908">
                  <c:v>3</c:v>
                </c:pt>
                <c:pt idx="2909">
                  <c:v>3</c:v>
                </c:pt>
                <c:pt idx="2910">
                  <c:v>3</c:v>
                </c:pt>
                <c:pt idx="2911">
                  <c:v>3</c:v>
                </c:pt>
                <c:pt idx="2912">
                  <c:v>3</c:v>
                </c:pt>
                <c:pt idx="2913">
                  <c:v>3</c:v>
                </c:pt>
                <c:pt idx="2914">
                  <c:v>2</c:v>
                </c:pt>
                <c:pt idx="2915">
                  <c:v>2</c:v>
                </c:pt>
                <c:pt idx="2916">
                  <c:v>2</c:v>
                </c:pt>
                <c:pt idx="2917">
                  <c:v>2</c:v>
                </c:pt>
                <c:pt idx="2918">
                  <c:v>2</c:v>
                </c:pt>
                <c:pt idx="2919">
                  <c:v>2</c:v>
                </c:pt>
                <c:pt idx="2920">
                  <c:v>2</c:v>
                </c:pt>
                <c:pt idx="2921">
                  <c:v>2</c:v>
                </c:pt>
                <c:pt idx="2922">
                  <c:v>2</c:v>
                </c:pt>
                <c:pt idx="2923">
                  <c:v>2</c:v>
                </c:pt>
                <c:pt idx="2924">
                  <c:v>2</c:v>
                </c:pt>
                <c:pt idx="2925">
                  <c:v>2</c:v>
                </c:pt>
                <c:pt idx="2926">
                  <c:v>2</c:v>
                </c:pt>
                <c:pt idx="2927">
                  <c:v>2</c:v>
                </c:pt>
                <c:pt idx="2928">
                  <c:v>2</c:v>
                </c:pt>
                <c:pt idx="2929">
                  <c:v>2</c:v>
                </c:pt>
                <c:pt idx="2930">
                  <c:v>2</c:v>
                </c:pt>
                <c:pt idx="2931">
                  <c:v>2</c:v>
                </c:pt>
                <c:pt idx="2932">
                  <c:v>2</c:v>
                </c:pt>
                <c:pt idx="2933">
                  <c:v>2</c:v>
                </c:pt>
                <c:pt idx="2934">
                  <c:v>2</c:v>
                </c:pt>
                <c:pt idx="2935">
                  <c:v>2</c:v>
                </c:pt>
                <c:pt idx="2936">
                  <c:v>2</c:v>
                </c:pt>
                <c:pt idx="2937">
                  <c:v>2</c:v>
                </c:pt>
                <c:pt idx="2938">
                  <c:v>2</c:v>
                </c:pt>
                <c:pt idx="2939">
                  <c:v>2</c:v>
                </c:pt>
                <c:pt idx="2940">
                  <c:v>2</c:v>
                </c:pt>
                <c:pt idx="2941">
                  <c:v>2</c:v>
                </c:pt>
                <c:pt idx="2942">
                  <c:v>2</c:v>
                </c:pt>
                <c:pt idx="2943">
                  <c:v>2</c:v>
                </c:pt>
                <c:pt idx="2944">
                  <c:v>2</c:v>
                </c:pt>
                <c:pt idx="2945">
                  <c:v>2</c:v>
                </c:pt>
                <c:pt idx="2946">
                  <c:v>2</c:v>
                </c:pt>
                <c:pt idx="2947">
                  <c:v>2</c:v>
                </c:pt>
                <c:pt idx="2948">
                  <c:v>2</c:v>
                </c:pt>
                <c:pt idx="2949">
                  <c:v>2</c:v>
                </c:pt>
                <c:pt idx="2950">
                  <c:v>2</c:v>
                </c:pt>
                <c:pt idx="2951">
                  <c:v>2</c:v>
                </c:pt>
                <c:pt idx="2952">
                  <c:v>2</c:v>
                </c:pt>
                <c:pt idx="2953">
                  <c:v>2</c:v>
                </c:pt>
                <c:pt idx="2954">
                  <c:v>2</c:v>
                </c:pt>
                <c:pt idx="2955">
                  <c:v>2</c:v>
                </c:pt>
                <c:pt idx="2956">
                  <c:v>2</c:v>
                </c:pt>
                <c:pt idx="2957">
                  <c:v>2</c:v>
                </c:pt>
                <c:pt idx="2958">
                  <c:v>2</c:v>
                </c:pt>
                <c:pt idx="2959">
                  <c:v>2</c:v>
                </c:pt>
                <c:pt idx="2960">
                  <c:v>2</c:v>
                </c:pt>
                <c:pt idx="2961">
                  <c:v>2</c:v>
                </c:pt>
                <c:pt idx="2962">
                  <c:v>2</c:v>
                </c:pt>
                <c:pt idx="2963">
                  <c:v>2</c:v>
                </c:pt>
                <c:pt idx="2964">
                  <c:v>2</c:v>
                </c:pt>
                <c:pt idx="2965">
                  <c:v>2</c:v>
                </c:pt>
                <c:pt idx="2966">
                  <c:v>2</c:v>
                </c:pt>
                <c:pt idx="2967">
                  <c:v>2</c:v>
                </c:pt>
                <c:pt idx="2968">
                  <c:v>2</c:v>
                </c:pt>
                <c:pt idx="2969">
                  <c:v>2</c:v>
                </c:pt>
                <c:pt idx="2970">
                  <c:v>2</c:v>
                </c:pt>
                <c:pt idx="2971">
                  <c:v>2</c:v>
                </c:pt>
                <c:pt idx="2972">
                  <c:v>2</c:v>
                </c:pt>
                <c:pt idx="2973">
                  <c:v>2</c:v>
                </c:pt>
                <c:pt idx="2974">
                  <c:v>2</c:v>
                </c:pt>
                <c:pt idx="2975">
                  <c:v>2</c:v>
                </c:pt>
                <c:pt idx="2976">
                  <c:v>2</c:v>
                </c:pt>
                <c:pt idx="2977">
                  <c:v>2</c:v>
                </c:pt>
                <c:pt idx="2978">
                  <c:v>2</c:v>
                </c:pt>
                <c:pt idx="2979">
                  <c:v>2</c:v>
                </c:pt>
                <c:pt idx="2980">
                  <c:v>2</c:v>
                </c:pt>
                <c:pt idx="2981">
                  <c:v>2</c:v>
                </c:pt>
                <c:pt idx="2982">
                  <c:v>2</c:v>
                </c:pt>
                <c:pt idx="2983">
                  <c:v>2</c:v>
                </c:pt>
                <c:pt idx="2984">
                  <c:v>2</c:v>
                </c:pt>
                <c:pt idx="2985">
                  <c:v>2</c:v>
                </c:pt>
                <c:pt idx="2986">
                  <c:v>2</c:v>
                </c:pt>
                <c:pt idx="2987">
                  <c:v>2</c:v>
                </c:pt>
                <c:pt idx="2988">
                  <c:v>2</c:v>
                </c:pt>
                <c:pt idx="2989">
                  <c:v>2</c:v>
                </c:pt>
                <c:pt idx="2990">
                  <c:v>2</c:v>
                </c:pt>
                <c:pt idx="2991">
                  <c:v>2</c:v>
                </c:pt>
                <c:pt idx="2992">
                  <c:v>2</c:v>
                </c:pt>
                <c:pt idx="2993">
                  <c:v>2</c:v>
                </c:pt>
                <c:pt idx="2994">
                  <c:v>2</c:v>
                </c:pt>
                <c:pt idx="2995">
                  <c:v>2</c:v>
                </c:pt>
                <c:pt idx="2996">
                  <c:v>2</c:v>
                </c:pt>
                <c:pt idx="2997">
                  <c:v>2</c:v>
                </c:pt>
                <c:pt idx="2998">
                  <c:v>2</c:v>
                </c:pt>
                <c:pt idx="2999">
                  <c:v>2</c:v>
                </c:pt>
                <c:pt idx="3000">
                  <c:v>2</c:v>
                </c:pt>
                <c:pt idx="3001">
                  <c:v>2</c:v>
                </c:pt>
                <c:pt idx="3002">
                  <c:v>2</c:v>
                </c:pt>
                <c:pt idx="3003">
                  <c:v>2</c:v>
                </c:pt>
                <c:pt idx="3004">
                  <c:v>2</c:v>
                </c:pt>
                <c:pt idx="3005">
                  <c:v>2</c:v>
                </c:pt>
                <c:pt idx="3006">
                  <c:v>2</c:v>
                </c:pt>
                <c:pt idx="3007">
                  <c:v>2</c:v>
                </c:pt>
                <c:pt idx="3008">
                  <c:v>2</c:v>
                </c:pt>
                <c:pt idx="3009">
                  <c:v>2</c:v>
                </c:pt>
                <c:pt idx="3010">
                  <c:v>2</c:v>
                </c:pt>
                <c:pt idx="3011">
                  <c:v>2</c:v>
                </c:pt>
                <c:pt idx="3012">
                  <c:v>2</c:v>
                </c:pt>
                <c:pt idx="3013">
                  <c:v>2</c:v>
                </c:pt>
                <c:pt idx="3014">
                  <c:v>2</c:v>
                </c:pt>
                <c:pt idx="3015">
                  <c:v>2</c:v>
                </c:pt>
                <c:pt idx="3016">
                  <c:v>2</c:v>
                </c:pt>
                <c:pt idx="3017">
                  <c:v>2</c:v>
                </c:pt>
                <c:pt idx="3018">
                  <c:v>2</c:v>
                </c:pt>
                <c:pt idx="3019">
                  <c:v>2</c:v>
                </c:pt>
                <c:pt idx="3020">
                  <c:v>2</c:v>
                </c:pt>
                <c:pt idx="3021">
                  <c:v>2</c:v>
                </c:pt>
                <c:pt idx="3022">
                  <c:v>2</c:v>
                </c:pt>
                <c:pt idx="3023">
                  <c:v>2</c:v>
                </c:pt>
                <c:pt idx="3024">
                  <c:v>2</c:v>
                </c:pt>
                <c:pt idx="3025">
                  <c:v>2</c:v>
                </c:pt>
                <c:pt idx="3026">
                  <c:v>2</c:v>
                </c:pt>
                <c:pt idx="3027">
                  <c:v>2</c:v>
                </c:pt>
                <c:pt idx="3028">
                  <c:v>2</c:v>
                </c:pt>
                <c:pt idx="3029">
                  <c:v>2</c:v>
                </c:pt>
                <c:pt idx="3030">
                  <c:v>2</c:v>
                </c:pt>
                <c:pt idx="3031">
                  <c:v>2</c:v>
                </c:pt>
                <c:pt idx="3032">
                  <c:v>2</c:v>
                </c:pt>
                <c:pt idx="3033">
                  <c:v>2</c:v>
                </c:pt>
                <c:pt idx="3034">
                  <c:v>2</c:v>
                </c:pt>
                <c:pt idx="3035">
                  <c:v>2</c:v>
                </c:pt>
                <c:pt idx="3036">
                  <c:v>2</c:v>
                </c:pt>
                <c:pt idx="3037">
                  <c:v>2</c:v>
                </c:pt>
                <c:pt idx="3038">
                  <c:v>2</c:v>
                </c:pt>
                <c:pt idx="3039">
                  <c:v>2</c:v>
                </c:pt>
                <c:pt idx="3040">
                  <c:v>2</c:v>
                </c:pt>
                <c:pt idx="3041">
                  <c:v>2</c:v>
                </c:pt>
                <c:pt idx="3042">
                  <c:v>2</c:v>
                </c:pt>
                <c:pt idx="3043">
                  <c:v>2</c:v>
                </c:pt>
                <c:pt idx="3044">
                  <c:v>2</c:v>
                </c:pt>
                <c:pt idx="3045">
                  <c:v>2</c:v>
                </c:pt>
                <c:pt idx="3046">
                  <c:v>2</c:v>
                </c:pt>
                <c:pt idx="3047">
                  <c:v>2</c:v>
                </c:pt>
                <c:pt idx="3048">
                  <c:v>2</c:v>
                </c:pt>
                <c:pt idx="3049">
                  <c:v>2</c:v>
                </c:pt>
                <c:pt idx="3050">
                  <c:v>2</c:v>
                </c:pt>
                <c:pt idx="3051">
                  <c:v>2</c:v>
                </c:pt>
                <c:pt idx="3052">
                  <c:v>2</c:v>
                </c:pt>
                <c:pt idx="3053">
                  <c:v>2</c:v>
                </c:pt>
                <c:pt idx="3054">
                  <c:v>2</c:v>
                </c:pt>
                <c:pt idx="3055">
                  <c:v>2</c:v>
                </c:pt>
                <c:pt idx="3056">
                  <c:v>2</c:v>
                </c:pt>
                <c:pt idx="3057">
                  <c:v>2</c:v>
                </c:pt>
                <c:pt idx="3058">
                  <c:v>2</c:v>
                </c:pt>
                <c:pt idx="3059">
                  <c:v>2</c:v>
                </c:pt>
                <c:pt idx="3060">
                  <c:v>2</c:v>
                </c:pt>
                <c:pt idx="3061">
                  <c:v>2</c:v>
                </c:pt>
                <c:pt idx="3062">
                  <c:v>2</c:v>
                </c:pt>
                <c:pt idx="3063">
                  <c:v>2</c:v>
                </c:pt>
                <c:pt idx="3064">
                  <c:v>2</c:v>
                </c:pt>
                <c:pt idx="3065">
                  <c:v>2</c:v>
                </c:pt>
                <c:pt idx="3066">
                  <c:v>2</c:v>
                </c:pt>
                <c:pt idx="3067">
                  <c:v>2</c:v>
                </c:pt>
                <c:pt idx="3068">
                  <c:v>2</c:v>
                </c:pt>
                <c:pt idx="3069">
                  <c:v>2</c:v>
                </c:pt>
                <c:pt idx="3070">
                  <c:v>2</c:v>
                </c:pt>
                <c:pt idx="3071">
                  <c:v>2</c:v>
                </c:pt>
                <c:pt idx="3072">
                  <c:v>2</c:v>
                </c:pt>
                <c:pt idx="3073">
                  <c:v>2</c:v>
                </c:pt>
                <c:pt idx="3074">
                  <c:v>2</c:v>
                </c:pt>
                <c:pt idx="3075">
                  <c:v>2</c:v>
                </c:pt>
                <c:pt idx="3076">
                  <c:v>2</c:v>
                </c:pt>
                <c:pt idx="3077">
                  <c:v>2</c:v>
                </c:pt>
                <c:pt idx="3078">
                  <c:v>2</c:v>
                </c:pt>
                <c:pt idx="3079">
                  <c:v>2</c:v>
                </c:pt>
                <c:pt idx="3080">
                  <c:v>2</c:v>
                </c:pt>
                <c:pt idx="3081">
                  <c:v>2</c:v>
                </c:pt>
                <c:pt idx="3082">
                  <c:v>2</c:v>
                </c:pt>
                <c:pt idx="3083">
                  <c:v>2</c:v>
                </c:pt>
                <c:pt idx="3084">
                  <c:v>2</c:v>
                </c:pt>
                <c:pt idx="3085">
                  <c:v>2</c:v>
                </c:pt>
                <c:pt idx="3086">
                  <c:v>2</c:v>
                </c:pt>
                <c:pt idx="3087">
                  <c:v>2</c:v>
                </c:pt>
                <c:pt idx="3088">
                  <c:v>2</c:v>
                </c:pt>
                <c:pt idx="3089">
                  <c:v>2</c:v>
                </c:pt>
                <c:pt idx="3090">
                  <c:v>2</c:v>
                </c:pt>
                <c:pt idx="3091">
                  <c:v>2</c:v>
                </c:pt>
                <c:pt idx="3092">
                  <c:v>2</c:v>
                </c:pt>
                <c:pt idx="3093">
                  <c:v>2</c:v>
                </c:pt>
                <c:pt idx="3094">
                  <c:v>2</c:v>
                </c:pt>
                <c:pt idx="3095">
                  <c:v>2</c:v>
                </c:pt>
                <c:pt idx="3096">
                  <c:v>2</c:v>
                </c:pt>
                <c:pt idx="3097">
                  <c:v>2</c:v>
                </c:pt>
                <c:pt idx="3098">
                  <c:v>2</c:v>
                </c:pt>
                <c:pt idx="3099">
                  <c:v>2</c:v>
                </c:pt>
                <c:pt idx="3100">
                  <c:v>2</c:v>
                </c:pt>
                <c:pt idx="3101">
                  <c:v>2</c:v>
                </c:pt>
                <c:pt idx="3102">
                  <c:v>2</c:v>
                </c:pt>
                <c:pt idx="3103">
                  <c:v>2</c:v>
                </c:pt>
                <c:pt idx="3104">
                  <c:v>2</c:v>
                </c:pt>
                <c:pt idx="3105">
                  <c:v>2</c:v>
                </c:pt>
                <c:pt idx="3106">
                  <c:v>2</c:v>
                </c:pt>
                <c:pt idx="3107">
                  <c:v>2</c:v>
                </c:pt>
                <c:pt idx="3108">
                  <c:v>2</c:v>
                </c:pt>
                <c:pt idx="3109">
                  <c:v>2</c:v>
                </c:pt>
                <c:pt idx="3110">
                  <c:v>2</c:v>
                </c:pt>
                <c:pt idx="3111">
                  <c:v>2</c:v>
                </c:pt>
                <c:pt idx="3112">
                  <c:v>2</c:v>
                </c:pt>
                <c:pt idx="3113">
                  <c:v>2</c:v>
                </c:pt>
                <c:pt idx="3114">
                  <c:v>2</c:v>
                </c:pt>
                <c:pt idx="3115">
                  <c:v>2</c:v>
                </c:pt>
                <c:pt idx="3116">
                  <c:v>2</c:v>
                </c:pt>
                <c:pt idx="3117">
                  <c:v>2</c:v>
                </c:pt>
                <c:pt idx="3118">
                  <c:v>2</c:v>
                </c:pt>
                <c:pt idx="3119">
                  <c:v>2</c:v>
                </c:pt>
                <c:pt idx="3120">
                  <c:v>2</c:v>
                </c:pt>
                <c:pt idx="3121">
                  <c:v>2</c:v>
                </c:pt>
                <c:pt idx="3122">
                  <c:v>2</c:v>
                </c:pt>
                <c:pt idx="3123">
                  <c:v>2</c:v>
                </c:pt>
                <c:pt idx="3124">
                  <c:v>2</c:v>
                </c:pt>
                <c:pt idx="3125">
                  <c:v>2</c:v>
                </c:pt>
                <c:pt idx="3126">
                  <c:v>2</c:v>
                </c:pt>
                <c:pt idx="3127">
                  <c:v>2</c:v>
                </c:pt>
                <c:pt idx="3128">
                  <c:v>2</c:v>
                </c:pt>
                <c:pt idx="3129">
                  <c:v>2</c:v>
                </c:pt>
                <c:pt idx="3130">
                  <c:v>2</c:v>
                </c:pt>
                <c:pt idx="3131">
                  <c:v>2</c:v>
                </c:pt>
                <c:pt idx="3132">
                  <c:v>2</c:v>
                </c:pt>
                <c:pt idx="3133">
                  <c:v>2</c:v>
                </c:pt>
                <c:pt idx="3134">
                  <c:v>2</c:v>
                </c:pt>
                <c:pt idx="3135">
                  <c:v>2</c:v>
                </c:pt>
                <c:pt idx="3136">
                  <c:v>2</c:v>
                </c:pt>
                <c:pt idx="3137">
                  <c:v>2</c:v>
                </c:pt>
                <c:pt idx="3138">
                  <c:v>2</c:v>
                </c:pt>
                <c:pt idx="3139">
                  <c:v>2</c:v>
                </c:pt>
                <c:pt idx="3140">
                  <c:v>2</c:v>
                </c:pt>
                <c:pt idx="3141">
                  <c:v>2</c:v>
                </c:pt>
                <c:pt idx="3142">
                  <c:v>2</c:v>
                </c:pt>
                <c:pt idx="3143">
                  <c:v>2</c:v>
                </c:pt>
                <c:pt idx="3144">
                  <c:v>2</c:v>
                </c:pt>
                <c:pt idx="3145">
                  <c:v>2</c:v>
                </c:pt>
                <c:pt idx="3146">
                  <c:v>2</c:v>
                </c:pt>
                <c:pt idx="3147">
                  <c:v>1</c:v>
                </c:pt>
                <c:pt idx="3148">
                  <c:v>1</c:v>
                </c:pt>
                <c:pt idx="3149">
                  <c:v>1</c:v>
                </c:pt>
                <c:pt idx="3150">
                  <c:v>1</c:v>
                </c:pt>
                <c:pt idx="3151">
                  <c:v>1</c:v>
                </c:pt>
                <c:pt idx="3152">
                  <c:v>1</c:v>
                </c:pt>
                <c:pt idx="3153">
                  <c:v>1</c:v>
                </c:pt>
                <c:pt idx="3154">
                  <c:v>1</c:v>
                </c:pt>
                <c:pt idx="3155">
                  <c:v>1</c:v>
                </c:pt>
                <c:pt idx="3156">
                  <c:v>1</c:v>
                </c:pt>
                <c:pt idx="3157">
                  <c:v>1</c:v>
                </c:pt>
                <c:pt idx="3158">
                  <c:v>1</c:v>
                </c:pt>
                <c:pt idx="3159">
                  <c:v>1</c:v>
                </c:pt>
                <c:pt idx="3160">
                  <c:v>1</c:v>
                </c:pt>
                <c:pt idx="3161">
                  <c:v>1</c:v>
                </c:pt>
                <c:pt idx="3162">
                  <c:v>1</c:v>
                </c:pt>
                <c:pt idx="3163">
                  <c:v>1</c:v>
                </c:pt>
                <c:pt idx="3164">
                  <c:v>1</c:v>
                </c:pt>
                <c:pt idx="3165">
                  <c:v>1</c:v>
                </c:pt>
                <c:pt idx="3166">
                  <c:v>1</c:v>
                </c:pt>
                <c:pt idx="3167">
                  <c:v>1</c:v>
                </c:pt>
                <c:pt idx="3168">
                  <c:v>1</c:v>
                </c:pt>
                <c:pt idx="3169">
                  <c:v>1</c:v>
                </c:pt>
                <c:pt idx="3170">
                  <c:v>1</c:v>
                </c:pt>
                <c:pt idx="3171">
                  <c:v>1</c:v>
                </c:pt>
                <c:pt idx="3172">
                  <c:v>1</c:v>
                </c:pt>
                <c:pt idx="3173">
                  <c:v>1</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1</c:v>
                </c:pt>
                <c:pt idx="3191">
                  <c:v>1</c:v>
                </c:pt>
                <c:pt idx="3192">
                  <c:v>1</c:v>
                </c:pt>
                <c:pt idx="3193">
                  <c:v>1</c:v>
                </c:pt>
                <c:pt idx="3194">
                  <c:v>1</c:v>
                </c:pt>
                <c:pt idx="3195">
                  <c:v>1</c:v>
                </c:pt>
                <c:pt idx="3196">
                  <c:v>1</c:v>
                </c:pt>
                <c:pt idx="3197">
                  <c:v>1</c:v>
                </c:pt>
                <c:pt idx="3198">
                  <c:v>1</c:v>
                </c:pt>
                <c:pt idx="3199">
                  <c:v>1</c:v>
                </c:pt>
                <c:pt idx="3200">
                  <c:v>1</c:v>
                </c:pt>
                <c:pt idx="3201">
                  <c:v>1</c:v>
                </c:pt>
                <c:pt idx="3202">
                  <c:v>1</c:v>
                </c:pt>
                <c:pt idx="3203">
                  <c:v>1</c:v>
                </c:pt>
                <c:pt idx="3204">
                  <c:v>1</c:v>
                </c:pt>
                <c:pt idx="3205">
                  <c:v>1</c:v>
                </c:pt>
                <c:pt idx="3206">
                  <c:v>1</c:v>
                </c:pt>
                <c:pt idx="3207">
                  <c:v>1</c:v>
                </c:pt>
                <c:pt idx="3208">
                  <c:v>1</c:v>
                </c:pt>
                <c:pt idx="3209">
                  <c:v>1</c:v>
                </c:pt>
                <c:pt idx="3210">
                  <c:v>1</c:v>
                </c:pt>
                <c:pt idx="3211">
                  <c:v>1</c:v>
                </c:pt>
                <c:pt idx="3212">
                  <c:v>1</c:v>
                </c:pt>
                <c:pt idx="3213">
                  <c:v>1</c:v>
                </c:pt>
                <c:pt idx="3214">
                  <c:v>1</c:v>
                </c:pt>
                <c:pt idx="3215">
                  <c:v>1</c:v>
                </c:pt>
                <c:pt idx="3216">
                  <c:v>1</c:v>
                </c:pt>
                <c:pt idx="3217">
                  <c:v>1</c:v>
                </c:pt>
                <c:pt idx="3218">
                  <c:v>1</c:v>
                </c:pt>
                <c:pt idx="3219">
                  <c:v>1</c:v>
                </c:pt>
                <c:pt idx="3220">
                  <c:v>1</c:v>
                </c:pt>
                <c:pt idx="3221">
                  <c:v>1</c:v>
                </c:pt>
                <c:pt idx="3222">
                  <c:v>1</c:v>
                </c:pt>
                <c:pt idx="3223">
                  <c:v>1</c:v>
                </c:pt>
                <c:pt idx="3224">
                  <c:v>1</c:v>
                </c:pt>
                <c:pt idx="3225">
                  <c:v>1</c:v>
                </c:pt>
                <c:pt idx="3226">
                  <c:v>1</c:v>
                </c:pt>
                <c:pt idx="3227">
                  <c:v>1</c:v>
                </c:pt>
                <c:pt idx="3228">
                  <c:v>1</c:v>
                </c:pt>
                <c:pt idx="3229">
                  <c:v>1</c:v>
                </c:pt>
                <c:pt idx="3230">
                  <c:v>1</c:v>
                </c:pt>
                <c:pt idx="3231">
                  <c:v>1</c:v>
                </c:pt>
                <c:pt idx="3232">
                  <c:v>1</c:v>
                </c:pt>
                <c:pt idx="3233">
                  <c:v>1</c:v>
                </c:pt>
                <c:pt idx="3234">
                  <c:v>1</c:v>
                </c:pt>
                <c:pt idx="3235">
                  <c:v>1</c:v>
                </c:pt>
                <c:pt idx="3236">
                  <c:v>1</c:v>
                </c:pt>
                <c:pt idx="3237">
                  <c:v>1</c:v>
                </c:pt>
                <c:pt idx="3238">
                  <c:v>1</c:v>
                </c:pt>
                <c:pt idx="3239">
                  <c:v>1</c:v>
                </c:pt>
                <c:pt idx="3240">
                  <c:v>1</c:v>
                </c:pt>
                <c:pt idx="3241">
                  <c:v>1</c:v>
                </c:pt>
                <c:pt idx="3242">
                  <c:v>1</c:v>
                </c:pt>
                <c:pt idx="3243">
                  <c:v>1</c:v>
                </c:pt>
                <c:pt idx="3244">
                  <c:v>1</c:v>
                </c:pt>
                <c:pt idx="3245">
                  <c:v>1</c:v>
                </c:pt>
                <c:pt idx="3246">
                  <c:v>1</c:v>
                </c:pt>
                <c:pt idx="3247">
                  <c:v>1</c:v>
                </c:pt>
                <c:pt idx="3248">
                  <c:v>1</c:v>
                </c:pt>
                <c:pt idx="3249">
                  <c:v>1</c:v>
                </c:pt>
                <c:pt idx="3250">
                  <c:v>1</c:v>
                </c:pt>
                <c:pt idx="3251">
                  <c:v>1</c:v>
                </c:pt>
                <c:pt idx="3252">
                  <c:v>1</c:v>
                </c:pt>
                <c:pt idx="3253">
                  <c:v>1</c:v>
                </c:pt>
                <c:pt idx="3254">
                  <c:v>1</c:v>
                </c:pt>
                <c:pt idx="3255">
                  <c:v>1</c:v>
                </c:pt>
                <c:pt idx="3256">
                  <c:v>1</c:v>
                </c:pt>
                <c:pt idx="3257">
                  <c:v>1</c:v>
                </c:pt>
                <c:pt idx="3258">
                  <c:v>1</c:v>
                </c:pt>
                <c:pt idx="3259">
                  <c:v>1</c:v>
                </c:pt>
                <c:pt idx="3260">
                  <c:v>1</c:v>
                </c:pt>
                <c:pt idx="3261">
                  <c:v>1</c:v>
                </c:pt>
                <c:pt idx="3262">
                  <c:v>1</c:v>
                </c:pt>
                <c:pt idx="3263">
                  <c:v>1</c:v>
                </c:pt>
                <c:pt idx="3264">
                  <c:v>1</c:v>
                </c:pt>
                <c:pt idx="3265">
                  <c:v>1</c:v>
                </c:pt>
                <c:pt idx="3266">
                  <c:v>1</c:v>
                </c:pt>
                <c:pt idx="3267">
                  <c:v>1</c:v>
                </c:pt>
                <c:pt idx="3268">
                  <c:v>1</c:v>
                </c:pt>
                <c:pt idx="3269">
                  <c:v>1</c:v>
                </c:pt>
                <c:pt idx="3270">
                  <c:v>1</c:v>
                </c:pt>
                <c:pt idx="3271">
                  <c:v>1</c:v>
                </c:pt>
                <c:pt idx="3272">
                  <c:v>1</c:v>
                </c:pt>
                <c:pt idx="3273">
                  <c:v>1</c:v>
                </c:pt>
                <c:pt idx="3274">
                  <c:v>1</c:v>
                </c:pt>
                <c:pt idx="3275">
                  <c:v>1</c:v>
                </c:pt>
                <c:pt idx="3276">
                  <c:v>1</c:v>
                </c:pt>
                <c:pt idx="3277">
                  <c:v>1</c:v>
                </c:pt>
                <c:pt idx="3278">
                  <c:v>1</c:v>
                </c:pt>
                <c:pt idx="3279">
                  <c:v>1</c:v>
                </c:pt>
                <c:pt idx="3280">
                  <c:v>1</c:v>
                </c:pt>
                <c:pt idx="3281">
                  <c:v>1</c:v>
                </c:pt>
                <c:pt idx="3282">
                  <c:v>1</c:v>
                </c:pt>
                <c:pt idx="3283">
                  <c:v>1</c:v>
                </c:pt>
                <c:pt idx="3284">
                  <c:v>1</c:v>
                </c:pt>
                <c:pt idx="3285">
                  <c:v>1</c:v>
                </c:pt>
                <c:pt idx="3286">
                  <c:v>1</c:v>
                </c:pt>
                <c:pt idx="3287">
                  <c:v>1</c:v>
                </c:pt>
                <c:pt idx="3288">
                  <c:v>1</c:v>
                </c:pt>
                <c:pt idx="3289">
                  <c:v>1</c:v>
                </c:pt>
                <c:pt idx="3290">
                  <c:v>1</c:v>
                </c:pt>
                <c:pt idx="3291">
                  <c:v>1</c:v>
                </c:pt>
                <c:pt idx="3292">
                  <c:v>1</c:v>
                </c:pt>
                <c:pt idx="3293">
                  <c:v>1</c:v>
                </c:pt>
                <c:pt idx="3294">
                  <c:v>1</c:v>
                </c:pt>
                <c:pt idx="3295">
                  <c:v>1</c:v>
                </c:pt>
                <c:pt idx="3296">
                  <c:v>1</c:v>
                </c:pt>
                <c:pt idx="3297">
                  <c:v>1</c:v>
                </c:pt>
                <c:pt idx="3298">
                  <c:v>1</c:v>
                </c:pt>
                <c:pt idx="3299">
                  <c:v>1</c:v>
                </c:pt>
                <c:pt idx="3300">
                  <c:v>1</c:v>
                </c:pt>
                <c:pt idx="3301">
                  <c:v>1</c:v>
                </c:pt>
                <c:pt idx="3302">
                  <c:v>1</c:v>
                </c:pt>
                <c:pt idx="3303">
                  <c:v>1</c:v>
                </c:pt>
                <c:pt idx="3304">
                  <c:v>1</c:v>
                </c:pt>
                <c:pt idx="3305">
                  <c:v>1</c:v>
                </c:pt>
                <c:pt idx="3306">
                  <c:v>1</c:v>
                </c:pt>
                <c:pt idx="3307">
                  <c:v>1</c:v>
                </c:pt>
                <c:pt idx="3308">
                  <c:v>1</c:v>
                </c:pt>
                <c:pt idx="3309">
                  <c:v>1</c:v>
                </c:pt>
                <c:pt idx="3310">
                  <c:v>1</c:v>
                </c:pt>
                <c:pt idx="3311">
                  <c:v>1</c:v>
                </c:pt>
                <c:pt idx="3312">
                  <c:v>1</c:v>
                </c:pt>
                <c:pt idx="3313">
                  <c:v>1</c:v>
                </c:pt>
                <c:pt idx="3314">
                  <c:v>1</c:v>
                </c:pt>
                <c:pt idx="3315">
                  <c:v>1</c:v>
                </c:pt>
                <c:pt idx="3316">
                  <c:v>1</c:v>
                </c:pt>
                <c:pt idx="3317">
                  <c:v>1</c:v>
                </c:pt>
                <c:pt idx="3318">
                  <c:v>1</c:v>
                </c:pt>
                <c:pt idx="3319">
                  <c:v>1</c:v>
                </c:pt>
                <c:pt idx="3320">
                  <c:v>1</c:v>
                </c:pt>
                <c:pt idx="3321">
                  <c:v>1</c:v>
                </c:pt>
                <c:pt idx="3322">
                  <c:v>1</c:v>
                </c:pt>
                <c:pt idx="3323">
                  <c:v>1</c:v>
                </c:pt>
                <c:pt idx="3324">
                  <c:v>1</c:v>
                </c:pt>
                <c:pt idx="3325">
                  <c:v>1</c:v>
                </c:pt>
                <c:pt idx="3326">
                  <c:v>1</c:v>
                </c:pt>
                <c:pt idx="3327">
                  <c:v>1</c:v>
                </c:pt>
                <c:pt idx="3328">
                  <c:v>1</c:v>
                </c:pt>
                <c:pt idx="3329">
                  <c:v>1</c:v>
                </c:pt>
                <c:pt idx="3330">
                  <c:v>1</c:v>
                </c:pt>
                <c:pt idx="3331">
                  <c:v>1</c:v>
                </c:pt>
                <c:pt idx="3332">
                  <c:v>1</c:v>
                </c:pt>
                <c:pt idx="3333">
                  <c:v>1</c:v>
                </c:pt>
                <c:pt idx="3334">
                  <c:v>1</c:v>
                </c:pt>
                <c:pt idx="3335">
                  <c:v>1</c:v>
                </c:pt>
                <c:pt idx="3336">
                  <c:v>1</c:v>
                </c:pt>
                <c:pt idx="3337">
                  <c:v>1</c:v>
                </c:pt>
                <c:pt idx="3338">
                  <c:v>1</c:v>
                </c:pt>
                <c:pt idx="3339">
                  <c:v>1</c:v>
                </c:pt>
                <c:pt idx="3340">
                  <c:v>1</c:v>
                </c:pt>
                <c:pt idx="3341">
                  <c:v>1</c:v>
                </c:pt>
                <c:pt idx="3342">
                  <c:v>1</c:v>
                </c:pt>
                <c:pt idx="3343">
                  <c:v>1</c:v>
                </c:pt>
                <c:pt idx="3344">
                  <c:v>1</c:v>
                </c:pt>
                <c:pt idx="3345">
                  <c:v>1</c:v>
                </c:pt>
                <c:pt idx="3346">
                  <c:v>1</c:v>
                </c:pt>
                <c:pt idx="3347">
                  <c:v>1</c:v>
                </c:pt>
                <c:pt idx="3348">
                  <c:v>1</c:v>
                </c:pt>
                <c:pt idx="3349">
                  <c:v>1</c:v>
                </c:pt>
                <c:pt idx="3350">
                  <c:v>1</c:v>
                </c:pt>
                <c:pt idx="3351">
                  <c:v>1</c:v>
                </c:pt>
                <c:pt idx="3352">
                  <c:v>1</c:v>
                </c:pt>
                <c:pt idx="3353">
                  <c:v>1</c:v>
                </c:pt>
                <c:pt idx="3354">
                  <c:v>1</c:v>
                </c:pt>
                <c:pt idx="3355">
                  <c:v>1</c:v>
                </c:pt>
                <c:pt idx="3356">
                  <c:v>1</c:v>
                </c:pt>
                <c:pt idx="3357">
                  <c:v>1</c:v>
                </c:pt>
                <c:pt idx="3358">
                  <c:v>1</c:v>
                </c:pt>
                <c:pt idx="3359">
                  <c:v>1</c:v>
                </c:pt>
                <c:pt idx="3360">
                  <c:v>1</c:v>
                </c:pt>
                <c:pt idx="3361">
                  <c:v>1</c:v>
                </c:pt>
                <c:pt idx="3362">
                  <c:v>1</c:v>
                </c:pt>
                <c:pt idx="3363">
                  <c:v>1</c:v>
                </c:pt>
                <c:pt idx="3364">
                  <c:v>1</c:v>
                </c:pt>
                <c:pt idx="3365">
                  <c:v>1</c:v>
                </c:pt>
                <c:pt idx="3366">
                  <c:v>1</c:v>
                </c:pt>
                <c:pt idx="3367">
                  <c:v>1</c:v>
                </c:pt>
                <c:pt idx="3368">
                  <c:v>1</c:v>
                </c:pt>
                <c:pt idx="3369">
                  <c:v>1</c:v>
                </c:pt>
                <c:pt idx="3370">
                  <c:v>1</c:v>
                </c:pt>
                <c:pt idx="3371">
                  <c:v>1</c:v>
                </c:pt>
                <c:pt idx="3372">
                  <c:v>1</c:v>
                </c:pt>
                <c:pt idx="3373">
                  <c:v>1</c:v>
                </c:pt>
                <c:pt idx="3374">
                  <c:v>1</c:v>
                </c:pt>
                <c:pt idx="3375">
                  <c:v>1</c:v>
                </c:pt>
                <c:pt idx="3376">
                  <c:v>1</c:v>
                </c:pt>
                <c:pt idx="3377">
                  <c:v>1</c:v>
                </c:pt>
                <c:pt idx="3378">
                  <c:v>1</c:v>
                </c:pt>
                <c:pt idx="3379">
                  <c:v>1</c:v>
                </c:pt>
                <c:pt idx="3380">
                  <c:v>1</c:v>
                </c:pt>
                <c:pt idx="3381">
                  <c:v>1</c:v>
                </c:pt>
                <c:pt idx="3382">
                  <c:v>1</c:v>
                </c:pt>
                <c:pt idx="3383">
                  <c:v>1</c:v>
                </c:pt>
                <c:pt idx="3384">
                  <c:v>1</c:v>
                </c:pt>
                <c:pt idx="3385">
                  <c:v>1</c:v>
                </c:pt>
                <c:pt idx="3386">
                  <c:v>1</c:v>
                </c:pt>
                <c:pt idx="3387">
                  <c:v>1</c:v>
                </c:pt>
                <c:pt idx="3388">
                  <c:v>1</c:v>
                </c:pt>
                <c:pt idx="3389">
                  <c:v>1</c:v>
                </c:pt>
                <c:pt idx="3390">
                  <c:v>1</c:v>
                </c:pt>
                <c:pt idx="3391">
                  <c:v>1</c:v>
                </c:pt>
                <c:pt idx="3392">
                  <c:v>1</c:v>
                </c:pt>
                <c:pt idx="3393">
                  <c:v>1</c:v>
                </c:pt>
                <c:pt idx="3394">
                  <c:v>1</c:v>
                </c:pt>
                <c:pt idx="3395">
                  <c:v>1</c:v>
                </c:pt>
                <c:pt idx="3396">
                  <c:v>1</c:v>
                </c:pt>
                <c:pt idx="3397">
                  <c:v>1</c:v>
                </c:pt>
                <c:pt idx="3398">
                  <c:v>1</c:v>
                </c:pt>
                <c:pt idx="3399">
                  <c:v>1</c:v>
                </c:pt>
                <c:pt idx="3400">
                  <c:v>1</c:v>
                </c:pt>
                <c:pt idx="3401">
                  <c:v>1</c:v>
                </c:pt>
                <c:pt idx="3402">
                  <c:v>1</c:v>
                </c:pt>
                <c:pt idx="3403">
                  <c:v>1</c:v>
                </c:pt>
                <c:pt idx="3404">
                  <c:v>1</c:v>
                </c:pt>
                <c:pt idx="3405">
                  <c:v>1</c:v>
                </c:pt>
                <c:pt idx="3406">
                  <c:v>1</c:v>
                </c:pt>
                <c:pt idx="3407">
                  <c:v>1</c:v>
                </c:pt>
                <c:pt idx="3408">
                  <c:v>1</c:v>
                </c:pt>
                <c:pt idx="3409">
                  <c:v>1</c:v>
                </c:pt>
                <c:pt idx="3410">
                  <c:v>1</c:v>
                </c:pt>
                <c:pt idx="3411">
                  <c:v>1</c:v>
                </c:pt>
                <c:pt idx="3412">
                  <c:v>1</c:v>
                </c:pt>
                <c:pt idx="3413">
                  <c:v>1</c:v>
                </c:pt>
                <c:pt idx="3414">
                  <c:v>1</c:v>
                </c:pt>
                <c:pt idx="3415">
                  <c:v>1</c:v>
                </c:pt>
                <c:pt idx="3416">
                  <c:v>1</c:v>
                </c:pt>
                <c:pt idx="3417">
                  <c:v>1</c:v>
                </c:pt>
                <c:pt idx="3418">
                  <c:v>1</c:v>
                </c:pt>
                <c:pt idx="3419">
                  <c:v>1</c:v>
                </c:pt>
                <c:pt idx="3420">
                  <c:v>1</c:v>
                </c:pt>
                <c:pt idx="3421">
                  <c:v>1</c:v>
                </c:pt>
                <c:pt idx="3422">
                  <c:v>1</c:v>
                </c:pt>
                <c:pt idx="3423">
                  <c:v>1</c:v>
                </c:pt>
                <c:pt idx="3424">
                  <c:v>1</c:v>
                </c:pt>
                <c:pt idx="3425">
                  <c:v>1</c:v>
                </c:pt>
                <c:pt idx="3426">
                  <c:v>1</c:v>
                </c:pt>
                <c:pt idx="3427">
                  <c:v>1</c:v>
                </c:pt>
                <c:pt idx="3428">
                  <c:v>1</c:v>
                </c:pt>
                <c:pt idx="3429">
                  <c:v>1</c:v>
                </c:pt>
                <c:pt idx="3430">
                  <c:v>1</c:v>
                </c:pt>
                <c:pt idx="3431">
                  <c:v>1</c:v>
                </c:pt>
                <c:pt idx="3432">
                  <c:v>1</c:v>
                </c:pt>
                <c:pt idx="3433">
                  <c:v>1</c:v>
                </c:pt>
                <c:pt idx="3434">
                  <c:v>1</c:v>
                </c:pt>
                <c:pt idx="3435">
                  <c:v>1</c:v>
                </c:pt>
                <c:pt idx="3436">
                  <c:v>1</c:v>
                </c:pt>
                <c:pt idx="3437">
                  <c:v>1</c:v>
                </c:pt>
                <c:pt idx="3438">
                  <c:v>1</c:v>
                </c:pt>
                <c:pt idx="3439">
                  <c:v>1</c:v>
                </c:pt>
                <c:pt idx="3440">
                  <c:v>1</c:v>
                </c:pt>
                <c:pt idx="3441">
                  <c:v>1</c:v>
                </c:pt>
                <c:pt idx="3442">
                  <c:v>1</c:v>
                </c:pt>
                <c:pt idx="3443">
                  <c:v>1</c:v>
                </c:pt>
                <c:pt idx="3444">
                  <c:v>0</c:v>
                </c:pt>
                <c:pt idx="3445">
                  <c:v>0</c:v>
                </c:pt>
                <c:pt idx="3446">
                  <c:v>0</c:v>
                </c:pt>
                <c:pt idx="3447">
                  <c:v>0</c:v>
                </c:pt>
                <c:pt idx="3448">
                  <c:v>0</c:v>
                </c:pt>
                <c:pt idx="3449">
                  <c:v>0</c:v>
                </c:pt>
                <c:pt idx="3450">
                  <c:v>0</c:v>
                </c:pt>
                <c:pt idx="3451">
                  <c:v>0</c:v>
                </c:pt>
                <c:pt idx="3452">
                  <c:v>0</c:v>
                </c:pt>
                <c:pt idx="3453">
                  <c:v>0</c:v>
                </c:pt>
                <c:pt idx="3454">
                  <c:v>0</c:v>
                </c:pt>
                <c:pt idx="3455">
                  <c:v>0</c:v>
                </c:pt>
                <c:pt idx="3456">
                  <c:v>0</c:v>
                </c:pt>
                <c:pt idx="3457">
                  <c:v>0</c:v>
                </c:pt>
                <c:pt idx="3458">
                  <c:v>0</c:v>
                </c:pt>
                <c:pt idx="3459">
                  <c:v>0</c:v>
                </c:pt>
                <c:pt idx="3460">
                  <c:v>0</c:v>
                </c:pt>
                <c:pt idx="3461">
                  <c:v>0</c:v>
                </c:pt>
                <c:pt idx="3462">
                  <c:v>0</c:v>
                </c:pt>
                <c:pt idx="3463">
                  <c:v>0</c:v>
                </c:pt>
                <c:pt idx="3464">
                  <c:v>0</c:v>
                </c:pt>
                <c:pt idx="3465">
                  <c:v>0</c:v>
                </c:pt>
                <c:pt idx="3466">
                  <c:v>0</c:v>
                </c:pt>
                <c:pt idx="3467">
                  <c:v>0</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9">
                  <c:v>0</c:v>
                </c:pt>
              </c:numCache>
            </c:numRef>
          </c:yVal>
        </c:ser>
        <c:axId val="96364800"/>
        <c:axId val="96387456"/>
      </c:scatterChart>
      <c:valAx>
        <c:axId val="96364800"/>
        <c:scaling>
          <c:orientation val="minMax"/>
        </c:scaling>
        <c:axPos val="b"/>
        <c:title>
          <c:tx>
            <c:rich>
              <a:bodyPr/>
              <a:lstStyle/>
              <a:p>
                <a:pPr algn="r">
                  <a:defRPr lang="de-DE" sz="2000">
                    <a:solidFill>
                      <a:schemeClr val="tx2">
                        <a:lumMod val="95000"/>
                        <a:lumOff val="5000"/>
                      </a:schemeClr>
                    </a:solidFill>
                  </a:defRPr>
                </a:pPr>
                <a:r>
                  <a:rPr lang="de-DE" sz="2000" dirty="0">
                    <a:solidFill>
                      <a:schemeClr val="tx2">
                        <a:lumMod val="95000"/>
                        <a:lumOff val="5000"/>
                      </a:schemeClr>
                    </a:solidFill>
                  </a:rPr>
                  <a:t>Track</a:t>
                </a:r>
              </a:p>
            </c:rich>
          </c:tx>
          <c:layout/>
        </c:title>
        <c:numFmt formatCode="General" sourceLinked="1"/>
        <c:tickLblPos val="nextTo"/>
        <c:txPr>
          <a:bodyPr/>
          <a:lstStyle/>
          <a:p>
            <a:pPr>
              <a:defRPr lang="de-DE" sz="1600">
                <a:solidFill>
                  <a:schemeClr val="tx2">
                    <a:lumMod val="95000"/>
                    <a:lumOff val="5000"/>
                  </a:schemeClr>
                </a:solidFill>
              </a:defRPr>
            </a:pPr>
            <a:endParaRPr lang="de-DE"/>
          </a:p>
        </c:txPr>
        <c:crossAx val="96387456"/>
        <c:crosses val="autoZero"/>
        <c:crossBetween val="midCat"/>
      </c:valAx>
      <c:valAx>
        <c:axId val="96387456"/>
        <c:scaling>
          <c:orientation val="minMax"/>
          <c:min val="0"/>
        </c:scaling>
        <c:axPos val="l"/>
        <c:majorGridlines/>
        <c:title>
          <c:tx>
            <c:rich>
              <a:bodyPr rot="-5400000" vert="horz"/>
              <a:lstStyle/>
              <a:p>
                <a:pPr>
                  <a:defRPr lang="de-DE" sz="2000">
                    <a:solidFill>
                      <a:schemeClr val="tx2">
                        <a:lumMod val="95000"/>
                        <a:lumOff val="5000"/>
                      </a:schemeClr>
                    </a:solidFill>
                  </a:defRPr>
                </a:pPr>
                <a:r>
                  <a:rPr lang="de-DE" sz="2000" dirty="0" err="1">
                    <a:solidFill>
                      <a:schemeClr val="tx2">
                        <a:lumMod val="95000"/>
                        <a:lumOff val="5000"/>
                      </a:schemeClr>
                    </a:solidFill>
                  </a:rPr>
                  <a:t>Number</a:t>
                </a:r>
                <a:r>
                  <a:rPr lang="de-DE" sz="2000" dirty="0">
                    <a:solidFill>
                      <a:schemeClr val="tx2">
                        <a:lumMod val="95000"/>
                        <a:lumOff val="5000"/>
                      </a:schemeClr>
                    </a:solidFill>
                  </a:rPr>
                  <a:t> of </a:t>
                </a:r>
                <a:r>
                  <a:rPr lang="de-DE" sz="2000" dirty="0" err="1">
                    <a:solidFill>
                      <a:schemeClr val="tx2">
                        <a:lumMod val="95000"/>
                        <a:lumOff val="5000"/>
                      </a:schemeClr>
                    </a:solidFill>
                  </a:rPr>
                  <a:t>Matched</a:t>
                </a:r>
                <a:r>
                  <a:rPr lang="de-DE" sz="2000" dirty="0">
                    <a:solidFill>
                      <a:schemeClr val="tx2">
                        <a:lumMod val="95000"/>
                        <a:lumOff val="5000"/>
                      </a:schemeClr>
                    </a:solidFill>
                  </a:rPr>
                  <a:t> Tags</a:t>
                </a:r>
              </a:p>
            </c:rich>
          </c:tx>
          <c:layout/>
        </c:title>
        <c:numFmt formatCode="General" sourceLinked="1"/>
        <c:tickLblPos val="nextTo"/>
        <c:txPr>
          <a:bodyPr/>
          <a:lstStyle/>
          <a:p>
            <a:pPr>
              <a:defRPr lang="de-DE" sz="1600">
                <a:solidFill>
                  <a:schemeClr val="tx2">
                    <a:lumMod val="95000"/>
                    <a:lumOff val="5000"/>
                  </a:schemeClr>
                </a:solidFill>
              </a:defRPr>
            </a:pPr>
            <a:endParaRPr lang="de-DE"/>
          </a:p>
        </c:txPr>
        <c:crossAx val="96364800"/>
        <c:crosses val="autoZero"/>
        <c:crossBetween val="midCat"/>
      </c:valAx>
    </c:plotArea>
    <c:legend>
      <c:legendPos val="r"/>
      <c:legendEntry>
        <c:idx val="0"/>
        <c:txPr>
          <a:bodyPr/>
          <a:lstStyle/>
          <a:p>
            <a:pPr>
              <a:defRPr lang="de-DE" sz="2000" b="1">
                <a:solidFill>
                  <a:schemeClr val="tx2">
                    <a:lumMod val="95000"/>
                    <a:lumOff val="5000"/>
                  </a:schemeClr>
                </a:solidFill>
              </a:defRPr>
            </a:pPr>
            <a:endParaRPr lang="de-DE"/>
          </a:p>
        </c:txPr>
      </c:legendEntry>
      <c:legendEntry>
        <c:idx val="1"/>
        <c:txPr>
          <a:bodyPr/>
          <a:lstStyle/>
          <a:p>
            <a:pPr>
              <a:defRPr lang="de-DE" sz="2000" b="1">
                <a:solidFill>
                  <a:schemeClr val="tx2">
                    <a:lumMod val="95000"/>
                    <a:lumOff val="5000"/>
                  </a:schemeClr>
                </a:solidFill>
              </a:defRPr>
            </a:pPr>
            <a:endParaRPr lang="de-DE"/>
          </a:p>
        </c:txPr>
      </c:legendEntry>
      <c:layout>
        <c:manualLayout>
          <c:xMode val="edge"/>
          <c:yMode val="edge"/>
          <c:x val="0.63347572815533981"/>
          <c:y val="8.4802049444418243E-2"/>
          <c:w val="0.29333182868045232"/>
          <c:h val="0.19957445527263973"/>
        </c:manualLayout>
      </c:layout>
      <c:overlay val="1"/>
      <c:txPr>
        <a:bodyPr/>
        <a:lstStyle/>
        <a:p>
          <a:pPr>
            <a:defRPr lang="de-DE" sz="2000"/>
          </a:pPr>
          <a:endParaRPr lang="de-DE"/>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4.1476128900362487E-2"/>
          <c:y val="8.7923259793706882E-2"/>
          <c:w val="0.7813465920310162"/>
          <c:h val="0.84420627204621634"/>
        </c:manualLayout>
      </c:layout>
      <c:scatterChart>
        <c:scatterStyle val="lineMarker"/>
        <c:ser>
          <c:idx val="0"/>
          <c:order val="0"/>
          <c:tx>
            <c:strRef>
              <c:f>Sheet1!$X$3</c:f>
              <c:strCache>
                <c:ptCount val="1"/>
                <c:pt idx="0">
                  <c:v>%Tags in Lyrics</c:v>
                </c:pt>
              </c:strCache>
            </c:strRef>
          </c:tx>
          <c:spPr>
            <a:ln w="57150">
              <a:solidFill>
                <a:srgbClr val="C00000"/>
              </a:solidFill>
            </a:ln>
          </c:spPr>
          <c:marker>
            <c:symbol val="none"/>
          </c:marker>
          <c:xVal>
            <c:numRef>
              <c:f>Sheet1!$T$4:$T$23480</c:f>
              <c:numCache>
                <c:formatCode>General</c:formatCode>
                <c:ptCount val="234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104</c:v>
                </c:pt>
                <c:pt idx="102">
                  <c:v>107</c:v>
                </c:pt>
                <c:pt idx="103">
                  <c:v>110</c:v>
                </c:pt>
                <c:pt idx="104">
                  <c:v>113</c:v>
                </c:pt>
                <c:pt idx="105">
                  <c:v>116</c:v>
                </c:pt>
                <c:pt idx="106">
                  <c:v>119</c:v>
                </c:pt>
                <c:pt idx="107">
                  <c:v>122</c:v>
                </c:pt>
                <c:pt idx="108">
                  <c:v>125</c:v>
                </c:pt>
                <c:pt idx="109">
                  <c:v>128</c:v>
                </c:pt>
                <c:pt idx="110">
                  <c:v>131</c:v>
                </c:pt>
                <c:pt idx="111">
                  <c:v>134</c:v>
                </c:pt>
                <c:pt idx="112">
                  <c:v>137</c:v>
                </c:pt>
                <c:pt idx="113">
                  <c:v>140</c:v>
                </c:pt>
                <c:pt idx="114">
                  <c:v>143</c:v>
                </c:pt>
                <c:pt idx="115">
                  <c:v>146</c:v>
                </c:pt>
                <c:pt idx="116">
                  <c:v>149</c:v>
                </c:pt>
                <c:pt idx="117">
                  <c:v>152</c:v>
                </c:pt>
                <c:pt idx="118">
                  <c:v>155</c:v>
                </c:pt>
                <c:pt idx="119">
                  <c:v>158</c:v>
                </c:pt>
                <c:pt idx="120">
                  <c:v>161</c:v>
                </c:pt>
                <c:pt idx="121">
                  <c:v>164</c:v>
                </c:pt>
                <c:pt idx="122">
                  <c:v>167</c:v>
                </c:pt>
                <c:pt idx="123">
                  <c:v>170</c:v>
                </c:pt>
                <c:pt idx="124">
                  <c:v>173</c:v>
                </c:pt>
                <c:pt idx="125">
                  <c:v>176</c:v>
                </c:pt>
                <c:pt idx="126">
                  <c:v>179</c:v>
                </c:pt>
                <c:pt idx="127">
                  <c:v>182</c:v>
                </c:pt>
                <c:pt idx="128">
                  <c:v>185</c:v>
                </c:pt>
                <c:pt idx="129">
                  <c:v>188</c:v>
                </c:pt>
                <c:pt idx="130">
                  <c:v>191</c:v>
                </c:pt>
                <c:pt idx="131">
                  <c:v>194</c:v>
                </c:pt>
                <c:pt idx="132">
                  <c:v>197</c:v>
                </c:pt>
                <c:pt idx="133">
                  <c:v>200</c:v>
                </c:pt>
                <c:pt idx="134">
                  <c:v>203</c:v>
                </c:pt>
                <c:pt idx="135">
                  <c:v>206</c:v>
                </c:pt>
                <c:pt idx="136">
                  <c:v>209</c:v>
                </c:pt>
                <c:pt idx="137">
                  <c:v>212</c:v>
                </c:pt>
                <c:pt idx="138">
                  <c:v>215</c:v>
                </c:pt>
                <c:pt idx="139">
                  <c:v>218</c:v>
                </c:pt>
                <c:pt idx="140">
                  <c:v>221</c:v>
                </c:pt>
                <c:pt idx="141">
                  <c:v>224</c:v>
                </c:pt>
                <c:pt idx="142">
                  <c:v>227</c:v>
                </c:pt>
                <c:pt idx="143">
                  <c:v>230</c:v>
                </c:pt>
                <c:pt idx="144">
                  <c:v>233</c:v>
                </c:pt>
                <c:pt idx="145">
                  <c:v>236</c:v>
                </c:pt>
                <c:pt idx="146">
                  <c:v>239</c:v>
                </c:pt>
                <c:pt idx="147">
                  <c:v>242</c:v>
                </c:pt>
                <c:pt idx="148">
                  <c:v>245</c:v>
                </c:pt>
                <c:pt idx="149">
                  <c:v>248</c:v>
                </c:pt>
                <c:pt idx="150">
                  <c:v>251</c:v>
                </c:pt>
                <c:pt idx="151">
                  <c:v>254</c:v>
                </c:pt>
                <c:pt idx="152">
                  <c:v>257</c:v>
                </c:pt>
                <c:pt idx="153">
                  <c:v>260</c:v>
                </c:pt>
                <c:pt idx="154">
                  <c:v>263</c:v>
                </c:pt>
                <c:pt idx="155">
                  <c:v>266</c:v>
                </c:pt>
                <c:pt idx="156">
                  <c:v>269</c:v>
                </c:pt>
                <c:pt idx="157">
                  <c:v>272</c:v>
                </c:pt>
                <c:pt idx="158">
                  <c:v>275</c:v>
                </c:pt>
                <c:pt idx="159">
                  <c:v>278</c:v>
                </c:pt>
                <c:pt idx="160">
                  <c:v>281</c:v>
                </c:pt>
                <c:pt idx="161">
                  <c:v>284</c:v>
                </c:pt>
                <c:pt idx="162">
                  <c:v>287</c:v>
                </c:pt>
                <c:pt idx="163">
                  <c:v>290</c:v>
                </c:pt>
                <c:pt idx="164">
                  <c:v>293</c:v>
                </c:pt>
                <c:pt idx="165">
                  <c:v>296</c:v>
                </c:pt>
                <c:pt idx="166">
                  <c:v>299</c:v>
                </c:pt>
                <c:pt idx="167">
                  <c:v>302</c:v>
                </c:pt>
                <c:pt idx="168">
                  <c:v>305</c:v>
                </c:pt>
                <c:pt idx="169">
                  <c:v>308</c:v>
                </c:pt>
                <c:pt idx="170">
                  <c:v>311</c:v>
                </c:pt>
                <c:pt idx="171">
                  <c:v>314</c:v>
                </c:pt>
                <c:pt idx="172">
                  <c:v>317</c:v>
                </c:pt>
                <c:pt idx="173">
                  <c:v>320</c:v>
                </c:pt>
                <c:pt idx="174">
                  <c:v>323</c:v>
                </c:pt>
                <c:pt idx="175">
                  <c:v>326</c:v>
                </c:pt>
                <c:pt idx="176">
                  <c:v>329</c:v>
                </c:pt>
                <c:pt idx="177">
                  <c:v>332</c:v>
                </c:pt>
                <c:pt idx="178">
                  <c:v>335</c:v>
                </c:pt>
                <c:pt idx="179">
                  <c:v>338</c:v>
                </c:pt>
                <c:pt idx="180">
                  <c:v>341</c:v>
                </c:pt>
                <c:pt idx="181">
                  <c:v>344</c:v>
                </c:pt>
                <c:pt idx="182">
                  <c:v>347</c:v>
                </c:pt>
                <c:pt idx="183">
                  <c:v>350</c:v>
                </c:pt>
                <c:pt idx="184">
                  <c:v>353</c:v>
                </c:pt>
                <c:pt idx="185">
                  <c:v>356</c:v>
                </c:pt>
                <c:pt idx="186">
                  <c:v>359</c:v>
                </c:pt>
                <c:pt idx="187">
                  <c:v>362</c:v>
                </c:pt>
                <c:pt idx="188">
                  <c:v>365</c:v>
                </c:pt>
                <c:pt idx="189">
                  <c:v>368</c:v>
                </c:pt>
                <c:pt idx="190">
                  <c:v>371</c:v>
                </c:pt>
                <c:pt idx="191">
                  <c:v>374</c:v>
                </c:pt>
                <c:pt idx="192">
                  <c:v>377</c:v>
                </c:pt>
                <c:pt idx="193">
                  <c:v>380</c:v>
                </c:pt>
                <c:pt idx="194">
                  <c:v>383</c:v>
                </c:pt>
                <c:pt idx="195">
                  <c:v>386</c:v>
                </c:pt>
                <c:pt idx="196">
                  <c:v>389</c:v>
                </c:pt>
                <c:pt idx="197">
                  <c:v>392</c:v>
                </c:pt>
                <c:pt idx="198">
                  <c:v>395</c:v>
                </c:pt>
                <c:pt idx="199">
                  <c:v>398</c:v>
                </c:pt>
                <c:pt idx="200">
                  <c:v>401</c:v>
                </c:pt>
                <c:pt idx="201">
                  <c:v>404</c:v>
                </c:pt>
                <c:pt idx="202">
                  <c:v>407</c:v>
                </c:pt>
                <c:pt idx="203">
                  <c:v>410</c:v>
                </c:pt>
                <c:pt idx="204">
                  <c:v>413</c:v>
                </c:pt>
                <c:pt idx="205">
                  <c:v>416</c:v>
                </c:pt>
                <c:pt idx="206">
                  <c:v>419</c:v>
                </c:pt>
                <c:pt idx="207">
                  <c:v>422</c:v>
                </c:pt>
                <c:pt idx="208">
                  <c:v>425</c:v>
                </c:pt>
                <c:pt idx="209">
                  <c:v>428</c:v>
                </c:pt>
                <c:pt idx="210">
                  <c:v>431</c:v>
                </c:pt>
                <c:pt idx="211">
                  <c:v>434</c:v>
                </c:pt>
                <c:pt idx="212">
                  <c:v>437</c:v>
                </c:pt>
                <c:pt idx="213">
                  <c:v>440</c:v>
                </c:pt>
                <c:pt idx="214">
                  <c:v>443</c:v>
                </c:pt>
                <c:pt idx="215">
                  <c:v>446</c:v>
                </c:pt>
                <c:pt idx="216">
                  <c:v>449</c:v>
                </c:pt>
                <c:pt idx="217">
                  <c:v>452</c:v>
                </c:pt>
                <c:pt idx="218">
                  <c:v>455</c:v>
                </c:pt>
                <c:pt idx="219">
                  <c:v>458</c:v>
                </c:pt>
                <c:pt idx="220">
                  <c:v>461</c:v>
                </c:pt>
                <c:pt idx="221">
                  <c:v>464</c:v>
                </c:pt>
                <c:pt idx="222">
                  <c:v>467</c:v>
                </c:pt>
                <c:pt idx="223">
                  <c:v>470</c:v>
                </c:pt>
                <c:pt idx="224">
                  <c:v>473</c:v>
                </c:pt>
                <c:pt idx="225">
                  <c:v>476</c:v>
                </c:pt>
                <c:pt idx="226">
                  <c:v>479</c:v>
                </c:pt>
                <c:pt idx="227">
                  <c:v>482</c:v>
                </c:pt>
                <c:pt idx="228">
                  <c:v>485</c:v>
                </c:pt>
                <c:pt idx="229">
                  <c:v>488</c:v>
                </c:pt>
                <c:pt idx="230">
                  <c:v>491</c:v>
                </c:pt>
                <c:pt idx="231">
                  <c:v>494</c:v>
                </c:pt>
                <c:pt idx="232">
                  <c:v>497</c:v>
                </c:pt>
                <c:pt idx="233">
                  <c:v>500</c:v>
                </c:pt>
                <c:pt idx="234">
                  <c:v>503</c:v>
                </c:pt>
                <c:pt idx="235">
                  <c:v>506</c:v>
                </c:pt>
                <c:pt idx="236">
                  <c:v>509</c:v>
                </c:pt>
                <c:pt idx="237">
                  <c:v>512</c:v>
                </c:pt>
                <c:pt idx="238">
                  <c:v>515</c:v>
                </c:pt>
                <c:pt idx="239">
                  <c:v>518</c:v>
                </c:pt>
                <c:pt idx="240">
                  <c:v>521</c:v>
                </c:pt>
                <c:pt idx="241">
                  <c:v>524</c:v>
                </c:pt>
                <c:pt idx="242">
                  <c:v>527</c:v>
                </c:pt>
                <c:pt idx="243">
                  <c:v>530</c:v>
                </c:pt>
                <c:pt idx="244">
                  <c:v>533</c:v>
                </c:pt>
                <c:pt idx="245">
                  <c:v>536</c:v>
                </c:pt>
                <c:pt idx="246">
                  <c:v>539</c:v>
                </c:pt>
                <c:pt idx="247">
                  <c:v>542</c:v>
                </c:pt>
                <c:pt idx="248">
                  <c:v>545</c:v>
                </c:pt>
                <c:pt idx="249">
                  <c:v>548</c:v>
                </c:pt>
                <c:pt idx="250">
                  <c:v>551</c:v>
                </c:pt>
                <c:pt idx="251">
                  <c:v>554</c:v>
                </c:pt>
                <c:pt idx="252">
                  <c:v>557</c:v>
                </c:pt>
                <c:pt idx="253">
                  <c:v>560</c:v>
                </c:pt>
                <c:pt idx="254">
                  <c:v>563</c:v>
                </c:pt>
                <c:pt idx="255">
                  <c:v>566</c:v>
                </c:pt>
                <c:pt idx="256">
                  <c:v>569</c:v>
                </c:pt>
                <c:pt idx="257">
                  <c:v>572</c:v>
                </c:pt>
                <c:pt idx="258">
                  <c:v>575</c:v>
                </c:pt>
                <c:pt idx="259">
                  <c:v>578</c:v>
                </c:pt>
                <c:pt idx="260">
                  <c:v>581</c:v>
                </c:pt>
                <c:pt idx="261">
                  <c:v>584</c:v>
                </c:pt>
                <c:pt idx="262">
                  <c:v>587</c:v>
                </c:pt>
                <c:pt idx="263">
                  <c:v>590</c:v>
                </c:pt>
                <c:pt idx="264">
                  <c:v>593</c:v>
                </c:pt>
                <c:pt idx="265">
                  <c:v>596</c:v>
                </c:pt>
                <c:pt idx="266">
                  <c:v>599</c:v>
                </c:pt>
                <c:pt idx="267">
                  <c:v>602</c:v>
                </c:pt>
                <c:pt idx="268">
                  <c:v>605</c:v>
                </c:pt>
                <c:pt idx="269">
                  <c:v>608</c:v>
                </c:pt>
                <c:pt idx="270">
                  <c:v>611</c:v>
                </c:pt>
                <c:pt idx="271">
                  <c:v>614</c:v>
                </c:pt>
                <c:pt idx="272">
                  <c:v>617</c:v>
                </c:pt>
                <c:pt idx="273">
                  <c:v>620</c:v>
                </c:pt>
                <c:pt idx="274">
                  <c:v>623</c:v>
                </c:pt>
                <c:pt idx="275">
                  <c:v>626</c:v>
                </c:pt>
                <c:pt idx="276">
                  <c:v>629</c:v>
                </c:pt>
                <c:pt idx="277">
                  <c:v>632</c:v>
                </c:pt>
                <c:pt idx="278">
                  <c:v>635</c:v>
                </c:pt>
                <c:pt idx="279">
                  <c:v>638</c:v>
                </c:pt>
                <c:pt idx="280">
                  <c:v>641</c:v>
                </c:pt>
                <c:pt idx="281">
                  <c:v>644</c:v>
                </c:pt>
                <c:pt idx="282">
                  <c:v>647</c:v>
                </c:pt>
                <c:pt idx="283">
                  <c:v>650</c:v>
                </c:pt>
                <c:pt idx="284">
                  <c:v>653</c:v>
                </c:pt>
                <c:pt idx="285">
                  <c:v>656</c:v>
                </c:pt>
                <c:pt idx="286">
                  <c:v>659</c:v>
                </c:pt>
                <c:pt idx="287">
                  <c:v>662</c:v>
                </c:pt>
                <c:pt idx="288">
                  <c:v>665</c:v>
                </c:pt>
                <c:pt idx="289">
                  <c:v>668</c:v>
                </c:pt>
                <c:pt idx="290">
                  <c:v>671</c:v>
                </c:pt>
                <c:pt idx="291">
                  <c:v>674</c:v>
                </c:pt>
                <c:pt idx="292">
                  <c:v>677</c:v>
                </c:pt>
                <c:pt idx="293">
                  <c:v>680</c:v>
                </c:pt>
                <c:pt idx="294">
                  <c:v>683</c:v>
                </c:pt>
                <c:pt idx="295">
                  <c:v>686</c:v>
                </c:pt>
                <c:pt idx="296">
                  <c:v>689</c:v>
                </c:pt>
                <c:pt idx="297">
                  <c:v>692</c:v>
                </c:pt>
                <c:pt idx="298">
                  <c:v>695</c:v>
                </c:pt>
                <c:pt idx="299">
                  <c:v>698</c:v>
                </c:pt>
                <c:pt idx="300">
                  <c:v>701</c:v>
                </c:pt>
                <c:pt idx="301">
                  <c:v>704</c:v>
                </c:pt>
                <c:pt idx="302">
                  <c:v>707</c:v>
                </c:pt>
                <c:pt idx="303">
                  <c:v>710</c:v>
                </c:pt>
                <c:pt idx="304">
                  <c:v>713</c:v>
                </c:pt>
                <c:pt idx="305">
                  <c:v>716</c:v>
                </c:pt>
                <c:pt idx="306">
                  <c:v>719</c:v>
                </c:pt>
                <c:pt idx="307">
                  <c:v>722</c:v>
                </c:pt>
                <c:pt idx="308">
                  <c:v>725</c:v>
                </c:pt>
                <c:pt idx="309">
                  <c:v>728</c:v>
                </c:pt>
                <c:pt idx="310">
                  <c:v>731</c:v>
                </c:pt>
                <c:pt idx="311">
                  <c:v>734</c:v>
                </c:pt>
                <c:pt idx="312">
                  <c:v>737</c:v>
                </c:pt>
                <c:pt idx="313">
                  <c:v>740</c:v>
                </c:pt>
                <c:pt idx="314">
                  <c:v>743</c:v>
                </c:pt>
                <c:pt idx="315">
                  <c:v>746</c:v>
                </c:pt>
                <c:pt idx="316">
                  <c:v>749</c:v>
                </c:pt>
                <c:pt idx="317">
                  <c:v>752</c:v>
                </c:pt>
                <c:pt idx="318">
                  <c:v>755</c:v>
                </c:pt>
                <c:pt idx="319">
                  <c:v>758</c:v>
                </c:pt>
                <c:pt idx="320">
                  <c:v>761</c:v>
                </c:pt>
                <c:pt idx="321">
                  <c:v>764</c:v>
                </c:pt>
                <c:pt idx="322">
                  <c:v>767</c:v>
                </c:pt>
                <c:pt idx="323">
                  <c:v>770</c:v>
                </c:pt>
                <c:pt idx="324">
                  <c:v>773</c:v>
                </c:pt>
                <c:pt idx="325">
                  <c:v>776</c:v>
                </c:pt>
                <c:pt idx="326">
                  <c:v>779</c:v>
                </c:pt>
                <c:pt idx="327">
                  <c:v>782</c:v>
                </c:pt>
                <c:pt idx="328">
                  <c:v>785</c:v>
                </c:pt>
                <c:pt idx="329">
                  <c:v>788</c:v>
                </c:pt>
                <c:pt idx="330">
                  <c:v>791</c:v>
                </c:pt>
                <c:pt idx="331">
                  <c:v>794</c:v>
                </c:pt>
                <c:pt idx="332">
                  <c:v>797</c:v>
                </c:pt>
                <c:pt idx="333">
                  <c:v>800</c:v>
                </c:pt>
                <c:pt idx="334">
                  <c:v>803</c:v>
                </c:pt>
                <c:pt idx="335">
                  <c:v>806</c:v>
                </c:pt>
                <c:pt idx="336">
                  <c:v>809</c:v>
                </c:pt>
                <c:pt idx="337">
                  <c:v>812</c:v>
                </c:pt>
                <c:pt idx="338">
                  <c:v>815</c:v>
                </c:pt>
                <c:pt idx="339">
                  <c:v>818</c:v>
                </c:pt>
                <c:pt idx="340">
                  <c:v>821</c:v>
                </c:pt>
                <c:pt idx="341">
                  <c:v>824</c:v>
                </c:pt>
                <c:pt idx="342">
                  <c:v>827</c:v>
                </c:pt>
                <c:pt idx="343">
                  <c:v>830</c:v>
                </c:pt>
                <c:pt idx="344">
                  <c:v>833</c:v>
                </c:pt>
                <c:pt idx="345">
                  <c:v>836</c:v>
                </c:pt>
                <c:pt idx="346">
                  <c:v>839</c:v>
                </c:pt>
                <c:pt idx="347">
                  <c:v>842</c:v>
                </c:pt>
                <c:pt idx="348">
                  <c:v>845</c:v>
                </c:pt>
                <c:pt idx="349">
                  <c:v>848</c:v>
                </c:pt>
                <c:pt idx="350">
                  <c:v>851</c:v>
                </c:pt>
                <c:pt idx="351">
                  <c:v>854</c:v>
                </c:pt>
                <c:pt idx="352">
                  <c:v>857</c:v>
                </c:pt>
                <c:pt idx="353">
                  <c:v>860</c:v>
                </c:pt>
                <c:pt idx="354">
                  <c:v>863</c:v>
                </c:pt>
                <c:pt idx="355">
                  <c:v>866</c:v>
                </c:pt>
                <c:pt idx="356">
                  <c:v>869</c:v>
                </c:pt>
                <c:pt idx="357">
                  <c:v>872</c:v>
                </c:pt>
                <c:pt idx="358">
                  <c:v>875</c:v>
                </c:pt>
                <c:pt idx="359">
                  <c:v>878</c:v>
                </c:pt>
                <c:pt idx="360">
                  <c:v>881</c:v>
                </c:pt>
                <c:pt idx="361">
                  <c:v>884</c:v>
                </c:pt>
                <c:pt idx="362">
                  <c:v>887</c:v>
                </c:pt>
                <c:pt idx="363">
                  <c:v>890</c:v>
                </c:pt>
                <c:pt idx="364">
                  <c:v>893</c:v>
                </c:pt>
                <c:pt idx="365">
                  <c:v>896</c:v>
                </c:pt>
                <c:pt idx="366">
                  <c:v>899</c:v>
                </c:pt>
                <c:pt idx="367">
                  <c:v>902</c:v>
                </c:pt>
                <c:pt idx="368">
                  <c:v>905</c:v>
                </c:pt>
                <c:pt idx="369">
                  <c:v>908</c:v>
                </c:pt>
                <c:pt idx="370">
                  <c:v>911</c:v>
                </c:pt>
                <c:pt idx="371">
                  <c:v>914</c:v>
                </c:pt>
                <c:pt idx="372">
                  <c:v>917</c:v>
                </c:pt>
                <c:pt idx="373">
                  <c:v>920</c:v>
                </c:pt>
                <c:pt idx="374">
                  <c:v>923</c:v>
                </c:pt>
                <c:pt idx="375">
                  <c:v>926</c:v>
                </c:pt>
                <c:pt idx="376">
                  <c:v>929</c:v>
                </c:pt>
                <c:pt idx="377">
                  <c:v>932</c:v>
                </c:pt>
                <c:pt idx="378">
                  <c:v>935</c:v>
                </c:pt>
                <c:pt idx="379">
                  <c:v>938</c:v>
                </c:pt>
                <c:pt idx="380">
                  <c:v>941</c:v>
                </c:pt>
                <c:pt idx="381">
                  <c:v>944</c:v>
                </c:pt>
                <c:pt idx="382">
                  <c:v>947</c:v>
                </c:pt>
                <c:pt idx="383">
                  <c:v>950</c:v>
                </c:pt>
                <c:pt idx="384">
                  <c:v>953</c:v>
                </c:pt>
                <c:pt idx="385">
                  <c:v>956</c:v>
                </c:pt>
                <c:pt idx="386">
                  <c:v>959</c:v>
                </c:pt>
                <c:pt idx="387">
                  <c:v>962</c:v>
                </c:pt>
                <c:pt idx="388">
                  <c:v>965</c:v>
                </c:pt>
                <c:pt idx="389">
                  <c:v>968</c:v>
                </c:pt>
                <c:pt idx="390">
                  <c:v>971</c:v>
                </c:pt>
                <c:pt idx="391">
                  <c:v>974</c:v>
                </c:pt>
                <c:pt idx="392">
                  <c:v>977</c:v>
                </c:pt>
                <c:pt idx="393">
                  <c:v>980</c:v>
                </c:pt>
                <c:pt idx="394">
                  <c:v>983</c:v>
                </c:pt>
                <c:pt idx="395">
                  <c:v>986</c:v>
                </c:pt>
                <c:pt idx="396">
                  <c:v>989</c:v>
                </c:pt>
                <c:pt idx="397">
                  <c:v>992</c:v>
                </c:pt>
                <c:pt idx="398">
                  <c:v>995</c:v>
                </c:pt>
                <c:pt idx="399">
                  <c:v>998</c:v>
                </c:pt>
                <c:pt idx="400">
                  <c:v>1001</c:v>
                </c:pt>
                <c:pt idx="401">
                  <c:v>1004</c:v>
                </c:pt>
                <c:pt idx="402">
                  <c:v>1007</c:v>
                </c:pt>
                <c:pt idx="403">
                  <c:v>1010</c:v>
                </c:pt>
                <c:pt idx="404">
                  <c:v>1013</c:v>
                </c:pt>
                <c:pt idx="405">
                  <c:v>1016</c:v>
                </c:pt>
                <c:pt idx="406">
                  <c:v>1019</c:v>
                </c:pt>
                <c:pt idx="407">
                  <c:v>1022</c:v>
                </c:pt>
                <c:pt idx="408">
                  <c:v>1025</c:v>
                </c:pt>
                <c:pt idx="409">
                  <c:v>1028</c:v>
                </c:pt>
                <c:pt idx="410">
                  <c:v>1031</c:v>
                </c:pt>
                <c:pt idx="411">
                  <c:v>1034</c:v>
                </c:pt>
                <c:pt idx="412">
                  <c:v>1037</c:v>
                </c:pt>
                <c:pt idx="413">
                  <c:v>1040</c:v>
                </c:pt>
                <c:pt idx="414">
                  <c:v>1043</c:v>
                </c:pt>
                <c:pt idx="415">
                  <c:v>1046</c:v>
                </c:pt>
                <c:pt idx="416">
                  <c:v>1049</c:v>
                </c:pt>
                <c:pt idx="417">
                  <c:v>1052</c:v>
                </c:pt>
                <c:pt idx="418">
                  <c:v>1055</c:v>
                </c:pt>
                <c:pt idx="419">
                  <c:v>1058</c:v>
                </c:pt>
                <c:pt idx="420">
                  <c:v>1061</c:v>
                </c:pt>
                <c:pt idx="421">
                  <c:v>1064</c:v>
                </c:pt>
                <c:pt idx="422">
                  <c:v>1067</c:v>
                </c:pt>
                <c:pt idx="423">
                  <c:v>1070</c:v>
                </c:pt>
                <c:pt idx="424">
                  <c:v>1073</c:v>
                </c:pt>
                <c:pt idx="425">
                  <c:v>1076</c:v>
                </c:pt>
                <c:pt idx="426">
                  <c:v>1079</c:v>
                </c:pt>
                <c:pt idx="427">
                  <c:v>1082</c:v>
                </c:pt>
                <c:pt idx="428">
                  <c:v>1085</c:v>
                </c:pt>
                <c:pt idx="429">
                  <c:v>1088</c:v>
                </c:pt>
                <c:pt idx="430">
                  <c:v>1091</c:v>
                </c:pt>
                <c:pt idx="431">
                  <c:v>1094</c:v>
                </c:pt>
                <c:pt idx="432">
                  <c:v>1097</c:v>
                </c:pt>
                <c:pt idx="433">
                  <c:v>1100</c:v>
                </c:pt>
                <c:pt idx="434">
                  <c:v>1103</c:v>
                </c:pt>
                <c:pt idx="435">
                  <c:v>1106</c:v>
                </c:pt>
                <c:pt idx="436">
                  <c:v>1109</c:v>
                </c:pt>
                <c:pt idx="437">
                  <c:v>1112</c:v>
                </c:pt>
                <c:pt idx="438">
                  <c:v>1115</c:v>
                </c:pt>
                <c:pt idx="439">
                  <c:v>1118</c:v>
                </c:pt>
                <c:pt idx="440">
                  <c:v>1121</c:v>
                </c:pt>
                <c:pt idx="441">
                  <c:v>1124</c:v>
                </c:pt>
                <c:pt idx="442">
                  <c:v>1127</c:v>
                </c:pt>
                <c:pt idx="443">
                  <c:v>1130</c:v>
                </c:pt>
                <c:pt idx="444">
                  <c:v>1133</c:v>
                </c:pt>
                <c:pt idx="445">
                  <c:v>1136</c:v>
                </c:pt>
                <c:pt idx="446">
                  <c:v>1139</c:v>
                </c:pt>
                <c:pt idx="447">
                  <c:v>1142</c:v>
                </c:pt>
                <c:pt idx="448">
                  <c:v>1145</c:v>
                </c:pt>
                <c:pt idx="449">
                  <c:v>1148</c:v>
                </c:pt>
                <c:pt idx="450">
                  <c:v>1151</c:v>
                </c:pt>
                <c:pt idx="451">
                  <c:v>1154</c:v>
                </c:pt>
                <c:pt idx="452">
                  <c:v>1157</c:v>
                </c:pt>
                <c:pt idx="453">
                  <c:v>1160</c:v>
                </c:pt>
                <c:pt idx="454">
                  <c:v>1163</c:v>
                </c:pt>
                <c:pt idx="455">
                  <c:v>1166</c:v>
                </c:pt>
                <c:pt idx="456">
                  <c:v>1169</c:v>
                </c:pt>
                <c:pt idx="457">
                  <c:v>1172</c:v>
                </c:pt>
                <c:pt idx="458">
                  <c:v>1175</c:v>
                </c:pt>
                <c:pt idx="459">
                  <c:v>1178</c:v>
                </c:pt>
                <c:pt idx="460">
                  <c:v>1181</c:v>
                </c:pt>
                <c:pt idx="461">
                  <c:v>1184</c:v>
                </c:pt>
                <c:pt idx="462">
                  <c:v>1187</c:v>
                </c:pt>
                <c:pt idx="463">
                  <c:v>1190</c:v>
                </c:pt>
                <c:pt idx="464">
                  <c:v>1193</c:v>
                </c:pt>
                <c:pt idx="465">
                  <c:v>1196</c:v>
                </c:pt>
                <c:pt idx="466">
                  <c:v>1199</c:v>
                </c:pt>
                <c:pt idx="467">
                  <c:v>1202</c:v>
                </c:pt>
                <c:pt idx="468">
                  <c:v>1205</c:v>
                </c:pt>
                <c:pt idx="469">
                  <c:v>1208</c:v>
                </c:pt>
                <c:pt idx="470">
                  <c:v>1211</c:v>
                </c:pt>
                <c:pt idx="471">
                  <c:v>1214</c:v>
                </c:pt>
                <c:pt idx="472">
                  <c:v>1217</c:v>
                </c:pt>
                <c:pt idx="473">
                  <c:v>1220</c:v>
                </c:pt>
                <c:pt idx="474">
                  <c:v>1223</c:v>
                </c:pt>
                <c:pt idx="475">
                  <c:v>1226</c:v>
                </c:pt>
                <c:pt idx="476">
                  <c:v>1229</c:v>
                </c:pt>
                <c:pt idx="477">
                  <c:v>1232</c:v>
                </c:pt>
                <c:pt idx="478">
                  <c:v>1235</c:v>
                </c:pt>
                <c:pt idx="479">
                  <c:v>1238</c:v>
                </c:pt>
                <c:pt idx="480">
                  <c:v>1241</c:v>
                </c:pt>
                <c:pt idx="481">
                  <c:v>1244</c:v>
                </c:pt>
                <c:pt idx="482">
                  <c:v>1247</c:v>
                </c:pt>
                <c:pt idx="483">
                  <c:v>1250</c:v>
                </c:pt>
                <c:pt idx="484">
                  <c:v>1253</c:v>
                </c:pt>
                <c:pt idx="485">
                  <c:v>1256</c:v>
                </c:pt>
                <c:pt idx="486">
                  <c:v>1259</c:v>
                </c:pt>
                <c:pt idx="487">
                  <c:v>1262</c:v>
                </c:pt>
                <c:pt idx="488">
                  <c:v>1265</c:v>
                </c:pt>
                <c:pt idx="489">
                  <c:v>1268</c:v>
                </c:pt>
                <c:pt idx="490">
                  <c:v>1271</c:v>
                </c:pt>
                <c:pt idx="491">
                  <c:v>1274</c:v>
                </c:pt>
                <c:pt idx="492">
                  <c:v>1277</c:v>
                </c:pt>
                <c:pt idx="493">
                  <c:v>1280</c:v>
                </c:pt>
                <c:pt idx="494">
                  <c:v>1283</c:v>
                </c:pt>
                <c:pt idx="495">
                  <c:v>1286</c:v>
                </c:pt>
                <c:pt idx="496">
                  <c:v>1289</c:v>
                </c:pt>
                <c:pt idx="497">
                  <c:v>1292</c:v>
                </c:pt>
                <c:pt idx="498">
                  <c:v>1295</c:v>
                </c:pt>
                <c:pt idx="499">
                  <c:v>1298</c:v>
                </c:pt>
                <c:pt idx="500">
                  <c:v>1301</c:v>
                </c:pt>
                <c:pt idx="501">
                  <c:v>1304</c:v>
                </c:pt>
                <c:pt idx="502">
                  <c:v>1307</c:v>
                </c:pt>
                <c:pt idx="503">
                  <c:v>1310</c:v>
                </c:pt>
                <c:pt idx="504">
                  <c:v>1313</c:v>
                </c:pt>
                <c:pt idx="505">
                  <c:v>1316</c:v>
                </c:pt>
                <c:pt idx="506">
                  <c:v>1319</c:v>
                </c:pt>
                <c:pt idx="507">
                  <c:v>1322</c:v>
                </c:pt>
                <c:pt idx="508">
                  <c:v>1325</c:v>
                </c:pt>
                <c:pt idx="509">
                  <c:v>1328</c:v>
                </c:pt>
                <c:pt idx="510">
                  <c:v>1331</c:v>
                </c:pt>
                <c:pt idx="511">
                  <c:v>1334</c:v>
                </c:pt>
                <c:pt idx="512">
                  <c:v>1337</c:v>
                </c:pt>
                <c:pt idx="513">
                  <c:v>1340</c:v>
                </c:pt>
                <c:pt idx="514">
                  <c:v>1343</c:v>
                </c:pt>
                <c:pt idx="515">
                  <c:v>1346</c:v>
                </c:pt>
                <c:pt idx="516">
                  <c:v>1349</c:v>
                </c:pt>
                <c:pt idx="517">
                  <c:v>1352</c:v>
                </c:pt>
                <c:pt idx="518">
                  <c:v>1355</c:v>
                </c:pt>
                <c:pt idx="519">
                  <c:v>1358</c:v>
                </c:pt>
                <c:pt idx="520">
                  <c:v>1361</c:v>
                </c:pt>
                <c:pt idx="521">
                  <c:v>1364</c:v>
                </c:pt>
                <c:pt idx="522">
                  <c:v>1367</c:v>
                </c:pt>
                <c:pt idx="523">
                  <c:v>1370</c:v>
                </c:pt>
                <c:pt idx="524">
                  <c:v>1373</c:v>
                </c:pt>
                <c:pt idx="525">
                  <c:v>1376</c:v>
                </c:pt>
                <c:pt idx="526">
                  <c:v>1379</c:v>
                </c:pt>
                <c:pt idx="527">
                  <c:v>1382</c:v>
                </c:pt>
                <c:pt idx="528">
                  <c:v>1385</c:v>
                </c:pt>
                <c:pt idx="529">
                  <c:v>1388</c:v>
                </c:pt>
                <c:pt idx="530">
                  <c:v>1391</c:v>
                </c:pt>
                <c:pt idx="531">
                  <c:v>1394</c:v>
                </c:pt>
                <c:pt idx="532">
                  <c:v>1397</c:v>
                </c:pt>
                <c:pt idx="533">
                  <c:v>1400</c:v>
                </c:pt>
                <c:pt idx="534">
                  <c:v>1403</c:v>
                </c:pt>
                <c:pt idx="535">
                  <c:v>1406</c:v>
                </c:pt>
                <c:pt idx="536">
                  <c:v>1409</c:v>
                </c:pt>
                <c:pt idx="537">
                  <c:v>1412</c:v>
                </c:pt>
                <c:pt idx="538">
                  <c:v>1415</c:v>
                </c:pt>
                <c:pt idx="539">
                  <c:v>1418</c:v>
                </c:pt>
                <c:pt idx="540">
                  <c:v>1421</c:v>
                </c:pt>
                <c:pt idx="541">
                  <c:v>1424</c:v>
                </c:pt>
                <c:pt idx="542">
                  <c:v>1427</c:v>
                </c:pt>
                <c:pt idx="543">
                  <c:v>1430</c:v>
                </c:pt>
                <c:pt idx="544">
                  <c:v>1433</c:v>
                </c:pt>
                <c:pt idx="545">
                  <c:v>1436</c:v>
                </c:pt>
                <c:pt idx="546">
                  <c:v>1439</c:v>
                </c:pt>
                <c:pt idx="547">
                  <c:v>1442</c:v>
                </c:pt>
                <c:pt idx="548">
                  <c:v>1445</c:v>
                </c:pt>
                <c:pt idx="549">
                  <c:v>1448</c:v>
                </c:pt>
                <c:pt idx="550">
                  <c:v>1451</c:v>
                </c:pt>
                <c:pt idx="551">
                  <c:v>1454</c:v>
                </c:pt>
                <c:pt idx="552">
                  <c:v>1457</c:v>
                </c:pt>
                <c:pt idx="553">
                  <c:v>1460</c:v>
                </c:pt>
                <c:pt idx="554">
                  <c:v>1463</c:v>
                </c:pt>
                <c:pt idx="555">
                  <c:v>1466</c:v>
                </c:pt>
                <c:pt idx="556">
                  <c:v>1469</c:v>
                </c:pt>
                <c:pt idx="557">
                  <c:v>1472</c:v>
                </c:pt>
                <c:pt idx="558">
                  <c:v>1475</c:v>
                </c:pt>
                <c:pt idx="559">
                  <c:v>1478</c:v>
                </c:pt>
                <c:pt idx="560">
                  <c:v>1481</c:v>
                </c:pt>
                <c:pt idx="561">
                  <c:v>1484</c:v>
                </c:pt>
                <c:pt idx="562">
                  <c:v>1487</c:v>
                </c:pt>
                <c:pt idx="563">
                  <c:v>1490</c:v>
                </c:pt>
                <c:pt idx="564">
                  <c:v>1493</c:v>
                </c:pt>
                <c:pt idx="565">
                  <c:v>1496</c:v>
                </c:pt>
                <c:pt idx="566">
                  <c:v>1499</c:v>
                </c:pt>
                <c:pt idx="567">
                  <c:v>1502</c:v>
                </c:pt>
                <c:pt idx="568">
                  <c:v>1505</c:v>
                </c:pt>
                <c:pt idx="569">
                  <c:v>1508</c:v>
                </c:pt>
                <c:pt idx="570">
                  <c:v>1511</c:v>
                </c:pt>
                <c:pt idx="571">
                  <c:v>1514</c:v>
                </c:pt>
                <c:pt idx="572">
                  <c:v>1517</c:v>
                </c:pt>
                <c:pt idx="573">
                  <c:v>1520</c:v>
                </c:pt>
                <c:pt idx="574">
                  <c:v>1523</c:v>
                </c:pt>
                <c:pt idx="575">
                  <c:v>1526</c:v>
                </c:pt>
                <c:pt idx="576">
                  <c:v>1529</c:v>
                </c:pt>
                <c:pt idx="577">
                  <c:v>1532</c:v>
                </c:pt>
                <c:pt idx="578">
                  <c:v>1535</c:v>
                </c:pt>
                <c:pt idx="579">
                  <c:v>1538</c:v>
                </c:pt>
                <c:pt idx="580">
                  <c:v>1541</c:v>
                </c:pt>
                <c:pt idx="581">
                  <c:v>1544</c:v>
                </c:pt>
                <c:pt idx="582">
                  <c:v>1547</c:v>
                </c:pt>
                <c:pt idx="583">
                  <c:v>1550</c:v>
                </c:pt>
                <c:pt idx="584">
                  <c:v>1553</c:v>
                </c:pt>
                <c:pt idx="585">
                  <c:v>1556</c:v>
                </c:pt>
                <c:pt idx="586">
                  <c:v>1559</c:v>
                </c:pt>
                <c:pt idx="587">
                  <c:v>1562</c:v>
                </c:pt>
                <c:pt idx="588">
                  <c:v>1565</c:v>
                </c:pt>
                <c:pt idx="589">
                  <c:v>1568</c:v>
                </c:pt>
                <c:pt idx="590">
                  <c:v>1571</c:v>
                </c:pt>
                <c:pt idx="591">
                  <c:v>1574</c:v>
                </c:pt>
                <c:pt idx="592">
                  <c:v>1577</c:v>
                </c:pt>
                <c:pt idx="593">
                  <c:v>1580</c:v>
                </c:pt>
                <c:pt idx="594">
                  <c:v>1583</c:v>
                </c:pt>
                <c:pt idx="595">
                  <c:v>1586</c:v>
                </c:pt>
                <c:pt idx="596">
                  <c:v>1589</c:v>
                </c:pt>
                <c:pt idx="597">
                  <c:v>1592</c:v>
                </c:pt>
                <c:pt idx="598">
                  <c:v>1595</c:v>
                </c:pt>
                <c:pt idx="599">
                  <c:v>1598</c:v>
                </c:pt>
                <c:pt idx="600">
                  <c:v>1601</c:v>
                </c:pt>
                <c:pt idx="601">
                  <c:v>1604</c:v>
                </c:pt>
                <c:pt idx="602">
                  <c:v>1607</c:v>
                </c:pt>
                <c:pt idx="603">
                  <c:v>1610</c:v>
                </c:pt>
                <c:pt idx="604">
                  <c:v>1613</c:v>
                </c:pt>
                <c:pt idx="605">
                  <c:v>1616</c:v>
                </c:pt>
                <c:pt idx="606">
                  <c:v>1619</c:v>
                </c:pt>
                <c:pt idx="607">
                  <c:v>1622</c:v>
                </c:pt>
                <c:pt idx="608">
                  <c:v>1625</c:v>
                </c:pt>
                <c:pt idx="609">
                  <c:v>1628</c:v>
                </c:pt>
                <c:pt idx="610">
                  <c:v>1631</c:v>
                </c:pt>
                <c:pt idx="611">
                  <c:v>1634</c:v>
                </c:pt>
                <c:pt idx="612">
                  <c:v>1637</c:v>
                </c:pt>
                <c:pt idx="613">
                  <c:v>1640</c:v>
                </c:pt>
                <c:pt idx="614">
                  <c:v>1643</c:v>
                </c:pt>
                <c:pt idx="615">
                  <c:v>1646</c:v>
                </c:pt>
                <c:pt idx="616">
                  <c:v>1649</c:v>
                </c:pt>
                <c:pt idx="617">
                  <c:v>1652</c:v>
                </c:pt>
                <c:pt idx="618">
                  <c:v>1655</c:v>
                </c:pt>
                <c:pt idx="619">
                  <c:v>1658</c:v>
                </c:pt>
                <c:pt idx="620">
                  <c:v>1661</c:v>
                </c:pt>
                <c:pt idx="621">
                  <c:v>1664</c:v>
                </c:pt>
                <c:pt idx="622">
                  <c:v>1667</c:v>
                </c:pt>
                <c:pt idx="623">
                  <c:v>1670</c:v>
                </c:pt>
                <c:pt idx="624">
                  <c:v>1673</c:v>
                </c:pt>
                <c:pt idx="625">
                  <c:v>1676</c:v>
                </c:pt>
                <c:pt idx="626">
                  <c:v>1679</c:v>
                </c:pt>
                <c:pt idx="627">
                  <c:v>1682</c:v>
                </c:pt>
                <c:pt idx="628">
                  <c:v>1685</c:v>
                </c:pt>
                <c:pt idx="629">
                  <c:v>1688</c:v>
                </c:pt>
                <c:pt idx="630">
                  <c:v>1691</c:v>
                </c:pt>
                <c:pt idx="631">
                  <c:v>1694</c:v>
                </c:pt>
                <c:pt idx="632">
                  <c:v>1697</c:v>
                </c:pt>
                <c:pt idx="633">
                  <c:v>1700</c:v>
                </c:pt>
                <c:pt idx="634">
                  <c:v>1703</c:v>
                </c:pt>
                <c:pt idx="635">
                  <c:v>1706</c:v>
                </c:pt>
                <c:pt idx="636">
                  <c:v>1709</c:v>
                </c:pt>
                <c:pt idx="637">
                  <c:v>1712</c:v>
                </c:pt>
                <c:pt idx="638">
                  <c:v>1715</c:v>
                </c:pt>
                <c:pt idx="639">
                  <c:v>1718</c:v>
                </c:pt>
                <c:pt idx="640">
                  <c:v>1721</c:v>
                </c:pt>
                <c:pt idx="641">
                  <c:v>1724</c:v>
                </c:pt>
                <c:pt idx="642">
                  <c:v>1727</c:v>
                </c:pt>
                <c:pt idx="643">
                  <c:v>1730</c:v>
                </c:pt>
                <c:pt idx="644">
                  <c:v>1733</c:v>
                </c:pt>
                <c:pt idx="645">
                  <c:v>1736</c:v>
                </c:pt>
                <c:pt idx="646">
                  <c:v>1739</c:v>
                </c:pt>
                <c:pt idx="647">
                  <c:v>1742</c:v>
                </c:pt>
                <c:pt idx="648">
                  <c:v>1745</c:v>
                </c:pt>
                <c:pt idx="649">
                  <c:v>1748</c:v>
                </c:pt>
                <c:pt idx="650">
                  <c:v>1751</c:v>
                </c:pt>
                <c:pt idx="651">
                  <c:v>1754</c:v>
                </c:pt>
                <c:pt idx="652">
                  <c:v>1757</c:v>
                </c:pt>
                <c:pt idx="653">
                  <c:v>1760</c:v>
                </c:pt>
                <c:pt idx="654">
                  <c:v>1763</c:v>
                </c:pt>
                <c:pt idx="655">
                  <c:v>1766</c:v>
                </c:pt>
                <c:pt idx="656">
                  <c:v>1769</c:v>
                </c:pt>
                <c:pt idx="657">
                  <c:v>1772</c:v>
                </c:pt>
                <c:pt idx="658">
                  <c:v>1775</c:v>
                </c:pt>
                <c:pt idx="659">
                  <c:v>1778</c:v>
                </c:pt>
                <c:pt idx="660">
                  <c:v>1781</c:v>
                </c:pt>
                <c:pt idx="661">
                  <c:v>1784</c:v>
                </c:pt>
                <c:pt idx="662">
                  <c:v>1787</c:v>
                </c:pt>
                <c:pt idx="663">
                  <c:v>1790</c:v>
                </c:pt>
                <c:pt idx="664">
                  <c:v>1793</c:v>
                </c:pt>
                <c:pt idx="665">
                  <c:v>1796</c:v>
                </c:pt>
                <c:pt idx="666">
                  <c:v>1799</c:v>
                </c:pt>
                <c:pt idx="667">
                  <c:v>1802</c:v>
                </c:pt>
                <c:pt idx="668">
                  <c:v>1805</c:v>
                </c:pt>
                <c:pt idx="669">
                  <c:v>1808</c:v>
                </c:pt>
                <c:pt idx="670">
                  <c:v>1811</c:v>
                </c:pt>
                <c:pt idx="671">
                  <c:v>1814</c:v>
                </c:pt>
                <c:pt idx="672">
                  <c:v>1817</c:v>
                </c:pt>
                <c:pt idx="673">
                  <c:v>1820</c:v>
                </c:pt>
                <c:pt idx="674">
                  <c:v>1823</c:v>
                </c:pt>
                <c:pt idx="675">
                  <c:v>1826</c:v>
                </c:pt>
                <c:pt idx="676">
                  <c:v>1829</c:v>
                </c:pt>
                <c:pt idx="677">
                  <c:v>1832</c:v>
                </c:pt>
                <c:pt idx="678">
                  <c:v>1835</c:v>
                </c:pt>
                <c:pt idx="679">
                  <c:v>1838</c:v>
                </c:pt>
                <c:pt idx="680">
                  <c:v>1841</c:v>
                </c:pt>
                <c:pt idx="681">
                  <c:v>1844</c:v>
                </c:pt>
                <c:pt idx="682">
                  <c:v>1847</c:v>
                </c:pt>
                <c:pt idx="683">
                  <c:v>1850</c:v>
                </c:pt>
                <c:pt idx="684">
                  <c:v>1853</c:v>
                </c:pt>
                <c:pt idx="685">
                  <c:v>1856</c:v>
                </c:pt>
                <c:pt idx="686">
                  <c:v>1859</c:v>
                </c:pt>
                <c:pt idx="687">
                  <c:v>1862</c:v>
                </c:pt>
                <c:pt idx="688">
                  <c:v>1865</c:v>
                </c:pt>
                <c:pt idx="689">
                  <c:v>1868</c:v>
                </c:pt>
                <c:pt idx="690">
                  <c:v>1871</c:v>
                </c:pt>
                <c:pt idx="691">
                  <c:v>1874</c:v>
                </c:pt>
                <c:pt idx="692">
                  <c:v>1877</c:v>
                </c:pt>
                <c:pt idx="693">
                  <c:v>1880</c:v>
                </c:pt>
                <c:pt idx="694">
                  <c:v>1883</c:v>
                </c:pt>
                <c:pt idx="695">
                  <c:v>1886</c:v>
                </c:pt>
                <c:pt idx="696">
                  <c:v>1889</c:v>
                </c:pt>
                <c:pt idx="697">
                  <c:v>1892</c:v>
                </c:pt>
                <c:pt idx="698">
                  <c:v>1895</c:v>
                </c:pt>
                <c:pt idx="699">
                  <c:v>1898</c:v>
                </c:pt>
                <c:pt idx="700">
                  <c:v>1901</c:v>
                </c:pt>
                <c:pt idx="701">
                  <c:v>1904</c:v>
                </c:pt>
                <c:pt idx="702">
                  <c:v>1907</c:v>
                </c:pt>
                <c:pt idx="703">
                  <c:v>1910</c:v>
                </c:pt>
                <c:pt idx="704">
                  <c:v>1913</c:v>
                </c:pt>
                <c:pt idx="705">
                  <c:v>1916</c:v>
                </c:pt>
                <c:pt idx="706">
                  <c:v>1919</c:v>
                </c:pt>
                <c:pt idx="707">
                  <c:v>1922</c:v>
                </c:pt>
                <c:pt idx="708">
                  <c:v>1925</c:v>
                </c:pt>
                <c:pt idx="709">
                  <c:v>1928</c:v>
                </c:pt>
                <c:pt idx="710">
                  <c:v>1931</c:v>
                </c:pt>
                <c:pt idx="711">
                  <c:v>1934</c:v>
                </c:pt>
                <c:pt idx="712">
                  <c:v>1937</c:v>
                </c:pt>
                <c:pt idx="713">
                  <c:v>1940</c:v>
                </c:pt>
                <c:pt idx="714">
                  <c:v>1943</c:v>
                </c:pt>
                <c:pt idx="715">
                  <c:v>1946</c:v>
                </c:pt>
                <c:pt idx="716">
                  <c:v>1949</c:v>
                </c:pt>
                <c:pt idx="717">
                  <c:v>1952</c:v>
                </c:pt>
                <c:pt idx="718">
                  <c:v>1955</c:v>
                </c:pt>
                <c:pt idx="719">
                  <c:v>1958</c:v>
                </c:pt>
                <c:pt idx="720">
                  <c:v>1961</c:v>
                </c:pt>
                <c:pt idx="721">
                  <c:v>1964</c:v>
                </c:pt>
                <c:pt idx="722">
                  <c:v>1967</c:v>
                </c:pt>
                <c:pt idx="723">
                  <c:v>1970</c:v>
                </c:pt>
                <c:pt idx="724">
                  <c:v>1973</c:v>
                </c:pt>
                <c:pt idx="725">
                  <c:v>1976</c:v>
                </c:pt>
                <c:pt idx="726">
                  <c:v>1979</c:v>
                </c:pt>
                <c:pt idx="727">
                  <c:v>1982</c:v>
                </c:pt>
                <c:pt idx="728">
                  <c:v>1985</c:v>
                </c:pt>
                <c:pt idx="729">
                  <c:v>1988</c:v>
                </c:pt>
                <c:pt idx="730">
                  <c:v>1991</c:v>
                </c:pt>
                <c:pt idx="731">
                  <c:v>1994</c:v>
                </c:pt>
                <c:pt idx="732">
                  <c:v>1997</c:v>
                </c:pt>
                <c:pt idx="733">
                  <c:v>2000</c:v>
                </c:pt>
                <c:pt idx="734">
                  <c:v>2003</c:v>
                </c:pt>
                <c:pt idx="735">
                  <c:v>2006</c:v>
                </c:pt>
                <c:pt idx="736">
                  <c:v>2009</c:v>
                </c:pt>
                <c:pt idx="737">
                  <c:v>2012</c:v>
                </c:pt>
                <c:pt idx="738">
                  <c:v>2015</c:v>
                </c:pt>
                <c:pt idx="739">
                  <c:v>2018</c:v>
                </c:pt>
                <c:pt idx="740">
                  <c:v>2021</c:v>
                </c:pt>
                <c:pt idx="741">
                  <c:v>2024</c:v>
                </c:pt>
                <c:pt idx="742">
                  <c:v>2027</c:v>
                </c:pt>
                <c:pt idx="743">
                  <c:v>2030</c:v>
                </c:pt>
                <c:pt idx="744">
                  <c:v>2033</c:v>
                </c:pt>
                <c:pt idx="745">
                  <c:v>2036</c:v>
                </c:pt>
                <c:pt idx="746">
                  <c:v>2039</c:v>
                </c:pt>
                <c:pt idx="747">
                  <c:v>2042</c:v>
                </c:pt>
                <c:pt idx="748">
                  <c:v>2045</c:v>
                </c:pt>
                <c:pt idx="749">
                  <c:v>2048</c:v>
                </c:pt>
                <c:pt idx="750">
                  <c:v>2051</c:v>
                </c:pt>
                <c:pt idx="751">
                  <c:v>2054</c:v>
                </c:pt>
                <c:pt idx="752">
                  <c:v>2057</c:v>
                </c:pt>
                <c:pt idx="753">
                  <c:v>2060</c:v>
                </c:pt>
                <c:pt idx="754">
                  <c:v>2063</c:v>
                </c:pt>
                <c:pt idx="755">
                  <c:v>2066</c:v>
                </c:pt>
                <c:pt idx="756">
                  <c:v>2069</c:v>
                </c:pt>
                <c:pt idx="757">
                  <c:v>2072</c:v>
                </c:pt>
                <c:pt idx="758">
                  <c:v>2075</c:v>
                </c:pt>
                <c:pt idx="759">
                  <c:v>2078</c:v>
                </c:pt>
                <c:pt idx="760">
                  <c:v>2081</c:v>
                </c:pt>
                <c:pt idx="761">
                  <c:v>2084</c:v>
                </c:pt>
                <c:pt idx="762">
                  <c:v>2087</c:v>
                </c:pt>
                <c:pt idx="763">
                  <c:v>2090</c:v>
                </c:pt>
                <c:pt idx="764">
                  <c:v>2093</c:v>
                </c:pt>
                <c:pt idx="765">
                  <c:v>2096</c:v>
                </c:pt>
                <c:pt idx="766">
                  <c:v>2099</c:v>
                </c:pt>
                <c:pt idx="767">
                  <c:v>2102</c:v>
                </c:pt>
                <c:pt idx="768">
                  <c:v>2105</c:v>
                </c:pt>
                <c:pt idx="769">
                  <c:v>2108</c:v>
                </c:pt>
                <c:pt idx="770">
                  <c:v>2111</c:v>
                </c:pt>
                <c:pt idx="771">
                  <c:v>2114</c:v>
                </c:pt>
                <c:pt idx="772">
                  <c:v>2117</c:v>
                </c:pt>
                <c:pt idx="773">
                  <c:v>2120</c:v>
                </c:pt>
                <c:pt idx="774">
                  <c:v>2123</c:v>
                </c:pt>
                <c:pt idx="775">
                  <c:v>2126</c:v>
                </c:pt>
                <c:pt idx="776">
                  <c:v>2129</c:v>
                </c:pt>
                <c:pt idx="777">
                  <c:v>2132</c:v>
                </c:pt>
                <c:pt idx="778">
                  <c:v>2135</c:v>
                </c:pt>
                <c:pt idx="779">
                  <c:v>2138</c:v>
                </c:pt>
                <c:pt idx="780">
                  <c:v>2141</c:v>
                </c:pt>
                <c:pt idx="781">
                  <c:v>2144</c:v>
                </c:pt>
                <c:pt idx="782">
                  <c:v>2147</c:v>
                </c:pt>
                <c:pt idx="783">
                  <c:v>2150</c:v>
                </c:pt>
                <c:pt idx="784">
                  <c:v>2153</c:v>
                </c:pt>
                <c:pt idx="785">
                  <c:v>2156</c:v>
                </c:pt>
                <c:pt idx="786">
                  <c:v>2159</c:v>
                </c:pt>
                <c:pt idx="787">
                  <c:v>2162</c:v>
                </c:pt>
                <c:pt idx="788">
                  <c:v>2165</c:v>
                </c:pt>
                <c:pt idx="789">
                  <c:v>2168</c:v>
                </c:pt>
                <c:pt idx="790">
                  <c:v>2171</c:v>
                </c:pt>
                <c:pt idx="791">
                  <c:v>2174</c:v>
                </c:pt>
                <c:pt idx="792">
                  <c:v>2177</c:v>
                </c:pt>
                <c:pt idx="793">
                  <c:v>2180</c:v>
                </c:pt>
                <c:pt idx="794">
                  <c:v>2183</c:v>
                </c:pt>
                <c:pt idx="795">
                  <c:v>2186</c:v>
                </c:pt>
                <c:pt idx="796">
                  <c:v>2189</c:v>
                </c:pt>
                <c:pt idx="797">
                  <c:v>2192</c:v>
                </c:pt>
                <c:pt idx="798">
                  <c:v>2195</c:v>
                </c:pt>
                <c:pt idx="799">
                  <c:v>2198</c:v>
                </c:pt>
                <c:pt idx="800">
                  <c:v>2201</c:v>
                </c:pt>
                <c:pt idx="801">
                  <c:v>2204</c:v>
                </c:pt>
                <c:pt idx="802">
                  <c:v>2207</c:v>
                </c:pt>
                <c:pt idx="803">
                  <c:v>2210</c:v>
                </c:pt>
                <c:pt idx="804">
                  <c:v>2213</c:v>
                </c:pt>
                <c:pt idx="805">
                  <c:v>2216</c:v>
                </c:pt>
                <c:pt idx="806">
                  <c:v>2219</c:v>
                </c:pt>
                <c:pt idx="807">
                  <c:v>2222</c:v>
                </c:pt>
                <c:pt idx="808">
                  <c:v>2225</c:v>
                </c:pt>
                <c:pt idx="809">
                  <c:v>2228</c:v>
                </c:pt>
                <c:pt idx="810">
                  <c:v>2231</c:v>
                </c:pt>
                <c:pt idx="811">
                  <c:v>2234</c:v>
                </c:pt>
                <c:pt idx="812">
                  <c:v>2237</c:v>
                </c:pt>
                <c:pt idx="813">
                  <c:v>2240</c:v>
                </c:pt>
                <c:pt idx="814">
                  <c:v>2243</c:v>
                </c:pt>
                <c:pt idx="815">
                  <c:v>2246</c:v>
                </c:pt>
                <c:pt idx="816">
                  <c:v>2249</c:v>
                </c:pt>
                <c:pt idx="817">
                  <c:v>2252</c:v>
                </c:pt>
                <c:pt idx="818">
                  <c:v>2255</c:v>
                </c:pt>
                <c:pt idx="819">
                  <c:v>2258</c:v>
                </c:pt>
                <c:pt idx="820">
                  <c:v>2261</c:v>
                </c:pt>
                <c:pt idx="821">
                  <c:v>2264</c:v>
                </c:pt>
                <c:pt idx="822">
                  <c:v>2267</c:v>
                </c:pt>
                <c:pt idx="823">
                  <c:v>2270</c:v>
                </c:pt>
                <c:pt idx="824">
                  <c:v>2273</c:v>
                </c:pt>
                <c:pt idx="825">
                  <c:v>2276</c:v>
                </c:pt>
                <c:pt idx="826">
                  <c:v>2279</c:v>
                </c:pt>
                <c:pt idx="827">
                  <c:v>2282</c:v>
                </c:pt>
                <c:pt idx="828">
                  <c:v>2285</c:v>
                </c:pt>
                <c:pt idx="829">
                  <c:v>2288</c:v>
                </c:pt>
                <c:pt idx="830">
                  <c:v>2291</c:v>
                </c:pt>
                <c:pt idx="831">
                  <c:v>2294</c:v>
                </c:pt>
                <c:pt idx="832">
                  <c:v>2297</c:v>
                </c:pt>
                <c:pt idx="833">
                  <c:v>2300</c:v>
                </c:pt>
                <c:pt idx="834">
                  <c:v>2303</c:v>
                </c:pt>
                <c:pt idx="835">
                  <c:v>2306</c:v>
                </c:pt>
                <c:pt idx="836">
                  <c:v>2309</c:v>
                </c:pt>
                <c:pt idx="837">
                  <c:v>2312</c:v>
                </c:pt>
                <c:pt idx="838">
                  <c:v>2315</c:v>
                </c:pt>
                <c:pt idx="839">
                  <c:v>2318</c:v>
                </c:pt>
                <c:pt idx="840">
                  <c:v>2321</c:v>
                </c:pt>
                <c:pt idx="841">
                  <c:v>2324</c:v>
                </c:pt>
                <c:pt idx="842">
                  <c:v>2327</c:v>
                </c:pt>
                <c:pt idx="843">
                  <c:v>2330</c:v>
                </c:pt>
                <c:pt idx="844">
                  <c:v>2333</c:v>
                </c:pt>
                <c:pt idx="845">
                  <c:v>2336</c:v>
                </c:pt>
                <c:pt idx="846">
                  <c:v>2339</c:v>
                </c:pt>
                <c:pt idx="847">
                  <c:v>2342</c:v>
                </c:pt>
                <c:pt idx="848">
                  <c:v>2345</c:v>
                </c:pt>
                <c:pt idx="849">
                  <c:v>2348</c:v>
                </c:pt>
                <c:pt idx="850">
                  <c:v>2351</c:v>
                </c:pt>
                <c:pt idx="851">
                  <c:v>2354</c:v>
                </c:pt>
                <c:pt idx="852">
                  <c:v>2357</c:v>
                </c:pt>
                <c:pt idx="853">
                  <c:v>2360</c:v>
                </c:pt>
                <c:pt idx="854">
                  <c:v>2363</c:v>
                </c:pt>
                <c:pt idx="855">
                  <c:v>2366</c:v>
                </c:pt>
                <c:pt idx="856">
                  <c:v>2369</c:v>
                </c:pt>
                <c:pt idx="857">
                  <c:v>2372</c:v>
                </c:pt>
                <c:pt idx="858">
                  <c:v>2375</c:v>
                </c:pt>
                <c:pt idx="859">
                  <c:v>2378</c:v>
                </c:pt>
                <c:pt idx="860">
                  <c:v>2381</c:v>
                </c:pt>
                <c:pt idx="861">
                  <c:v>2384</c:v>
                </c:pt>
                <c:pt idx="862">
                  <c:v>2387</c:v>
                </c:pt>
                <c:pt idx="863">
                  <c:v>2390</c:v>
                </c:pt>
                <c:pt idx="864">
                  <c:v>2393</c:v>
                </c:pt>
                <c:pt idx="865">
                  <c:v>2396</c:v>
                </c:pt>
                <c:pt idx="866">
                  <c:v>2399</c:v>
                </c:pt>
                <c:pt idx="867">
                  <c:v>2402</c:v>
                </c:pt>
                <c:pt idx="868">
                  <c:v>2405</c:v>
                </c:pt>
                <c:pt idx="869">
                  <c:v>2408</c:v>
                </c:pt>
                <c:pt idx="870">
                  <c:v>2411</c:v>
                </c:pt>
                <c:pt idx="871">
                  <c:v>2414</c:v>
                </c:pt>
                <c:pt idx="872">
                  <c:v>2417</c:v>
                </c:pt>
                <c:pt idx="873">
                  <c:v>2420</c:v>
                </c:pt>
                <c:pt idx="874">
                  <c:v>2423</c:v>
                </c:pt>
                <c:pt idx="875">
                  <c:v>2426</c:v>
                </c:pt>
                <c:pt idx="876">
                  <c:v>2429</c:v>
                </c:pt>
                <c:pt idx="877">
                  <c:v>2432</c:v>
                </c:pt>
                <c:pt idx="878">
                  <c:v>2435</c:v>
                </c:pt>
                <c:pt idx="879">
                  <c:v>2438</c:v>
                </c:pt>
                <c:pt idx="880">
                  <c:v>2441</c:v>
                </c:pt>
                <c:pt idx="881">
                  <c:v>2444</c:v>
                </c:pt>
                <c:pt idx="882">
                  <c:v>2447</c:v>
                </c:pt>
                <c:pt idx="883">
                  <c:v>2450</c:v>
                </c:pt>
                <c:pt idx="884">
                  <c:v>2453</c:v>
                </c:pt>
                <c:pt idx="885">
                  <c:v>2456</c:v>
                </c:pt>
                <c:pt idx="886">
                  <c:v>2459</c:v>
                </c:pt>
                <c:pt idx="887">
                  <c:v>2462</c:v>
                </c:pt>
                <c:pt idx="888">
                  <c:v>2465</c:v>
                </c:pt>
                <c:pt idx="889">
                  <c:v>2468</c:v>
                </c:pt>
                <c:pt idx="890">
                  <c:v>2471</c:v>
                </c:pt>
                <c:pt idx="891">
                  <c:v>2474</c:v>
                </c:pt>
                <c:pt idx="892">
                  <c:v>2477</c:v>
                </c:pt>
                <c:pt idx="893">
                  <c:v>2480</c:v>
                </c:pt>
                <c:pt idx="894">
                  <c:v>2483</c:v>
                </c:pt>
                <c:pt idx="895">
                  <c:v>2486</c:v>
                </c:pt>
                <c:pt idx="896">
                  <c:v>2489</c:v>
                </c:pt>
                <c:pt idx="897">
                  <c:v>2492</c:v>
                </c:pt>
                <c:pt idx="898">
                  <c:v>2495</c:v>
                </c:pt>
                <c:pt idx="899">
                  <c:v>2498</c:v>
                </c:pt>
                <c:pt idx="900">
                  <c:v>2501</c:v>
                </c:pt>
                <c:pt idx="901">
                  <c:v>2504</c:v>
                </c:pt>
                <c:pt idx="902">
                  <c:v>2507</c:v>
                </c:pt>
                <c:pt idx="903">
                  <c:v>2510</c:v>
                </c:pt>
                <c:pt idx="904">
                  <c:v>2513</c:v>
                </c:pt>
                <c:pt idx="905">
                  <c:v>2516</c:v>
                </c:pt>
                <c:pt idx="906">
                  <c:v>2519</c:v>
                </c:pt>
                <c:pt idx="907">
                  <c:v>2522</c:v>
                </c:pt>
                <c:pt idx="908">
                  <c:v>2525</c:v>
                </c:pt>
                <c:pt idx="909">
                  <c:v>2528</c:v>
                </c:pt>
                <c:pt idx="910">
                  <c:v>2531</c:v>
                </c:pt>
                <c:pt idx="911">
                  <c:v>2534</c:v>
                </c:pt>
                <c:pt idx="912">
                  <c:v>2537</c:v>
                </c:pt>
                <c:pt idx="913">
                  <c:v>2540</c:v>
                </c:pt>
                <c:pt idx="914">
                  <c:v>2543</c:v>
                </c:pt>
                <c:pt idx="915">
                  <c:v>2546</c:v>
                </c:pt>
                <c:pt idx="916">
                  <c:v>2549</c:v>
                </c:pt>
                <c:pt idx="917">
                  <c:v>2552</c:v>
                </c:pt>
                <c:pt idx="918">
                  <c:v>2555</c:v>
                </c:pt>
                <c:pt idx="919">
                  <c:v>2558</c:v>
                </c:pt>
                <c:pt idx="920">
                  <c:v>2561</c:v>
                </c:pt>
                <c:pt idx="921">
                  <c:v>2564</c:v>
                </c:pt>
                <c:pt idx="922">
                  <c:v>2567</c:v>
                </c:pt>
                <c:pt idx="923">
                  <c:v>2570</c:v>
                </c:pt>
                <c:pt idx="924">
                  <c:v>2573</c:v>
                </c:pt>
                <c:pt idx="925">
                  <c:v>2576</c:v>
                </c:pt>
                <c:pt idx="926">
                  <c:v>2579</c:v>
                </c:pt>
                <c:pt idx="927">
                  <c:v>2582</c:v>
                </c:pt>
                <c:pt idx="928">
                  <c:v>2585</c:v>
                </c:pt>
                <c:pt idx="929">
                  <c:v>2588</c:v>
                </c:pt>
                <c:pt idx="930">
                  <c:v>2591</c:v>
                </c:pt>
                <c:pt idx="931">
                  <c:v>2594</c:v>
                </c:pt>
                <c:pt idx="932">
                  <c:v>2597</c:v>
                </c:pt>
                <c:pt idx="933">
                  <c:v>2600</c:v>
                </c:pt>
                <c:pt idx="934">
                  <c:v>2603</c:v>
                </c:pt>
                <c:pt idx="935">
                  <c:v>2606</c:v>
                </c:pt>
                <c:pt idx="936">
                  <c:v>2609</c:v>
                </c:pt>
                <c:pt idx="937">
                  <c:v>2612</c:v>
                </c:pt>
                <c:pt idx="938">
                  <c:v>2615</c:v>
                </c:pt>
                <c:pt idx="939">
                  <c:v>2618</c:v>
                </c:pt>
                <c:pt idx="940">
                  <c:v>2621</c:v>
                </c:pt>
                <c:pt idx="941">
                  <c:v>2624</c:v>
                </c:pt>
                <c:pt idx="942">
                  <c:v>2627</c:v>
                </c:pt>
                <c:pt idx="943">
                  <c:v>2630</c:v>
                </c:pt>
                <c:pt idx="944">
                  <c:v>2633</c:v>
                </c:pt>
                <c:pt idx="945">
                  <c:v>2636</c:v>
                </c:pt>
                <c:pt idx="946">
                  <c:v>2639</c:v>
                </c:pt>
                <c:pt idx="947">
                  <c:v>2642</c:v>
                </c:pt>
                <c:pt idx="948">
                  <c:v>2645</c:v>
                </c:pt>
                <c:pt idx="949">
                  <c:v>2648</c:v>
                </c:pt>
                <c:pt idx="950">
                  <c:v>2651</c:v>
                </c:pt>
                <c:pt idx="951">
                  <c:v>2654</c:v>
                </c:pt>
                <c:pt idx="952">
                  <c:v>2657</c:v>
                </c:pt>
                <c:pt idx="953">
                  <c:v>2660</c:v>
                </c:pt>
                <c:pt idx="954">
                  <c:v>2663</c:v>
                </c:pt>
                <c:pt idx="955">
                  <c:v>2666</c:v>
                </c:pt>
                <c:pt idx="956">
                  <c:v>2669</c:v>
                </c:pt>
                <c:pt idx="957">
                  <c:v>2672</c:v>
                </c:pt>
                <c:pt idx="958">
                  <c:v>2675</c:v>
                </c:pt>
                <c:pt idx="959">
                  <c:v>2678</c:v>
                </c:pt>
                <c:pt idx="960">
                  <c:v>2681</c:v>
                </c:pt>
                <c:pt idx="961">
                  <c:v>2684</c:v>
                </c:pt>
                <c:pt idx="962">
                  <c:v>2687</c:v>
                </c:pt>
                <c:pt idx="963">
                  <c:v>2690</c:v>
                </c:pt>
                <c:pt idx="964">
                  <c:v>2693</c:v>
                </c:pt>
                <c:pt idx="965">
                  <c:v>2696</c:v>
                </c:pt>
                <c:pt idx="966">
                  <c:v>2699</c:v>
                </c:pt>
                <c:pt idx="967">
                  <c:v>2702</c:v>
                </c:pt>
                <c:pt idx="968">
                  <c:v>2705</c:v>
                </c:pt>
                <c:pt idx="969">
                  <c:v>2708</c:v>
                </c:pt>
                <c:pt idx="970">
                  <c:v>2711</c:v>
                </c:pt>
                <c:pt idx="971">
                  <c:v>2714</c:v>
                </c:pt>
                <c:pt idx="972">
                  <c:v>2717</c:v>
                </c:pt>
                <c:pt idx="973">
                  <c:v>2720</c:v>
                </c:pt>
                <c:pt idx="974">
                  <c:v>2723</c:v>
                </c:pt>
                <c:pt idx="975">
                  <c:v>2726</c:v>
                </c:pt>
                <c:pt idx="976">
                  <c:v>2729</c:v>
                </c:pt>
                <c:pt idx="977">
                  <c:v>2732</c:v>
                </c:pt>
                <c:pt idx="978">
                  <c:v>2735</c:v>
                </c:pt>
                <c:pt idx="979">
                  <c:v>2738</c:v>
                </c:pt>
                <c:pt idx="980">
                  <c:v>2741</c:v>
                </c:pt>
                <c:pt idx="981">
                  <c:v>2744</c:v>
                </c:pt>
                <c:pt idx="982">
                  <c:v>2747</c:v>
                </c:pt>
                <c:pt idx="983">
                  <c:v>2750</c:v>
                </c:pt>
                <c:pt idx="984">
                  <c:v>2753</c:v>
                </c:pt>
                <c:pt idx="985">
                  <c:v>2756</c:v>
                </c:pt>
                <c:pt idx="986">
                  <c:v>2759</c:v>
                </c:pt>
                <c:pt idx="987">
                  <c:v>2762</c:v>
                </c:pt>
                <c:pt idx="988">
                  <c:v>2765</c:v>
                </c:pt>
                <c:pt idx="989">
                  <c:v>2768</c:v>
                </c:pt>
                <c:pt idx="990">
                  <c:v>2771</c:v>
                </c:pt>
                <c:pt idx="991">
                  <c:v>2774</c:v>
                </c:pt>
                <c:pt idx="992">
                  <c:v>2777</c:v>
                </c:pt>
                <c:pt idx="993">
                  <c:v>2780</c:v>
                </c:pt>
                <c:pt idx="994">
                  <c:v>2783</c:v>
                </c:pt>
                <c:pt idx="995">
                  <c:v>2786</c:v>
                </c:pt>
                <c:pt idx="996">
                  <c:v>2789</c:v>
                </c:pt>
                <c:pt idx="997">
                  <c:v>2792</c:v>
                </c:pt>
                <c:pt idx="998">
                  <c:v>2795</c:v>
                </c:pt>
                <c:pt idx="999">
                  <c:v>2798</c:v>
                </c:pt>
                <c:pt idx="1000">
                  <c:v>2801</c:v>
                </c:pt>
                <c:pt idx="1001">
                  <c:v>2804</c:v>
                </c:pt>
                <c:pt idx="1002">
                  <c:v>2807</c:v>
                </c:pt>
                <c:pt idx="1003">
                  <c:v>2810</c:v>
                </c:pt>
                <c:pt idx="1004">
                  <c:v>2813</c:v>
                </c:pt>
                <c:pt idx="1005">
                  <c:v>2816</c:v>
                </c:pt>
                <c:pt idx="1006">
                  <c:v>2819</c:v>
                </c:pt>
                <c:pt idx="1007">
                  <c:v>2822</c:v>
                </c:pt>
                <c:pt idx="1008">
                  <c:v>2825</c:v>
                </c:pt>
                <c:pt idx="1009">
                  <c:v>2828</c:v>
                </c:pt>
                <c:pt idx="1010">
                  <c:v>2831</c:v>
                </c:pt>
                <c:pt idx="1011">
                  <c:v>2834</c:v>
                </c:pt>
                <c:pt idx="1012">
                  <c:v>2837</c:v>
                </c:pt>
                <c:pt idx="1013">
                  <c:v>2840</c:v>
                </c:pt>
                <c:pt idx="1014">
                  <c:v>2843</c:v>
                </c:pt>
                <c:pt idx="1015">
                  <c:v>2846</c:v>
                </c:pt>
                <c:pt idx="1016">
                  <c:v>2849</c:v>
                </c:pt>
                <c:pt idx="1017">
                  <c:v>2852</c:v>
                </c:pt>
                <c:pt idx="1018">
                  <c:v>2855</c:v>
                </c:pt>
                <c:pt idx="1019">
                  <c:v>2858</c:v>
                </c:pt>
                <c:pt idx="1020">
                  <c:v>2861</c:v>
                </c:pt>
                <c:pt idx="1021">
                  <c:v>2864</c:v>
                </c:pt>
                <c:pt idx="1022">
                  <c:v>2867</c:v>
                </c:pt>
                <c:pt idx="1023">
                  <c:v>2870</c:v>
                </c:pt>
                <c:pt idx="1024">
                  <c:v>2873</c:v>
                </c:pt>
                <c:pt idx="1025">
                  <c:v>2876</c:v>
                </c:pt>
                <c:pt idx="1026">
                  <c:v>2879</c:v>
                </c:pt>
                <c:pt idx="1027">
                  <c:v>2882</c:v>
                </c:pt>
                <c:pt idx="1028">
                  <c:v>2885</c:v>
                </c:pt>
                <c:pt idx="1029">
                  <c:v>2888</c:v>
                </c:pt>
                <c:pt idx="1030">
                  <c:v>2891</c:v>
                </c:pt>
                <c:pt idx="1031">
                  <c:v>2894</c:v>
                </c:pt>
                <c:pt idx="1032">
                  <c:v>2897</c:v>
                </c:pt>
                <c:pt idx="1033">
                  <c:v>2900</c:v>
                </c:pt>
                <c:pt idx="1034">
                  <c:v>2903</c:v>
                </c:pt>
                <c:pt idx="1035">
                  <c:v>2906</c:v>
                </c:pt>
                <c:pt idx="1036">
                  <c:v>2909</c:v>
                </c:pt>
                <c:pt idx="1037">
                  <c:v>2912</c:v>
                </c:pt>
                <c:pt idx="1038">
                  <c:v>2915</c:v>
                </c:pt>
                <c:pt idx="1039">
                  <c:v>2918</c:v>
                </c:pt>
                <c:pt idx="1040">
                  <c:v>2921</c:v>
                </c:pt>
                <c:pt idx="1041">
                  <c:v>2924</c:v>
                </c:pt>
                <c:pt idx="1042">
                  <c:v>2927</c:v>
                </c:pt>
                <c:pt idx="1043">
                  <c:v>2930</c:v>
                </c:pt>
                <c:pt idx="1044">
                  <c:v>2933</c:v>
                </c:pt>
                <c:pt idx="1045">
                  <c:v>2936</c:v>
                </c:pt>
                <c:pt idx="1046">
                  <c:v>2939</c:v>
                </c:pt>
                <c:pt idx="1047">
                  <c:v>2942</c:v>
                </c:pt>
                <c:pt idx="1048">
                  <c:v>2945</c:v>
                </c:pt>
                <c:pt idx="1049">
                  <c:v>2948</c:v>
                </c:pt>
                <c:pt idx="1050">
                  <c:v>2951</c:v>
                </c:pt>
                <c:pt idx="1051">
                  <c:v>2954</c:v>
                </c:pt>
                <c:pt idx="1052">
                  <c:v>2957</c:v>
                </c:pt>
                <c:pt idx="1053">
                  <c:v>2960</c:v>
                </c:pt>
                <c:pt idx="1054">
                  <c:v>2963</c:v>
                </c:pt>
                <c:pt idx="1055">
                  <c:v>2966</c:v>
                </c:pt>
                <c:pt idx="1056">
                  <c:v>2969</c:v>
                </c:pt>
                <c:pt idx="1057">
                  <c:v>2972</c:v>
                </c:pt>
                <c:pt idx="1058">
                  <c:v>2975</c:v>
                </c:pt>
                <c:pt idx="1059">
                  <c:v>2978</c:v>
                </c:pt>
                <c:pt idx="1060">
                  <c:v>2981</c:v>
                </c:pt>
                <c:pt idx="1061">
                  <c:v>2984</c:v>
                </c:pt>
                <c:pt idx="1062">
                  <c:v>2987</c:v>
                </c:pt>
                <c:pt idx="1063">
                  <c:v>2990</c:v>
                </c:pt>
                <c:pt idx="1064">
                  <c:v>2993</c:v>
                </c:pt>
                <c:pt idx="1065">
                  <c:v>2996</c:v>
                </c:pt>
                <c:pt idx="1066">
                  <c:v>2999</c:v>
                </c:pt>
                <c:pt idx="1067">
                  <c:v>3002</c:v>
                </c:pt>
                <c:pt idx="1068">
                  <c:v>3005</c:v>
                </c:pt>
                <c:pt idx="1069">
                  <c:v>3008</c:v>
                </c:pt>
                <c:pt idx="1070">
                  <c:v>3011</c:v>
                </c:pt>
                <c:pt idx="1071">
                  <c:v>3014</c:v>
                </c:pt>
                <c:pt idx="1072">
                  <c:v>3017</c:v>
                </c:pt>
                <c:pt idx="1073">
                  <c:v>3020</c:v>
                </c:pt>
                <c:pt idx="1074">
                  <c:v>3023</c:v>
                </c:pt>
                <c:pt idx="1075">
                  <c:v>3026</c:v>
                </c:pt>
                <c:pt idx="1076">
                  <c:v>3029</c:v>
                </c:pt>
                <c:pt idx="1077">
                  <c:v>3032</c:v>
                </c:pt>
                <c:pt idx="1078">
                  <c:v>3035</c:v>
                </c:pt>
                <c:pt idx="1079">
                  <c:v>3038</c:v>
                </c:pt>
                <c:pt idx="1080">
                  <c:v>3041</c:v>
                </c:pt>
                <c:pt idx="1081">
                  <c:v>3044</c:v>
                </c:pt>
                <c:pt idx="1082">
                  <c:v>3047</c:v>
                </c:pt>
                <c:pt idx="1083">
                  <c:v>3050</c:v>
                </c:pt>
                <c:pt idx="1084">
                  <c:v>3053</c:v>
                </c:pt>
                <c:pt idx="1085">
                  <c:v>3056</c:v>
                </c:pt>
                <c:pt idx="1086">
                  <c:v>3059</c:v>
                </c:pt>
                <c:pt idx="1087">
                  <c:v>3062</c:v>
                </c:pt>
                <c:pt idx="1088">
                  <c:v>3065</c:v>
                </c:pt>
                <c:pt idx="1089">
                  <c:v>3068</c:v>
                </c:pt>
                <c:pt idx="1090">
                  <c:v>3071</c:v>
                </c:pt>
                <c:pt idx="1091">
                  <c:v>3074</c:v>
                </c:pt>
                <c:pt idx="1092">
                  <c:v>3077</c:v>
                </c:pt>
                <c:pt idx="1093">
                  <c:v>3080</c:v>
                </c:pt>
                <c:pt idx="1094">
                  <c:v>3083</c:v>
                </c:pt>
                <c:pt idx="1095">
                  <c:v>3086</c:v>
                </c:pt>
                <c:pt idx="1096">
                  <c:v>3089</c:v>
                </c:pt>
                <c:pt idx="1097">
                  <c:v>3092</c:v>
                </c:pt>
                <c:pt idx="1098">
                  <c:v>3095</c:v>
                </c:pt>
                <c:pt idx="1099">
                  <c:v>3098</c:v>
                </c:pt>
                <c:pt idx="1100">
                  <c:v>3101</c:v>
                </c:pt>
                <c:pt idx="1101">
                  <c:v>3104</c:v>
                </c:pt>
                <c:pt idx="1102">
                  <c:v>3107</c:v>
                </c:pt>
                <c:pt idx="1103">
                  <c:v>3110</c:v>
                </c:pt>
                <c:pt idx="1104">
                  <c:v>3113</c:v>
                </c:pt>
                <c:pt idx="1105">
                  <c:v>3116</c:v>
                </c:pt>
                <c:pt idx="1106">
                  <c:v>3119</c:v>
                </c:pt>
                <c:pt idx="1107">
                  <c:v>3122</c:v>
                </c:pt>
                <c:pt idx="1108">
                  <c:v>3125</c:v>
                </c:pt>
                <c:pt idx="1109">
                  <c:v>3128</c:v>
                </c:pt>
                <c:pt idx="1110">
                  <c:v>3131</c:v>
                </c:pt>
                <c:pt idx="1111">
                  <c:v>3134</c:v>
                </c:pt>
                <c:pt idx="1112">
                  <c:v>3137</c:v>
                </c:pt>
                <c:pt idx="1113">
                  <c:v>3140</c:v>
                </c:pt>
                <c:pt idx="1114">
                  <c:v>3143</c:v>
                </c:pt>
                <c:pt idx="1115">
                  <c:v>3146</c:v>
                </c:pt>
                <c:pt idx="1116">
                  <c:v>3149</c:v>
                </c:pt>
                <c:pt idx="1117">
                  <c:v>3152</c:v>
                </c:pt>
                <c:pt idx="1118">
                  <c:v>3155</c:v>
                </c:pt>
                <c:pt idx="1119">
                  <c:v>3158</c:v>
                </c:pt>
                <c:pt idx="1120">
                  <c:v>3161</c:v>
                </c:pt>
                <c:pt idx="1121">
                  <c:v>3164</c:v>
                </c:pt>
                <c:pt idx="1122">
                  <c:v>3167</c:v>
                </c:pt>
                <c:pt idx="1123">
                  <c:v>3170</c:v>
                </c:pt>
                <c:pt idx="1124">
                  <c:v>3173</c:v>
                </c:pt>
                <c:pt idx="1125">
                  <c:v>3176</c:v>
                </c:pt>
                <c:pt idx="1126">
                  <c:v>3179</c:v>
                </c:pt>
                <c:pt idx="1127">
                  <c:v>3182</c:v>
                </c:pt>
                <c:pt idx="1128">
                  <c:v>3185</c:v>
                </c:pt>
                <c:pt idx="1129">
                  <c:v>3188</c:v>
                </c:pt>
                <c:pt idx="1130">
                  <c:v>3191</c:v>
                </c:pt>
                <c:pt idx="1131">
                  <c:v>3194</c:v>
                </c:pt>
                <c:pt idx="1132">
                  <c:v>3197</c:v>
                </c:pt>
                <c:pt idx="1133">
                  <c:v>3200</c:v>
                </c:pt>
                <c:pt idx="1134">
                  <c:v>3203</c:v>
                </c:pt>
                <c:pt idx="1135">
                  <c:v>3206</c:v>
                </c:pt>
                <c:pt idx="1136">
                  <c:v>3209</c:v>
                </c:pt>
                <c:pt idx="1137">
                  <c:v>3212</c:v>
                </c:pt>
                <c:pt idx="1138">
                  <c:v>3215</c:v>
                </c:pt>
                <c:pt idx="1139">
                  <c:v>3218</c:v>
                </c:pt>
                <c:pt idx="1140">
                  <c:v>3221</c:v>
                </c:pt>
                <c:pt idx="1141">
                  <c:v>3224</c:v>
                </c:pt>
                <c:pt idx="1142">
                  <c:v>3227</c:v>
                </c:pt>
                <c:pt idx="1143">
                  <c:v>3230</c:v>
                </c:pt>
                <c:pt idx="1144">
                  <c:v>3233</c:v>
                </c:pt>
                <c:pt idx="1145">
                  <c:v>3236</c:v>
                </c:pt>
                <c:pt idx="1146">
                  <c:v>3239</c:v>
                </c:pt>
                <c:pt idx="1147">
                  <c:v>3242</c:v>
                </c:pt>
                <c:pt idx="1148">
                  <c:v>3245</c:v>
                </c:pt>
                <c:pt idx="1149">
                  <c:v>3248</c:v>
                </c:pt>
                <c:pt idx="1150">
                  <c:v>3251</c:v>
                </c:pt>
                <c:pt idx="1151">
                  <c:v>3254</c:v>
                </c:pt>
                <c:pt idx="1152">
                  <c:v>3257</c:v>
                </c:pt>
                <c:pt idx="1153">
                  <c:v>3260</c:v>
                </c:pt>
                <c:pt idx="1154">
                  <c:v>3263</c:v>
                </c:pt>
                <c:pt idx="1155">
                  <c:v>3266</c:v>
                </c:pt>
                <c:pt idx="1156">
                  <c:v>3269</c:v>
                </c:pt>
                <c:pt idx="1157">
                  <c:v>3272</c:v>
                </c:pt>
                <c:pt idx="1158">
                  <c:v>3275</c:v>
                </c:pt>
                <c:pt idx="1159">
                  <c:v>3278</c:v>
                </c:pt>
                <c:pt idx="1160">
                  <c:v>3281</c:v>
                </c:pt>
                <c:pt idx="1161">
                  <c:v>3284</c:v>
                </c:pt>
                <c:pt idx="1162">
                  <c:v>3287</c:v>
                </c:pt>
                <c:pt idx="1163">
                  <c:v>3290</c:v>
                </c:pt>
                <c:pt idx="1164">
                  <c:v>3293</c:v>
                </c:pt>
                <c:pt idx="1165">
                  <c:v>3296</c:v>
                </c:pt>
                <c:pt idx="1166">
                  <c:v>3299</c:v>
                </c:pt>
                <c:pt idx="1167">
                  <c:v>3302</c:v>
                </c:pt>
                <c:pt idx="1168">
                  <c:v>3305</c:v>
                </c:pt>
                <c:pt idx="1169">
                  <c:v>3308</c:v>
                </c:pt>
                <c:pt idx="1170">
                  <c:v>3311</c:v>
                </c:pt>
                <c:pt idx="1171">
                  <c:v>3314</c:v>
                </c:pt>
                <c:pt idx="1172">
                  <c:v>3317</c:v>
                </c:pt>
                <c:pt idx="1173">
                  <c:v>3320</c:v>
                </c:pt>
                <c:pt idx="1174">
                  <c:v>3323</c:v>
                </c:pt>
                <c:pt idx="1175">
                  <c:v>3326</c:v>
                </c:pt>
                <c:pt idx="1176">
                  <c:v>3329</c:v>
                </c:pt>
                <c:pt idx="1177">
                  <c:v>3332</c:v>
                </c:pt>
                <c:pt idx="1178">
                  <c:v>3335</c:v>
                </c:pt>
                <c:pt idx="1179">
                  <c:v>3338</c:v>
                </c:pt>
                <c:pt idx="1180">
                  <c:v>3341</c:v>
                </c:pt>
                <c:pt idx="1181">
                  <c:v>3344</c:v>
                </c:pt>
                <c:pt idx="1182">
                  <c:v>3347</c:v>
                </c:pt>
                <c:pt idx="1183">
                  <c:v>3350</c:v>
                </c:pt>
                <c:pt idx="1184">
                  <c:v>3353</c:v>
                </c:pt>
                <c:pt idx="1185">
                  <c:v>3356</c:v>
                </c:pt>
                <c:pt idx="1186">
                  <c:v>3359</c:v>
                </c:pt>
                <c:pt idx="1187">
                  <c:v>3362</c:v>
                </c:pt>
                <c:pt idx="1188">
                  <c:v>3365</c:v>
                </c:pt>
                <c:pt idx="1189">
                  <c:v>3368</c:v>
                </c:pt>
                <c:pt idx="1190">
                  <c:v>3371</c:v>
                </c:pt>
                <c:pt idx="1191">
                  <c:v>3374</c:v>
                </c:pt>
                <c:pt idx="1192">
                  <c:v>3377</c:v>
                </c:pt>
                <c:pt idx="1193">
                  <c:v>3380</c:v>
                </c:pt>
                <c:pt idx="1194">
                  <c:v>3383</c:v>
                </c:pt>
                <c:pt idx="1195">
                  <c:v>3386</c:v>
                </c:pt>
                <c:pt idx="1196">
                  <c:v>3389</c:v>
                </c:pt>
                <c:pt idx="1197">
                  <c:v>3392</c:v>
                </c:pt>
                <c:pt idx="1198">
                  <c:v>3395</c:v>
                </c:pt>
                <c:pt idx="1199">
                  <c:v>3398</c:v>
                </c:pt>
                <c:pt idx="1200">
                  <c:v>3401</c:v>
                </c:pt>
                <c:pt idx="1201">
                  <c:v>3404</c:v>
                </c:pt>
                <c:pt idx="1202">
                  <c:v>3407</c:v>
                </c:pt>
                <c:pt idx="1203">
                  <c:v>3410</c:v>
                </c:pt>
                <c:pt idx="1204">
                  <c:v>3413</c:v>
                </c:pt>
                <c:pt idx="1205">
                  <c:v>3416</c:v>
                </c:pt>
                <c:pt idx="1206">
                  <c:v>3419</c:v>
                </c:pt>
                <c:pt idx="1207">
                  <c:v>3422</c:v>
                </c:pt>
                <c:pt idx="1208">
                  <c:v>3425</c:v>
                </c:pt>
                <c:pt idx="1209">
                  <c:v>3428</c:v>
                </c:pt>
                <c:pt idx="1210">
                  <c:v>3431</c:v>
                </c:pt>
                <c:pt idx="1211">
                  <c:v>3434</c:v>
                </c:pt>
                <c:pt idx="1212">
                  <c:v>3437</c:v>
                </c:pt>
                <c:pt idx="1213">
                  <c:v>3440</c:v>
                </c:pt>
                <c:pt idx="1214">
                  <c:v>3443</c:v>
                </c:pt>
                <c:pt idx="1215">
                  <c:v>3446</c:v>
                </c:pt>
                <c:pt idx="1216">
                  <c:v>3449</c:v>
                </c:pt>
                <c:pt idx="1217">
                  <c:v>3452</c:v>
                </c:pt>
                <c:pt idx="1218">
                  <c:v>3455</c:v>
                </c:pt>
                <c:pt idx="1219">
                  <c:v>3458</c:v>
                </c:pt>
                <c:pt idx="1220">
                  <c:v>3461</c:v>
                </c:pt>
                <c:pt idx="1221">
                  <c:v>3464</c:v>
                </c:pt>
                <c:pt idx="1222">
                  <c:v>3467</c:v>
                </c:pt>
                <c:pt idx="1223">
                  <c:v>3470</c:v>
                </c:pt>
                <c:pt idx="1224">
                  <c:v>3473</c:v>
                </c:pt>
                <c:pt idx="1225">
                  <c:v>3476</c:v>
                </c:pt>
                <c:pt idx="1226">
                  <c:v>3479</c:v>
                </c:pt>
                <c:pt idx="1227">
                  <c:v>3482</c:v>
                </c:pt>
                <c:pt idx="1228">
                  <c:v>3485</c:v>
                </c:pt>
                <c:pt idx="1229">
                  <c:v>3488</c:v>
                </c:pt>
                <c:pt idx="1230">
                  <c:v>3491</c:v>
                </c:pt>
                <c:pt idx="1231">
                  <c:v>3494</c:v>
                </c:pt>
                <c:pt idx="1232">
                  <c:v>3497</c:v>
                </c:pt>
                <c:pt idx="1233">
                  <c:v>3500</c:v>
                </c:pt>
                <c:pt idx="1234">
                  <c:v>3503</c:v>
                </c:pt>
                <c:pt idx="1235">
                  <c:v>3506</c:v>
                </c:pt>
                <c:pt idx="1236">
                  <c:v>3509</c:v>
                </c:pt>
                <c:pt idx="1237">
                  <c:v>3512</c:v>
                </c:pt>
                <c:pt idx="1238">
                  <c:v>3515</c:v>
                </c:pt>
                <c:pt idx="1239">
                  <c:v>3518</c:v>
                </c:pt>
                <c:pt idx="1240">
                  <c:v>3521</c:v>
                </c:pt>
                <c:pt idx="1241">
                  <c:v>3524</c:v>
                </c:pt>
                <c:pt idx="1242">
                  <c:v>3527</c:v>
                </c:pt>
                <c:pt idx="1243">
                  <c:v>3530</c:v>
                </c:pt>
                <c:pt idx="1244">
                  <c:v>3533</c:v>
                </c:pt>
                <c:pt idx="1245">
                  <c:v>3536</c:v>
                </c:pt>
                <c:pt idx="1246">
                  <c:v>3539</c:v>
                </c:pt>
                <c:pt idx="1247">
                  <c:v>3542</c:v>
                </c:pt>
                <c:pt idx="1248">
                  <c:v>3545</c:v>
                </c:pt>
                <c:pt idx="1249">
                  <c:v>3548</c:v>
                </c:pt>
                <c:pt idx="1250">
                  <c:v>3551</c:v>
                </c:pt>
                <c:pt idx="1251">
                  <c:v>3554</c:v>
                </c:pt>
                <c:pt idx="1252">
                  <c:v>3557</c:v>
                </c:pt>
                <c:pt idx="1253">
                  <c:v>3560</c:v>
                </c:pt>
                <c:pt idx="1254">
                  <c:v>3563</c:v>
                </c:pt>
                <c:pt idx="1255">
                  <c:v>3566</c:v>
                </c:pt>
                <c:pt idx="1256">
                  <c:v>3569</c:v>
                </c:pt>
                <c:pt idx="1257">
                  <c:v>3572</c:v>
                </c:pt>
                <c:pt idx="1258">
                  <c:v>3575</c:v>
                </c:pt>
                <c:pt idx="1259">
                  <c:v>3578</c:v>
                </c:pt>
                <c:pt idx="1260">
                  <c:v>3581</c:v>
                </c:pt>
                <c:pt idx="1261">
                  <c:v>3584</c:v>
                </c:pt>
                <c:pt idx="1262">
                  <c:v>3587</c:v>
                </c:pt>
                <c:pt idx="1263">
                  <c:v>3590</c:v>
                </c:pt>
                <c:pt idx="1264">
                  <c:v>3593</c:v>
                </c:pt>
                <c:pt idx="1265">
                  <c:v>3596</c:v>
                </c:pt>
                <c:pt idx="1266">
                  <c:v>3599</c:v>
                </c:pt>
                <c:pt idx="1267">
                  <c:v>3602</c:v>
                </c:pt>
                <c:pt idx="1268">
                  <c:v>3605</c:v>
                </c:pt>
                <c:pt idx="1269">
                  <c:v>3608</c:v>
                </c:pt>
                <c:pt idx="1270">
                  <c:v>3611</c:v>
                </c:pt>
                <c:pt idx="1271">
                  <c:v>3614</c:v>
                </c:pt>
                <c:pt idx="1272">
                  <c:v>3617</c:v>
                </c:pt>
                <c:pt idx="1273">
                  <c:v>3620</c:v>
                </c:pt>
                <c:pt idx="1274">
                  <c:v>3623</c:v>
                </c:pt>
                <c:pt idx="1275">
                  <c:v>3626</c:v>
                </c:pt>
                <c:pt idx="1276">
                  <c:v>3629</c:v>
                </c:pt>
                <c:pt idx="1277">
                  <c:v>3632</c:v>
                </c:pt>
                <c:pt idx="1278">
                  <c:v>3635</c:v>
                </c:pt>
                <c:pt idx="1279">
                  <c:v>3638</c:v>
                </c:pt>
                <c:pt idx="1280">
                  <c:v>3641</c:v>
                </c:pt>
                <c:pt idx="1281">
                  <c:v>3644</c:v>
                </c:pt>
                <c:pt idx="1282">
                  <c:v>3647</c:v>
                </c:pt>
                <c:pt idx="1283">
                  <c:v>3650</c:v>
                </c:pt>
                <c:pt idx="1284">
                  <c:v>3653</c:v>
                </c:pt>
                <c:pt idx="1285">
                  <c:v>3656</c:v>
                </c:pt>
                <c:pt idx="1286">
                  <c:v>3659</c:v>
                </c:pt>
                <c:pt idx="1287">
                  <c:v>3662</c:v>
                </c:pt>
                <c:pt idx="1288">
                  <c:v>3665</c:v>
                </c:pt>
                <c:pt idx="1289">
                  <c:v>3668</c:v>
                </c:pt>
                <c:pt idx="1290">
                  <c:v>3671</c:v>
                </c:pt>
                <c:pt idx="1291">
                  <c:v>3674</c:v>
                </c:pt>
                <c:pt idx="1292">
                  <c:v>3677</c:v>
                </c:pt>
                <c:pt idx="1293">
                  <c:v>3680</c:v>
                </c:pt>
                <c:pt idx="1294">
                  <c:v>3683</c:v>
                </c:pt>
                <c:pt idx="1295">
                  <c:v>3686</c:v>
                </c:pt>
                <c:pt idx="1296">
                  <c:v>3689</c:v>
                </c:pt>
                <c:pt idx="1297">
                  <c:v>3692</c:v>
                </c:pt>
                <c:pt idx="1298">
                  <c:v>3695</c:v>
                </c:pt>
                <c:pt idx="1299">
                  <c:v>3698</c:v>
                </c:pt>
                <c:pt idx="1300">
                  <c:v>3701</c:v>
                </c:pt>
                <c:pt idx="1301">
                  <c:v>3704</c:v>
                </c:pt>
                <c:pt idx="1302">
                  <c:v>3707</c:v>
                </c:pt>
                <c:pt idx="1303">
                  <c:v>3710</c:v>
                </c:pt>
                <c:pt idx="1304">
                  <c:v>3713</c:v>
                </c:pt>
                <c:pt idx="1305">
                  <c:v>3716</c:v>
                </c:pt>
                <c:pt idx="1306">
                  <c:v>3719</c:v>
                </c:pt>
                <c:pt idx="1307">
                  <c:v>3722</c:v>
                </c:pt>
                <c:pt idx="1308">
                  <c:v>3725</c:v>
                </c:pt>
                <c:pt idx="1309">
                  <c:v>3728</c:v>
                </c:pt>
                <c:pt idx="1310">
                  <c:v>3731</c:v>
                </c:pt>
                <c:pt idx="1311">
                  <c:v>3734</c:v>
                </c:pt>
                <c:pt idx="1312">
                  <c:v>3737</c:v>
                </c:pt>
                <c:pt idx="1313">
                  <c:v>3740</c:v>
                </c:pt>
                <c:pt idx="1314">
                  <c:v>3743</c:v>
                </c:pt>
                <c:pt idx="1315">
                  <c:v>3746</c:v>
                </c:pt>
                <c:pt idx="1316">
                  <c:v>3749</c:v>
                </c:pt>
                <c:pt idx="1317">
                  <c:v>3752</c:v>
                </c:pt>
                <c:pt idx="1318">
                  <c:v>3755</c:v>
                </c:pt>
                <c:pt idx="1319">
                  <c:v>3758</c:v>
                </c:pt>
                <c:pt idx="1320">
                  <c:v>3761</c:v>
                </c:pt>
                <c:pt idx="1321">
                  <c:v>3764</c:v>
                </c:pt>
                <c:pt idx="1322">
                  <c:v>3767</c:v>
                </c:pt>
                <c:pt idx="1323">
                  <c:v>3770</c:v>
                </c:pt>
                <c:pt idx="1324">
                  <c:v>3773</c:v>
                </c:pt>
                <c:pt idx="1325">
                  <c:v>3776</c:v>
                </c:pt>
                <c:pt idx="1326">
                  <c:v>3779</c:v>
                </c:pt>
                <c:pt idx="1327">
                  <c:v>3782</c:v>
                </c:pt>
                <c:pt idx="1328">
                  <c:v>3785</c:v>
                </c:pt>
                <c:pt idx="1329">
                  <c:v>3788</c:v>
                </c:pt>
                <c:pt idx="1330">
                  <c:v>3791</c:v>
                </c:pt>
                <c:pt idx="1331">
                  <c:v>3794</c:v>
                </c:pt>
                <c:pt idx="1332">
                  <c:v>3797</c:v>
                </c:pt>
                <c:pt idx="1333">
                  <c:v>3800</c:v>
                </c:pt>
                <c:pt idx="1334">
                  <c:v>3803</c:v>
                </c:pt>
                <c:pt idx="1335">
                  <c:v>3806</c:v>
                </c:pt>
                <c:pt idx="1336">
                  <c:v>3809</c:v>
                </c:pt>
                <c:pt idx="1337">
                  <c:v>3812</c:v>
                </c:pt>
                <c:pt idx="1338">
                  <c:v>3815</c:v>
                </c:pt>
                <c:pt idx="1339">
                  <c:v>3818</c:v>
                </c:pt>
                <c:pt idx="1340">
                  <c:v>3821</c:v>
                </c:pt>
                <c:pt idx="1341">
                  <c:v>3824</c:v>
                </c:pt>
                <c:pt idx="1342">
                  <c:v>3827</c:v>
                </c:pt>
                <c:pt idx="1343">
                  <c:v>3830</c:v>
                </c:pt>
                <c:pt idx="1344">
                  <c:v>3833</c:v>
                </c:pt>
                <c:pt idx="1345">
                  <c:v>3836</c:v>
                </c:pt>
                <c:pt idx="1346">
                  <c:v>3839</c:v>
                </c:pt>
                <c:pt idx="1347">
                  <c:v>3842</c:v>
                </c:pt>
                <c:pt idx="1348">
                  <c:v>3845</c:v>
                </c:pt>
                <c:pt idx="1349">
                  <c:v>3848</c:v>
                </c:pt>
                <c:pt idx="1350">
                  <c:v>3851</c:v>
                </c:pt>
                <c:pt idx="1351">
                  <c:v>3854</c:v>
                </c:pt>
                <c:pt idx="1352">
                  <c:v>3857</c:v>
                </c:pt>
                <c:pt idx="1353">
                  <c:v>3860</c:v>
                </c:pt>
                <c:pt idx="1354">
                  <c:v>3863</c:v>
                </c:pt>
                <c:pt idx="1355">
                  <c:v>3866</c:v>
                </c:pt>
                <c:pt idx="1356">
                  <c:v>3869</c:v>
                </c:pt>
                <c:pt idx="1357">
                  <c:v>3872</c:v>
                </c:pt>
                <c:pt idx="1358">
                  <c:v>3875</c:v>
                </c:pt>
                <c:pt idx="1359">
                  <c:v>3878</c:v>
                </c:pt>
                <c:pt idx="1360">
                  <c:v>3881</c:v>
                </c:pt>
                <c:pt idx="1361">
                  <c:v>3884</c:v>
                </c:pt>
                <c:pt idx="1362">
                  <c:v>3887</c:v>
                </c:pt>
                <c:pt idx="1363">
                  <c:v>3890</c:v>
                </c:pt>
                <c:pt idx="1364">
                  <c:v>3893</c:v>
                </c:pt>
                <c:pt idx="1365">
                  <c:v>3896</c:v>
                </c:pt>
                <c:pt idx="1366">
                  <c:v>3899</c:v>
                </c:pt>
                <c:pt idx="1367">
                  <c:v>3902</c:v>
                </c:pt>
                <c:pt idx="1368">
                  <c:v>3905</c:v>
                </c:pt>
                <c:pt idx="1369">
                  <c:v>3908</c:v>
                </c:pt>
                <c:pt idx="1370">
                  <c:v>3911</c:v>
                </c:pt>
                <c:pt idx="1371">
                  <c:v>3914</c:v>
                </c:pt>
                <c:pt idx="1372">
                  <c:v>3917</c:v>
                </c:pt>
                <c:pt idx="1373">
                  <c:v>3920</c:v>
                </c:pt>
                <c:pt idx="1374">
                  <c:v>3923</c:v>
                </c:pt>
                <c:pt idx="1375">
                  <c:v>3926</c:v>
                </c:pt>
                <c:pt idx="1376">
                  <c:v>3929</c:v>
                </c:pt>
                <c:pt idx="1377">
                  <c:v>3932</c:v>
                </c:pt>
                <c:pt idx="1378">
                  <c:v>3935</c:v>
                </c:pt>
                <c:pt idx="1379">
                  <c:v>3938</c:v>
                </c:pt>
                <c:pt idx="1380">
                  <c:v>3941</c:v>
                </c:pt>
                <c:pt idx="1381">
                  <c:v>3944</c:v>
                </c:pt>
                <c:pt idx="1382">
                  <c:v>3947</c:v>
                </c:pt>
                <c:pt idx="1383">
                  <c:v>3950</c:v>
                </c:pt>
                <c:pt idx="1384">
                  <c:v>3953</c:v>
                </c:pt>
                <c:pt idx="1385">
                  <c:v>3956</c:v>
                </c:pt>
                <c:pt idx="1386">
                  <c:v>3959</c:v>
                </c:pt>
                <c:pt idx="1387">
                  <c:v>3962</c:v>
                </c:pt>
                <c:pt idx="1388">
                  <c:v>3965</c:v>
                </c:pt>
                <c:pt idx="1389">
                  <c:v>3968</c:v>
                </c:pt>
                <c:pt idx="1390">
                  <c:v>3971</c:v>
                </c:pt>
                <c:pt idx="1391">
                  <c:v>3974</c:v>
                </c:pt>
                <c:pt idx="1392">
                  <c:v>3977</c:v>
                </c:pt>
                <c:pt idx="1393">
                  <c:v>3980</c:v>
                </c:pt>
                <c:pt idx="1394">
                  <c:v>3983</c:v>
                </c:pt>
                <c:pt idx="1395">
                  <c:v>3986</c:v>
                </c:pt>
                <c:pt idx="1396">
                  <c:v>3989</c:v>
                </c:pt>
                <c:pt idx="1397">
                  <c:v>3992</c:v>
                </c:pt>
                <c:pt idx="1398">
                  <c:v>3995</c:v>
                </c:pt>
                <c:pt idx="1399">
                  <c:v>3998</c:v>
                </c:pt>
                <c:pt idx="1400">
                  <c:v>4001</c:v>
                </c:pt>
                <c:pt idx="1401">
                  <c:v>4004</c:v>
                </c:pt>
                <c:pt idx="1402">
                  <c:v>4007</c:v>
                </c:pt>
                <c:pt idx="1403">
                  <c:v>4010</c:v>
                </c:pt>
                <c:pt idx="1404">
                  <c:v>4013</c:v>
                </c:pt>
                <c:pt idx="1405">
                  <c:v>4016</c:v>
                </c:pt>
                <c:pt idx="1406">
                  <c:v>4019</c:v>
                </c:pt>
                <c:pt idx="1407">
                  <c:v>4022</c:v>
                </c:pt>
                <c:pt idx="1408">
                  <c:v>4025</c:v>
                </c:pt>
                <c:pt idx="1409">
                  <c:v>4028</c:v>
                </c:pt>
                <c:pt idx="1410">
                  <c:v>4031</c:v>
                </c:pt>
                <c:pt idx="1411">
                  <c:v>4034</c:v>
                </c:pt>
                <c:pt idx="1412">
                  <c:v>4037</c:v>
                </c:pt>
                <c:pt idx="1413">
                  <c:v>4040</c:v>
                </c:pt>
                <c:pt idx="1414">
                  <c:v>4043</c:v>
                </c:pt>
                <c:pt idx="1415">
                  <c:v>4046</c:v>
                </c:pt>
                <c:pt idx="1416">
                  <c:v>4049</c:v>
                </c:pt>
                <c:pt idx="1417">
                  <c:v>4052</c:v>
                </c:pt>
                <c:pt idx="1418">
                  <c:v>4055</c:v>
                </c:pt>
                <c:pt idx="1419">
                  <c:v>4058</c:v>
                </c:pt>
                <c:pt idx="1420">
                  <c:v>4061</c:v>
                </c:pt>
                <c:pt idx="1421">
                  <c:v>4064</c:v>
                </c:pt>
                <c:pt idx="1422">
                  <c:v>4067</c:v>
                </c:pt>
                <c:pt idx="1423">
                  <c:v>4070</c:v>
                </c:pt>
                <c:pt idx="1424">
                  <c:v>4073</c:v>
                </c:pt>
                <c:pt idx="1425">
                  <c:v>4076</c:v>
                </c:pt>
                <c:pt idx="1426">
                  <c:v>4079</c:v>
                </c:pt>
                <c:pt idx="1427">
                  <c:v>4082</c:v>
                </c:pt>
                <c:pt idx="1428">
                  <c:v>4085</c:v>
                </c:pt>
                <c:pt idx="1429">
                  <c:v>4088</c:v>
                </c:pt>
                <c:pt idx="1430">
                  <c:v>4091</c:v>
                </c:pt>
                <c:pt idx="1431">
                  <c:v>4094</c:v>
                </c:pt>
                <c:pt idx="1432">
                  <c:v>4097</c:v>
                </c:pt>
                <c:pt idx="1433">
                  <c:v>4100</c:v>
                </c:pt>
                <c:pt idx="1434">
                  <c:v>4103</c:v>
                </c:pt>
                <c:pt idx="1435">
                  <c:v>4106</c:v>
                </c:pt>
                <c:pt idx="1436">
                  <c:v>4109</c:v>
                </c:pt>
                <c:pt idx="1437">
                  <c:v>4112</c:v>
                </c:pt>
                <c:pt idx="1438">
                  <c:v>4115</c:v>
                </c:pt>
                <c:pt idx="1439">
                  <c:v>4118</c:v>
                </c:pt>
                <c:pt idx="1440">
                  <c:v>4121</c:v>
                </c:pt>
                <c:pt idx="1441">
                  <c:v>4124</c:v>
                </c:pt>
                <c:pt idx="1442">
                  <c:v>4127</c:v>
                </c:pt>
                <c:pt idx="1443">
                  <c:v>4130</c:v>
                </c:pt>
                <c:pt idx="1444">
                  <c:v>4133</c:v>
                </c:pt>
                <c:pt idx="1445">
                  <c:v>4136</c:v>
                </c:pt>
                <c:pt idx="1446">
                  <c:v>4139</c:v>
                </c:pt>
                <c:pt idx="1447">
                  <c:v>4142</c:v>
                </c:pt>
                <c:pt idx="1448">
                  <c:v>4145</c:v>
                </c:pt>
                <c:pt idx="1449">
                  <c:v>4148</c:v>
                </c:pt>
                <c:pt idx="1450">
                  <c:v>4151</c:v>
                </c:pt>
                <c:pt idx="1451">
                  <c:v>4154</c:v>
                </c:pt>
                <c:pt idx="1452">
                  <c:v>4157</c:v>
                </c:pt>
                <c:pt idx="1453">
                  <c:v>4160</c:v>
                </c:pt>
                <c:pt idx="1454">
                  <c:v>4163</c:v>
                </c:pt>
                <c:pt idx="1455">
                  <c:v>4166</c:v>
                </c:pt>
                <c:pt idx="1456">
                  <c:v>4169</c:v>
                </c:pt>
                <c:pt idx="1457">
                  <c:v>4172</c:v>
                </c:pt>
                <c:pt idx="1458">
                  <c:v>4175</c:v>
                </c:pt>
                <c:pt idx="1459">
                  <c:v>4178</c:v>
                </c:pt>
                <c:pt idx="1460">
                  <c:v>4181</c:v>
                </c:pt>
                <c:pt idx="1461">
                  <c:v>4184</c:v>
                </c:pt>
                <c:pt idx="1462">
                  <c:v>4187</c:v>
                </c:pt>
                <c:pt idx="1463">
                  <c:v>4190</c:v>
                </c:pt>
                <c:pt idx="1464">
                  <c:v>4193</c:v>
                </c:pt>
                <c:pt idx="1465">
                  <c:v>4196</c:v>
                </c:pt>
                <c:pt idx="1466">
                  <c:v>4199</c:v>
                </c:pt>
                <c:pt idx="1467">
                  <c:v>4202</c:v>
                </c:pt>
                <c:pt idx="1468">
                  <c:v>4205</c:v>
                </c:pt>
                <c:pt idx="1469">
                  <c:v>4208</c:v>
                </c:pt>
                <c:pt idx="1470">
                  <c:v>4211</c:v>
                </c:pt>
                <c:pt idx="1471">
                  <c:v>4214</c:v>
                </c:pt>
                <c:pt idx="1472">
                  <c:v>4217</c:v>
                </c:pt>
                <c:pt idx="1473">
                  <c:v>4220</c:v>
                </c:pt>
                <c:pt idx="1474">
                  <c:v>4223</c:v>
                </c:pt>
                <c:pt idx="1475">
                  <c:v>4226</c:v>
                </c:pt>
                <c:pt idx="1476">
                  <c:v>4229</c:v>
                </c:pt>
                <c:pt idx="1477">
                  <c:v>4232</c:v>
                </c:pt>
                <c:pt idx="1478">
                  <c:v>4235</c:v>
                </c:pt>
                <c:pt idx="1479">
                  <c:v>4238</c:v>
                </c:pt>
                <c:pt idx="1480">
                  <c:v>4241</c:v>
                </c:pt>
                <c:pt idx="1481">
                  <c:v>4244</c:v>
                </c:pt>
                <c:pt idx="1482">
                  <c:v>4247</c:v>
                </c:pt>
                <c:pt idx="1483">
                  <c:v>4250</c:v>
                </c:pt>
                <c:pt idx="1484">
                  <c:v>4253</c:v>
                </c:pt>
                <c:pt idx="1485">
                  <c:v>4256</c:v>
                </c:pt>
                <c:pt idx="1486">
                  <c:v>4259</c:v>
                </c:pt>
                <c:pt idx="1487">
                  <c:v>4262</c:v>
                </c:pt>
                <c:pt idx="1488">
                  <c:v>4265</c:v>
                </c:pt>
                <c:pt idx="1489">
                  <c:v>4268</c:v>
                </c:pt>
                <c:pt idx="1490">
                  <c:v>4271</c:v>
                </c:pt>
                <c:pt idx="1491">
                  <c:v>4274</c:v>
                </c:pt>
                <c:pt idx="1492">
                  <c:v>4277</c:v>
                </c:pt>
                <c:pt idx="1493">
                  <c:v>4280</c:v>
                </c:pt>
                <c:pt idx="1494">
                  <c:v>4283</c:v>
                </c:pt>
                <c:pt idx="1495">
                  <c:v>4286</c:v>
                </c:pt>
                <c:pt idx="1496">
                  <c:v>4289</c:v>
                </c:pt>
                <c:pt idx="1497">
                  <c:v>4292</c:v>
                </c:pt>
                <c:pt idx="1498">
                  <c:v>4295</c:v>
                </c:pt>
                <c:pt idx="1499">
                  <c:v>4298</c:v>
                </c:pt>
                <c:pt idx="1500">
                  <c:v>4301</c:v>
                </c:pt>
                <c:pt idx="1501">
                  <c:v>4304</c:v>
                </c:pt>
                <c:pt idx="1502">
                  <c:v>4307</c:v>
                </c:pt>
                <c:pt idx="1503">
                  <c:v>4310</c:v>
                </c:pt>
                <c:pt idx="1504">
                  <c:v>4313</c:v>
                </c:pt>
                <c:pt idx="1505">
                  <c:v>4316</c:v>
                </c:pt>
                <c:pt idx="1506">
                  <c:v>4319</c:v>
                </c:pt>
                <c:pt idx="1507">
                  <c:v>4322</c:v>
                </c:pt>
                <c:pt idx="1508">
                  <c:v>4325</c:v>
                </c:pt>
                <c:pt idx="1509">
                  <c:v>4328</c:v>
                </c:pt>
                <c:pt idx="1510">
                  <c:v>4331</c:v>
                </c:pt>
                <c:pt idx="1511">
                  <c:v>4334</c:v>
                </c:pt>
                <c:pt idx="1512">
                  <c:v>4337</c:v>
                </c:pt>
                <c:pt idx="1513">
                  <c:v>4340</c:v>
                </c:pt>
                <c:pt idx="1514">
                  <c:v>4343</c:v>
                </c:pt>
                <c:pt idx="1515">
                  <c:v>4346</c:v>
                </c:pt>
                <c:pt idx="1516">
                  <c:v>4349</c:v>
                </c:pt>
                <c:pt idx="1517">
                  <c:v>4352</c:v>
                </c:pt>
                <c:pt idx="1518">
                  <c:v>4355</c:v>
                </c:pt>
                <c:pt idx="1519">
                  <c:v>4358</c:v>
                </c:pt>
                <c:pt idx="1520">
                  <c:v>4361</c:v>
                </c:pt>
                <c:pt idx="1521">
                  <c:v>4364</c:v>
                </c:pt>
                <c:pt idx="1522">
                  <c:v>4367</c:v>
                </c:pt>
                <c:pt idx="1523">
                  <c:v>4370</c:v>
                </c:pt>
                <c:pt idx="1524">
                  <c:v>4373</c:v>
                </c:pt>
                <c:pt idx="1525">
                  <c:v>4376</c:v>
                </c:pt>
                <c:pt idx="1526">
                  <c:v>4379</c:v>
                </c:pt>
                <c:pt idx="1527">
                  <c:v>4382</c:v>
                </c:pt>
                <c:pt idx="1528">
                  <c:v>4385</c:v>
                </c:pt>
                <c:pt idx="1529">
                  <c:v>4388</c:v>
                </c:pt>
                <c:pt idx="1530">
                  <c:v>4391</c:v>
                </c:pt>
                <c:pt idx="1531">
                  <c:v>4394</c:v>
                </c:pt>
                <c:pt idx="1532">
                  <c:v>4397</c:v>
                </c:pt>
                <c:pt idx="1533">
                  <c:v>4400</c:v>
                </c:pt>
                <c:pt idx="1534">
                  <c:v>4403</c:v>
                </c:pt>
                <c:pt idx="1535">
                  <c:v>4406</c:v>
                </c:pt>
                <c:pt idx="1536">
                  <c:v>4409</c:v>
                </c:pt>
                <c:pt idx="1537">
                  <c:v>4412</c:v>
                </c:pt>
                <c:pt idx="1538">
                  <c:v>4415</c:v>
                </c:pt>
                <c:pt idx="1539">
                  <c:v>4418</c:v>
                </c:pt>
                <c:pt idx="1540">
                  <c:v>4421</c:v>
                </c:pt>
                <c:pt idx="1541">
                  <c:v>4424</c:v>
                </c:pt>
                <c:pt idx="1542">
                  <c:v>4427</c:v>
                </c:pt>
                <c:pt idx="1543">
                  <c:v>4430</c:v>
                </c:pt>
                <c:pt idx="1544">
                  <c:v>4433</c:v>
                </c:pt>
                <c:pt idx="1545">
                  <c:v>4436</c:v>
                </c:pt>
                <c:pt idx="1546">
                  <c:v>4439</c:v>
                </c:pt>
                <c:pt idx="1547">
                  <c:v>4442</c:v>
                </c:pt>
                <c:pt idx="1548">
                  <c:v>4445</c:v>
                </c:pt>
                <c:pt idx="1549">
                  <c:v>4448</c:v>
                </c:pt>
                <c:pt idx="1550">
                  <c:v>4451</c:v>
                </c:pt>
                <c:pt idx="1551">
                  <c:v>4454</c:v>
                </c:pt>
                <c:pt idx="1552">
                  <c:v>4457</c:v>
                </c:pt>
                <c:pt idx="1553">
                  <c:v>4460</c:v>
                </c:pt>
                <c:pt idx="1554">
                  <c:v>4463</c:v>
                </c:pt>
                <c:pt idx="1555">
                  <c:v>4466</c:v>
                </c:pt>
                <c:pt idx="1556">
                  <c:v>4469</c:v>
                </c:pt>
                <c:pt idx="1557">
                  <c:v>4472</c:v>
                </c:pt>
                <c:pt idx="1558">
                  <c:v>4475</c:v>
                </c:pt>
                <c:pt idx="1559">
                  <c:v>4478</c:v>
                </c:pt>
                <c:pt idx="1560">
                  <c:v>4481</c:v>
                </c:pt>
                <c:pt idx="1561">
                  <c:v>4484</c:v>
                </c:pt>
                <c:pt idx="1562">
                  <c:v>4487</c:v>
                </c:pt>
                <c:pt idx="1563">
                  <c:v>4490</c:v>
                </c:pt>
                <c:pt idx="1564">
                  <c:v>4493</c:v>
                </c:pt>
                <c:pt idx="1565">
                  <c:v>4496</c:v>
                </c:pt>
                <c:pt idx="1566">
                  <c:v>4499</c:v>
                </c:pt>
                <c:pt idx="1567">
                  <c:v>4502</c:v>
                </c:pt>
                <c:pt idx="1568">
                  <c:v>4505</c:v>
                </c:pt>
                <c:pt idx="1569">
                  <c:v>4508</c:v>
                </c:pt>
                <c:pt idx="1570">
                  <c:v>4511</c:v>
                </c:pt>
                <c:pt idx="1571">
                  <c:v>4514</c:v>
                </c:pt>
                <c:pt idx="1572">
                  <c:v>4517</c:v>
                </c:pt>
                <c:pt idx="1573">
                  <c:v>4520</c:v>
                </c:pt>
                <c:pt idx="1574">
                  <c:v>4523</c:v>
                </c:pt>
                <c:pt idx="1575">
                  <c:v>4526</c:v>
                </c:pt>
                <c:pt idx="1576">
                  <c:v>4529</c:v>
                </c:pt>
                <c:pt idx="1577">
                  <c:v>4532</c:v>
                </c:pt>
                <c:pt idx="1578">
                  <c:v>4535</c:v>
                </c:pt>
                <c:pt idx="1579">
                  <c:v>4538</c:v>
                </c:pt>
                <c:pt idx="1580">
                  <c:v>4541</c:v>
                </c:pt>
                <c:pt idx="1581">
                  <c:v>4544</c:v>
                </c:pt>
                <c:pt idx="1582">
                  <c:v>4547</c:v>
                </c:pt>
                <c:pt idx="1583">
                  <c:v>4550</c:v>
                </c:pt>
                <c:pt idx="1584">
                  <c:v>4553</c:v>
                </c:pt>
                <c:pt idx="1585">
                  <c:v>4556</c:v>
                </c:pt>
                <c:pt idx="1586">
                  <c:v>4559</c:v>
                </c:pt>
                <c:pt idx="1587">
                  <c:v>4562</c:v>
                </c:pt>
                <c:pt idx="1588">
                  <c:v>4565</c:v>
                </c:pt>
                <c:pt idx="1589">
                  <c:v>4568</c:v>
                </c:pt>
                <c:pt idx="1590">
                  <c:v>4571</c:v>
                </c:pt>
                <c:pt idx="1591">
                  <c:v>4574</c:v>
                </c:pt>
                <c:pt idx="1592">
                  <c:v>4577</c:v>
                </c:pt>
                <c:pt idx="1593">
                  <c:v>4580</c:v>
                </c:pt>
                <c:pt idx="1594">
                  <c:v>4583</c:v>
                </c:pt>
                <c:pt idx="1595">
                  <c:v>4586</c:v>
                </c:pt>
                <c:pt idx="1596">
                  <c:v>4589</c:v>
                </c:pt>
                <c:pt idx="1597">
                  <c:v>4592</c:v>
                </c:pt>
                <c:pt idx="1598">
                  <c:v>4595</c:v>
                </c:pt>
                <c:pt idx="1599">
                  <c:v>4598</c:v>
                </c:pt>
                <c:pt idx="1600">
                  <c:v>4601</c:v>
                </c:pt>
                <c:pt idx="1601">
                  <c:v>4604</c:v>
                </c:pt>
                <c:pt idx="1602">
                  <c:v>4607</c:v>
                </c:pt>
                <c:pt idx="1603">
                  <c:v>4610</c:v>
                </c:pt>
                <c:pt idx="1604">
                  <c:v>4613</c:v>
                </c:pt>
                <c:pt idx="1605">
                  <c:v>4616</c:v>
                </c:pt>
                <c:pt idx="1606">
                  <c:v>4619</c:v>
                </c:pt>
                <c:pt idx="1607">
                  <c:v>4622</c:v>
                </c:pt>
                <c:pt idx="1608">
                  <c:v>4625</c:v>
                </c:pt>
                <c:pt idx="1609">
                  <c:v>4628</c:v>
                </c:pt>
                <c:pt idx="1610">
                  <c:v>4631</c:v>
                </c:pt>
                <c:pt idx="1611">
                  <c:v>4634</c:v>
                </c:pt>
                <c:pt idx="1612">
                  <c:v>4637</c:v>
                </c:pt>
                <c:pt idx="1613">
                  <c:v>4640</c:v>
                </c:pt>
                <c:pt idx="1614">
                  <c:v>4643</c:v>
                </c:pt>
                <c:pt idx="1615">
                  <c:v>4646</c:v>
                </c:pt>
                <c:pt idx="1616">
                  <c:v>4649</c:v>
                </c:pt>
                <c:pt idx="1617">
                  <c:v>4652</c:v>
                </c:pt>
                <c:pt idx="1618">
                  <c:v>4655</c:v>
                </c:pt>
                <c:pt idx="1619">
                  <c:v>4658</c:v>
                </c:pt>
                <c:pt idx="1620">
                  <c:v>4661</c:v>
                </c:pt>
                <c:pt idx="1621">
                  <c:v>4664</c:v>
                </c:pt>
                <c:pt idx="1622">
                  <c:v>4667</c:v>
                </c:pt>
                <c:pt idx="1623">
                  <c:v>4670</c:v>
                </c:pt>
                <c:pt idx="1624">
                  <c:v>4673</c:v>
                </c:pt>
                <c:pt idx="1625">
                  <c:v>4676</c:v>
                </c:pt>
                <c:pt idx="1626">
                  <c:v>4679</c:v>
                </c:pt>
                <c:pt idx="1627">
                  <c:v>4682</c:v>
                </c:pt>
                <c:pt idx="1628">
                  <c:v>4685</c:v>
                </c:pt>
                <c:pt idx="1629">
                  <c:v>4688</c:v>
                </c:pt>
                <c:pt idx="1630">
                  <c:v>4691</c:v>
                </c:pt>
                <c:pt idx="1631">
                  <c:v>4694</c:v>
                </c:pt>
                <c:pt idx="1632">
                  <c:v>4697</c:v>
                </c:pt>
                <c:pt idx="1633">
                  <c:v>4700</c:v>
                </c:pt>
                <c:pt idx="1634">
                  <c:v>4703</c:v>
                </c:pt>
                <c:pt idx="1635">
                  <c:v>4706</c:v>
                </c:pt>
                <c:pt idx="1636">
                  <c:v>4709</c:v>
                </c:pt>
                <c:pt idx="1637">
                  <c:v>4712</c:v>
                </c:pt>
                <c:pt idx="1638">
                  <c:v>4715</c:v>
                </c:pt>
                <c:pt idx="1639">
                  <c:v>4718</c:v>
                </c:pt>
                <c:pt idx="1640">
                  <c:v>4721</c:v>
                </c:pt>
                <c:pt idx="1641">
                  <c:v>4724</c:v>
                </c:pt>
                <c:pt idx="1642">
                  <c:v>4727</c:v>
                </c:pt>
                <c:pt idx="1643">
                  <c:v>4730</c:v>
                </c:pt>
                <c:pt idx="1644">
                  <c:v>4733</c:v>
                </c:pt>
                <c:pt idx="1645">
                  <c:v>4736</c:v>
                </c:pt>
                <c:pt idx="1646">
                  <c:v>4739</c:v>
                </c:pt>
                <c:pt idx="1647">
                  <c:v>4742</c:v>
                </c:pt>
                <c:pt idx="1648">
                  <c:v>4745</c:v>
                </c:pt>
                <c:pt idx="1649">
                  <c:v>4748</c:v>
                </c:pt>
                <c:pt idx="1650">
                  <c:v>4751</c:v>
                </c:pt>
                <c:pt idx="1651">
                  <c:v>4754</c:v>
                </c:pt>
                <c:pt idx="1652">
                  <c:v>4757</c:v>
                </c:pt>
                <c:pt idx="1653">
                  <c:v>4760</c:v>
                </c:pt>
                <c:pt idx="1654">
                  <c:v>4763</c:v>
                </c:pt>
                <c:pt idx="1655">
                  <c:v>4766</c:v>
                </c:pt>
                <c:pt idx="1656">
                  <c:v>4769</c:v>
                </c:pt>
                <c:pt idx="1657">
                  <c:v>4772</c:v>
                </c:pt>
                <c:pt idx="1658">
                  <c:v>4775</c:v>
                </c:pt>
                <c:pt idx="1659">
                  <c:v>4778</c:v>
                </c:pt>
                <c:pt idx="1660">
                  <c:v>4781</c:v>
                </c:pt>
                <c:pt idx="1661">
                  <c:v>4784</c:v>
                </c:pt>
                <c:pt idx="1662">
                  <c:v>4787</c:v>
                </c:pt>
                <c:pt idx="1663">
                  <c:v>4790</c:v>
                </c:pt>
                <c:pt idx="1664">
                  <c:v>4793</c:v>
                </c:pt>
                <c:pt idx="1665">
                  <c:v>4796</c:v>
                </c:pt>
                <c:pt idx="1666">
                  <c:v>4799</c:v>
                </c:pt>
                <c:pt idx="1667">
                  <c:v>4802</c:v>
                </c:pt>
                <c:pt idx="1668">
                  <c:v>4805</c:v>
                </c:pt>
                <c:pt idx="1669">
                  <c:v>4808</c:v>
                </c:pt>
                <c:pt idx="1670">
                  <c:v>4811</c:v>
                </c:pt>
                <c:pt idx="1671">
                  <c:v>4814</c:v>
                </c:pt>
                <c:pt idx="1672">
                  <c:v>4817</c:v>
                </c:pt>
                <c:pt idx="1673">
                  <c:v>4820</c:v>
                </c:pt>
                <c:pt idx="1674">
                  <c:v>4823</c:v>
                </c:pt>
                <c:pt idx="1675">
                  <c:v>4826</c:v>
                </c:pt>
                <c:pt idx="1676">
                  <c:v>4829</c:v>
                </c:pt>
                <c:pt idx="1677">
                  <c:v>4832</c:v>
                </c:pt>
                <c:pt idx="1678">
                  <c:v>4835</c:v>
                </c:pt>
                <c:pt idx="1679">
                  <c:v>4838</c:v>
                </c:pt>
                <c:pt idx="1680">
                  <c:v>4841</c:v>
                </c:pt>
                <c:pt idx="1681">
                  <c:v>4844</c:v>
                </c:pt>
                <c:pt idx="1682">
                  <c:v>4847</c:v>
                </c:pt>
                <c:pt idx="1683">
                  <c:v>4850</c:v>
                </c:pt>
                <c:pt idx="1684">
                  <c:v>4853</c:v>
                </c:pt>
                <c:pt idx="1685">
                  <c:v>4856</c:v>
                </c:pt>
                <c:pt idx="1686">
                  <c:v>4859</c:v>
                </c:pt>
                <c:pt idx="1687">
                  <c:v>4862</c:v>
                </c:pt>
                <c:pt idx="1688">
                  <c:v>4865</c:v>
                </c:pt>
                <c:pt idx="1689">
                  <c:v>4868</c:v>
                </c:pt>
                <c:pt idx="1690">
                  <c:v>4871</c:v>
                </c:pt>
                <c:pt idx="1691">
                  <c:v>4874</c:v>
                </c:pt>
                <c:pt idx="1692">
                  <c:v>4877</c:v>
                </c:pt>
                <c:pt idx="1693">
                  <c:v>4880</c:v>
                </c:pt>
                <c:pt idx="1694">
                  <c:v>4883</c:v>
                </c:pt>
                <c:pt idx="1695">
                  <c:v>4886</c:v>
                </c:pt>
                <c:pt idx="1696">
                  <c:v>4889</c:v>
                </c:pt>
                <c:pt idx="1697">
                  <c:v>4892</c:v>
                </c:pt>
                <c:pt idx="1698">
                  <c:v>4895</c:v>
                </c:pt>
                <c:pt idx="1699">
                  <c:v>4898</c:v>
                </c:pt>
                <c:pt idx="1700">
                  <c:v>4901</c:v>
                </c:pt>
                <c:pt idx="1701">
                  <c:v>4904</c:v>
                </c:pt>
                <c:pt idx="1702">
                  <c:v>4907</c:v>
                </c:pt>
                <c:pt idx="1703">
                  <c:v>4910</c:v>
                </c:pt>
                <c:pt idx="1704">
                  <c:v>4913</c:v>
                </c:pt>
                <c:pt idx="1705">
                  <c:v>4916</c:v>
                </c:pt>
                <c:pt idx="1706">
                  <c:v>4919</c:v>
                </c:pt>
                <c:pt idx="1707">
                  <c:v>4922</c:v>
                </c:pt>
                <c:pt idx="1708">
                  <c:v>4925</c:v>
                </c:pt>
                <c:pt idx="1709">
                  <c:v>4928</c:v>
                </c:pt>
                <c:pt idx="1710">
                  <c:v>4931</c:v>
                </c:pt>
                <c:pt idx="1711">
                  <c:v>4934</c:v>
                </c:pt>
                <c:pt idx="1712">
                  <c:v>4937</c:v>
                </c:pt>
                <c:pt idx="1713">
                  <c:v>4940</c:v>
                </c:pt>
                <c:pt idx="1714">
                  <c:v>4943</c:v>
                </c:pt>
                <c:pt idx="1715">
                  <c:v>4946</c:v>
                </c:pt>
                <c:pt idx="1716">
                  <c:v>4949</c:v>
                </c:pt>
                <c:pt idx="1717">
                  <c:v>4952</c:v>
                </c:pt>
                <c:pt idx="1718">
                  <c:v>4955</c:v>
                </c:pt>
                <c:pt idx="1719">
                  <c:v>4958</c:v>
                </c:pt>
                <c:pt idx="1720">
                  <c:v>4961</c:v>
                </c:pt>
                <c:pt idx="1721">
                  <c:v>4964</c:v>
                </c:pt>
                <c:pt idx="1722">
                  <c:v>4967</c:v>
                </c:pt>
                <c:pt idx="1723">
                  <c:v>4970</c:v>
                </c:pt>
                <c:pt idx="1724">
                  <c:v>4973</c:v>
                </c:pt>
                <c:pt idx="1725">
                  <c:v>4976</c:v>
                </c:pt>
                <c:pt idx="1726">
                  <c:v>4979</c:v>
                </c:pt>
                <c:pt idx="1727">
                  <c:v>4982</c:v>
                </c:pt>
                <c:pt idx="1728">
                  <c:v>4985</c:v>
                </c:pt>
                <c:pt idx="1729">
                  <c:v>4988</c:v>
                </c:pt>
                <c:pt idx="1730">
                  <c:v>4991</c:v>
                </c:pt>
                <c:pt idx="1731">
                  <c:v>4994</c:v>
                </c:pt>
                <c:pt idx="1732">
                  <c:v>4997</c:v>
                </c:pt>
                <c:pt idx="1733">
                  <c:v>5000</c:v>
                </c:pt>
                <c:pt idx="1734">
                  <c:v>5003</c:v>
                </c:pt>
                <c:pt idx="1735">
                  <c:v>5006</c:v>
                </c:pt>
                <c:pt idx="1736">
                  <c:v>5009</c:v>
                </c:pt>
                <c:pt idx="1737">
                  <c:v>5012</c:v>
                </c:pt>
                <c:pt idx="1738">
                  <c:v>5015</c:v>
                </c:pt>
                <c:pt idx="1739">
                  <c:v>5018</c:v>
                </c:pt>
                <c:pt idx="1740">
                  <c:v>5021</c:v>
                </c:pt>
                <c:pt idx="1741">
                  <c:v>5024</c:v>
                </c:pt>
                <c:pt idx="1742">
                  <c:v>5027</c:v>
                </c:pt>
                <c:pt idx="1743">
                  <c:v>5030</c:v>
                </c:pt>
                <c:pt idx="1744">
                  <c:v>5033</c:v>
                </c:pt>
                <c:pt idx="1745">
                  <c:v>5036</c:v>
                </c:pt>
                <c:pt idx="1746">
                  <c:v>5039</c:v>
                </c:pt>
                <c:pt idx="1747">
                  <c:v>5042</c:v>
                </c:pt>
                <c:pt idx="1748">
                  <c:v>5045</c:v>
                </c:pt>
                <c:pt idx="1749">
                  <c:v>5048</c:v>
                </c:pt>
                <c:pt idx="1750">
                  <c:v>5051</c:v>
                </c:pt>
                <c:pt idx="1751">
                  <c:v>5054</c:v>
                </c:pt>
                <c:pt idx="1752">
                  <c:v>5057</c:v>
                </c:pt>
                <c:pt idx="1753">
                  <c:v>5060</c:v>
                </c:pt>
                <c:pt idx="1754">
                  <c:v>5063</c:v>
                </c:pt>
                <c:pt idx="1755">
                  <c:v>5066</c:v>
                </c:pt>
                <c:pt idx="1756">
                  <c:v>5069</c:v>
                </c:pt>
                <c:pt idx="1757">
                  <c:v>5072</c:v>
                </c:pt>
                <c:pt idx="1758">
                  <c:v>5075</c:v>
                </c:pt>
                <c:pt idx="1759">
                  <c:v>5078</c:v>
                </c:pt>
                <c:pt idx="1760">
                  <c:v>5081</c:v>
                </c:pt>
                <c:pt idx="1761">
                  <c:v>5084</c:v>
                </c:pt>
                <c:pt idx="1762">
                  <c:v>5087</c:v>
                </c:pt>
                <c:pt idx="1763">
                  <c:v>5090</c:v>
                </c:pt>
                <c:pt idx="1764">
                  <c:v>5093</c:v>
                </c:pt>
                <c:pt idx="1765">
                  <c:v>5096</c:v>
                </c:pt>
                <c:pt idx="1766">
                  <c:v>5099</c:v>
                </c:pt>
                <c:pt idx="1767">
                  <c:v>5102</c:v>
                </c:pt>
                <c:pt idx="1768">
                  <c:v>5105</c:v>
                </c:pt>
                <c:pt idx="1769">
                  <c:v>5108</c:v>
                </c:pt>
                <c:pt idx="1770">
                  <c:v>5111</c:v>
                </c:pt>
                <c:pt idx="1771">
                  <c:v>5114</c:v>
                </c:pt>
                <c:pt idx="1772">
                  <c:v>5117</c:v>
                </c:pt>
                <c:pt idx="1773">
                  <c:v>5120</c:v>
                </c:pt>
                <c:pt idx="1774">
                  <c:v>5123</c:v>
                </c:pt>
                <c:pt idx="1775">
                  <c:v>5126</c:v>
                </c:pt>
                <c:pt idx="1776">
                  <c:v>5129</c:v>
                </c:pt>
                <c:pt idx="1777">
                  <c:v>5132</c:v>
                </c:pt>
                <c:pt idx="1778">
                  <c:v>5135</c:v>
                </c:pt>
                <c:pt idx="1779">
                  <c:v>5138</c:v>
                </c:pt>
                <c:pt idx="1780">
                  <c:v>5141</c:v>
                </c:pt>
                <c:pt idx="1781">
                  <c:v>5144</c:v>
                </c:pt>
                <c:pt idx="1782">
                  <c:v>5147</c:v>
                </c:pt>
                <c:pt idx="1783">
                  <c:v>5150</c:v>
                </c:pt>
                <c:pt idx="1784">
                  <c:v>5153</c:v>
                </c:pt>
                <c:pt idx="1785">
                  <c:v>5156</c:v>
                </c:pt>
                <c:pt idx="1786">
                  <c:v>5159</c:v>
                </c:pt>
                <c:pt idx="1787">
                  <c:v>5162</c:v>
                </c:pt>
                <c:pt idx="1788">
                  <c:v>5165</c:v>
                </c:pt>
                <c:pt idx="1789">
                  <c:v>5168</c:v>
                </c:pt>
                <c:pt idx="1790">
                  <c:v>5171</c:v>
                </c:pt>
                <c:pt idx="1791">
                  <c:v>5174</c:v>
                </c:pt>
                <c:pt idx="1792">
                  <c:v>5177</c:v>
                </c:pt>
                <c:pt idx="1793">
                  <c:v>5180</c:v>
                </c:pt>
                <c:pt idx="1794">
                  <c:v>5183</c:v>
                </c:pt>
                <c:pt idx="1795">
                  <c:v>5186</c:v>
                </c:pt>
                <c:pt idx="1796">
                  <c:v>5189</c:v>
                </c:pt>
                <c:pt idx="1797">
                  <c:v>5192</c:v>
                </c:pt>
                <c:pt idx="1798">
                  <c:v>5195</c:v>
                </c:pt>
                <c:pt idx="1799">
                  <c:v>5198</c:v>
                </c:pt>
                <c:pt idx="1800">
                  <c:v>5201</c:v>
                </c:pt>
                <c:pt idx="1801">
                  <c:v>5204</c:v>
                </c:pt>
                <c:pt idx="1802">
                  <c:v>5207</c:v>
                </c:pt>
                <c:pt idx="1803">
                  <c:v>5210</c:v>
                </c:pt>
                <c:pt idx="1804">
                  <c:v>5213</c:v>
                </c:pt>
                <c:pt idx="1805">
                  <c:v>5216</c:v>
                </c:pt>
                <c:pt idx="1806">
                  <c:v>5219</c:v>
                </c:pt>
                <c:pt idx="1807">
                  <c:v>5222</c:v>
                </c:pt>
                <c:pt idx="1808">
                  <c:v>5225</c:v>
                </c:pt>
                <c:pt idx="1809">
                  <c:v>5228</c:v>
                </c:pt>
                <c:pt idx="1810">
                  <c:v>5231</c:v>
                </c:pt>
                <c:pt idx="1811">
                  <c:v>5234</c:v>
                </c:pt>
                <c:pt idx="1812">
                  <c:v>5237</c:v>
                </c:pt>
                <c:pt idx="1813">
                  <c:v>5240</c:v>
                </c:pt>
                <c:pt idx="1814">
                  <c:v>5243</c:v>
                </c:pt>
                <c:pt idx="1815">
                  <c:v>5246</c:v>
                </c:pt>
                <c:pt idx="1816">
                  <c:v>5249</c:v>
                </c:pt>
                <c:pt idx="1817">
                  <c:v>5252</c:v>
                </c:pt>
                <c:pt idx="1818">
                  <c:v>5255</c:v>
                </c:pt>
                <c:pt idx="1819">
                  <c:v>5258</c:v>
                </c:pt>
                <c:pt idx="1820">
                  <c:v>5261</c:v>
                </c:pt>
                <c:pt idx="1821">
                  <c:v>5264</c:v>
                </c:pt>
                <c:pt idx="1822">
                  <c:v>5267</c:v>
                </c:pt>
                <c:pt idx="1823">
                  <c:v>5270</c:v>
                </c:pt>
                <c:pt idx="1824">
                  <c:v>5273</c:v>
                </c:pt>
                <c:pt idx="1825">
                  <c:v>5276</c:v>
                </c:pt>
                <c:pt idx="1826">
                  <c:v>5279</c:v>
                </c:pt>
                <c:pt idx="1827">
                  <c:v>5282</c:v>
                </c:pt>
                <c:pt idx="1828">
                  <c:v>5285</c:v>
                </c:pt>
                <c:pt idx="1829">
                  <c:v>5288</c:v>
                </c:pt>
                <c:pt idx="1830">
                  <c:v>5291</c:v>
                </c:pt>
                <c:pt idx="1831">
                  <c:v>5294</c:v>
                </c:pt>
                <c:pt idx="1832">
                  <c:v>5297</c:v>
                </c:pt>
                <c:pt idx="1833">
                  <c:v>5300</c:v>
                </c:pt>
                <c:pt idx="1834">
                  <c:v>5303</c:v>
                </c:pt>
                <c:pt idx="1835">
                  <c:v>5306</c:v>
                </c:pt>
                <c:pt idx="1836">
                  <c:v>5309</c:v>
                </c:pt>
                <c:pt idx="1837">
                  <c:v>5312</c:v>
                </c:pt>
                <c:pt idx="1838">
                  <c:v>5315</c:v>
                </c:pt>
                <c:pt idx="1839">
                  <c:v>5318</c:v>
                </c:pt>
                <c:pt idx="1840">
                  <c:v>5321</c:v>
                </c:pt>
                <c:pt idx="1841">
                  <c:v>5324</c:v>
                </c:pt>
                <c:pt idx="1842">
                  <c:v>5327</c:v>
                </c:pt>
                <c:pt idx="1843">
                  <c:v>5330</c:v>
                </c:pt>
                <c:pt idx="1844">
                  <c:v>5333</c:v>
                </c:pt>
                <c:pt idx="1845">
                  <c:v>5336</c:v>
                </c:pt>
                <c:pt idx="1846">
                  <c:v>5339</c:v>
                </c:pt>
                <c:pt idx="1847">
                  <c:v>5342</c:v>
                </c:pt>
                <c:pt idx="1848">
                  <c:v>5345</c:v>
                </c:pt>
                <c:pt idx="1849">
                  <c:v>5348</c:v>
                </c:pt>
                <c:pt idx="1850">
                  <c:v>5351</c:v>
                </c:pt>
                <c:pt idx="1851">
                  <c:v>5354</c:v>
                </c:pt>
                <c:pt idx="1852">
                  <c:v>5357</c:v>
                </c:pt>
                <c:pt idx="1853">
                  <c:v>5360</c:v>
                </c:pt>
                <c:pt idx="1854">
                  <c:v>5363</c:v>
                </c:pt>
                <c:pt idx="1855">
                  <c:v>5366</c:v>
                </c:pt>
                <c:pt idx="1856">
                  <c:v>5369</c:v>
                </c:pt>
                <c:pt idx="1857">
                  <c:v>5372</c:v>
                </c:pt>
                <c:pt idx="1858">
                  <c:v>5375</c:v>
                </c:pt>
                <c:pt idx="1859">
                  <c:v>5378</c:v>
                </c:pt>
                <c:pt idx="1860">
                  <c:v>5381</c:v>
                </c:pt>
                <c:pt idx="1861">
                  <c:v>5384</c:v>
                </c:pt>
                <c:pt idx="1862">
                  <c:v>5387</c:v>
                </c:pt>
                <c:pt idx="1863">
                  <c:v>5390</c:v>
                </c:pt>
                <c:pt idx="1864">
                  <c:v>5393</c:v>
                </c:pt>
                <c:pt idx="1865">
                  <c:v>5396</c:v>
                </c:pt>
                <c:pt idx="1866">
                  <c:v>5399</c:v>
                </c:pt>
                <c:pt idx="1867">
                  <c:v>5402</c:v>
                </c:pt>
                <c:pt idx="1868">
                  <c:v>5405</c:v>
                </c:pt>
                <c:pt idx="1869">
                  <c:v>5408</c:v>
                </c:pt>
                <c:pt idx="1870">
                  <c:v>5411</c:v>
                </c:pt>
                <c:pt idx="1871">
                  <c:v>5414</c:v>
                </c:pt>
                <c:pt idx="1872">
                  <c:v>5417</c:v>
                </c:pt>
                <c:pt idx="1873">
                  <c:v>5420</c:v>
                </c:pt>
                <c:pt idx="1874">
                  <c:v>5423</c:v>
                </c:pt>
                <c:pt idx="1875">
                  <c:v>5426</c:v>
                </c:pt>
                <c:pt idx="1876">
                  <c:v>5429</c:v>
                </c:pt>
                <c:pt idx="1877">
                  <c:v>5432</c:v>
                </c:pt>
                <c:pt idx="1878">
                  <c:v>5435</c:v>
                </c:pt>
                <c:pt idx="1879">
                  <c:v>5438</c:v>
                </c:pt>
                <c:pt idx="1880">
                  <c:v>5441</c:v>
                </c:pt>
                <c:pt idx="1881">
                  <c:v>5444</c:v>
                </c:pt>
                <c:pt idx="1882">
                  <c:v>5447</c:v>
                </c:pt>
                <c:pt idx="1883">
                  <c:v>5450</c:v>
                </c:pt>
                <c:pt idx="1884">
                  <c:v>5453</c:v>
                </c:pt>
                <c:pt idx="1885">
                  <c:v>5456</c:v>
                </c:pt>
                <c:pt idx="1886">
                  <c:v>5459</c:v>
                </c:pt>
                <c:pt idx="1887">
                  <c:v>5462</c:v>
                </c:pt>
                <c:pt idx="1888">
                  <c:v>5465</c:v>
                </c:pt>
                <c:pt idx="1889">
                  <c:v>5468</c:v>
                </c:pt>
                <c:pt idx="1890">
                  <c:v>5471</c:v>
                </c:pt>
                <c:pt idx="1891">
                  <c:v>5474</c:v>
                </c:pt>
                <c:pt idx="1892">
                  <c:v>5477</c:v>
                </c:pt>
                <c:pt idx="1893">
                  <c:v>5480</c:v>
                </c:pt>
                <c:pt idx="1894">
                  <c:v>5483</c:v>
                </c:pt>
                <c:pt idx="1895">
                  <c:v>5486</c:v>
                </c:pt>
                <c:pt idx="1896">
                  <c:v>5489</c:v>
                </c:pt>
                <c:pt idx="1897">
                  <c:v>5492</c:v>
                </c:pt>
                <c:pt idx="1898">
                  <c:v>5495</c:v>
                </c:pt>
                <c:pt idx="1899">
                  <c:v>5498</c:v>
                </c:pt>
                <c:pt idx="1900">
                  <c:v>5501</c:v>
                </c:pt>
                <c:pt idx="1901">
                  <c:v>5504</c:v>
                </c:pt>
                <c:pt idx="1902">
                  <c:v>5507</c:v>
                </c:pt>
                <c:pt idx="1903">
                  <c:v>5510</c:v>
                </c:pt>
                <c:pt idx="1904">
                  <c:v>5513</c:v>
                </c:pt>
                <c:pt idx="1905">
                  <c:v>5516</c:v>
                </c:pt>
                <c:pt idx="1906">
                  <c:v>5519</c:v>
                </c:pt>
                <c:pt idx="1907">
                  <c:v>5522</c:v>
                </c:pt>
                <c:pt idx="1908">
                  <c:v>5525</c:v>
                </c:pt>
                <c:pt idx="1909">
                  <c:v>5528</c:v>
                </c:pt>
                <c:pt idx="1910">
                  <c:v>5531</c:v>
                </c:pt>
                <c:pt idx="1911">
                  <c:v>5534</c:v>
                </c:pt>
                <c:pt idx="1912">
                  <c:v>5537</c:v>
                </c:pt>
                <c:pt idx="1913">
                  <c:v>5540</c:v>
                </c:pt>
                <c:pt idx="1914">
                  <c:v>5543</c:v>
                </c:pt>
                <c:pt idx="1915">
                  <c:v>5546</c:v>
                </c:pt>
                <c:pt idx="1916">
                  <c:v>5549</c:v>
                </c:pt>
                <c:pt idx="1917">
                  <c:v>5552</c:v>
                </c:pt>
                <c:pt idx="1918">
                  <c:v>5555</c:v>
                </c:pt>
                <c:pt idx="1919">
                  <c:v>5558</c:v>
                </c:pt>
                <c:pt idx="1920">
                  <c:v>5561</c:v>
                </c:pt>
                <c:pt idx="1921">
                  <c:v>5564</c:v>
                </c:pt>
                <c:pt idx="1922">
                  <c:v>5567</c:v>
                </c:pt>
                <c:pt idx="1923">
                  <c:v>5570</c:v>
                </c:pt>
                <c:pt idx="1924">
                  <c:v>5573</c:v>
                </c:pt>
                <c:pt idx="1925">
                  <c:v>5576</c:v>
                </c:pt>
                <c:pt idx="1926">
                  <c:v>5579</c:v>
                </c:pt>
                <c:pt idx="1927">
                  <c:v>5582</c:v>
                </c:pt>
                <c:pt idx="1928">
                  <c:v>5585</c:v>
                </c:pt>
                <c:pt idx="1929">
                  <c:v>5588</c:v>
                </c:pt>
                <c:pt idx="1930">
                  <c:v>5591</c:v>
                </c:pt>
                <c:pt idx="1931">
                  <c:v>5594</c:v>
                </c:pt>
                <c:pt idx="1932">
                  <c:v>5597</c:v>
                </c:pt>
                <c:pt idx="1933">
                  <c:v>5600</c:v>
                </c:pt>
                <c:pt idx="1934">
                  <c:v>5603</c:v>
                </c:pt>
                <c:pt idx="1935">
                  <c:v>5606</c:v>
                </c:pt>
                <c:pt idx="1936">
                  <c:v>5609</c:v>
                </c:pt>
                <c:pt idx="1937">
                  <c:v>5612</c:v>
                </c:pt>
                <c:pt idx="1938">
                  <c:v>5615</c:v>
                </c:pt>
                <c:pt idx="1939">
                  <c:v>5618</c:v>
                </c:pt>
                <c:pt idx="1940">
                  <c:v>5621</c:v>
                </c:pt>
                <c:pt idx="1941">
                  <c:v>5624</c:v>
                </c:pt>
                <c:pt idx="1942">
                  <c:v>5627</c:v>
                </c:pt>
                <c:pt idx="1943">
                  <c:v>5630</c:v>
                </c:pt>
                <c:pt idx="1944">
                  <c:v>5633</c:v>
                </c:pt>
                <c:pt idx="1945">
                  <c:v>5636</c:v>
                </c:pt>
                <c:pt idx="1946">
                  <c:v>5639</c:v>
                </c:pt>
                <c:pt idx="1947">
                  <c:v>5642</c:v>
                </c:pt>
                <c:pt idx="1948">
                  <c:v>5645</c:v>
                </c:pt>
                <c:pt idx="1949">
                  <c:v>5648</c:v>
                </c:pt>
                <c:pt idx="1950">
                  <c:v>5651</c:v>
                </c:pt>
                <c:pt idx="1951">
                  <c:v>5654</c:v>
                </c:pt>
                <c:pt idx="1952">
                  <c:v>5657</c:v>
                </c:pt>
                <c:pt idx="1953">
                  <c:v>5660</c:v>
                </c:pt>
                <c:pt idx="1954">
                  <c:v>5663</c:v>
                </c:pt>
                <c:pt idx="1955">
                  <c:v>5666</c:v>
                </c:pt>
                <c:pt idx="1956">
                  <c:v>5669</c:v>
                </c:pt>
                <c:pt idx="1957">
                  <c:v>5672</c:v>
                </c:pt>
                <c:pt idx="1958">
                  <c:v>5675</c:v>
                </c:pt>
                <c:pt idx="1959">
                  <c:v>5678</c:v>
                </c:pt>
                <c:pt idx="1960">
                  <c:v>5681</c:v>
                </c:pt>
                <c:pt idx="1961">
                  <c:v>5684</c:v>
                </c:pt>
                <c:pt idx="1962">
                  <c:v>5687</c:v>
                </c:pt>
                <c:pt idx="1963">
                  <c:v>5690</c:v>
                </c:pt>
                <c:pt idx="1964">
                  <c:v>5693</c:v>
                </c:pt>
                <c:pt idx="1965">
                  <c:v>5696</c:v>
                </c:pt>
                <c:pt idx="1966">
                  <c:v>5699</c:v>
                </c:pt>
                <c:pt idx="1967">
                  <c:v>5702</c:v>
                </c:pt>
                <c:pt idx="1968">
                  <c:v>5705</c:v>
                </c:pt>
                <c:pt idx="1969">
                  <c:v>5708</c:v>
                </c:pt>
                <c:pt idx="1970">
                  <c:v>5711</c:v>
                </c:pt>
                <c:pt idx="1971">
                  <c:v>5714</c:v>
                </c:pt>
                <c:pt idx="1972">
                  <c:v>5717</c:v>
                </c:pt>
                <c:pt idx="1973">
                  <c:v>5720</c:v>
                </c:pt>
                <c:pt idx="1974">
                  <c:v>5723</c:v>
                </c:pt>
                <c:pt idx="1975">
                  <c:v>5726</c:v>
                </c:pt>
                <c:pt idx="1976">
                  <c:v>5729</c:v>
                </c:pt>
                <c:pt idx="1977">
                  <c:v>5732</c:v>
                </c:pt>
                <c:pt idx="1978">
                  <c:v>5735</c:v>
                </c:pt>
                <c:pt idx="1979">
                  <c:v>5738</c:v>
                </c:pt>
                <c:pt idx="1980">
                  <c:v>5741</c:v>
                </c:pt>
                <c:pt idx="1981">
                  <c:v>5744</c:v>
                </c:pt>
                <c:pt idx="1982">
                  <c:v>5747</c:v>
                </c:pt>
                <c:pt idx="1983">
                  <c:v>5750</c:v>
                </c:pt>
                <c:pt idx="1984">
                  <c:v>5753</c:v>
                </c:pt>
                <c:pt idx="1985">
                  <c:v>5756</c:v>
                </c:pt>
                <c:pt idx="1986">
                  <c:v>5759</c:v>
                </c:pt>
                <c:pt idx="1987">
                  <c:v>5762</c:v>
                </c:pt>
                <c:pt idx="1988">
                  <c:v>5765</c:v>
                </c:pt>
                <c:pt idx="1989">
                  <c:v>5768</c:v>
                </c:pt>
                <c:pt idx="1990">
                  <c:v>5771</c:v>
                </c:pt>
                <c:pt idx="1991">
                  <c:v>5774</c:v>
                </c:pt>
                <c:pt idx="1992">
                  <c:v>5777</c:v>
                </c:pt>
                <c:pt idx="1993">
                  <c:v>5780</c:v>
                </c:pt>
                <c:pt idx="1994">
                  <c:v>5783</c:v>
                </c:pt>
                <c:pt idx="1995">
                  <c:v>5786</c:v>
                </c:pt>
                <c:pt idx="1996">
                  <c:v>5789</c:v>
                </c:pt>
                <c:pt idx="1997">
                  <c:v>5792</c:v>
                </c:pt>
                <c:pt idx="1998">
                  <c:v>5795</c:v>
                </c:pt>
                <c:pt idx="1999">
                  <c:v>5798</c:v>
                </c:pt>
                <c:pt idx="2000">
                  <c:v>5801</c:v>
                </c:pt>
                <c:pt idx="2001">
                  <c:v>5804</c:v>
                </c:pt>
                <c:pt idx="2002">
                  <c:v>5807</c:v>
                </c:pt>
                <c:pt idx="2003">
                  <c:v>5810</c:v>
                </c:pt>
                <c:pt idx="2004">
                  <c:v>5813</c:v>
                </c:pt>
                <c:pt idx="2005">
                  <c:v>5816</c:v>
                </c:pt>
                <c:pt idx="2006">
                  <c:v>5819</c:v>
                </c:pt>
                <c:pt idx="2007">
                  <c:v>5822</c:v>
                </c:pt>
                <c:pt idx="2008">
                  <c:v>5825</c:v>
                </c:pt>
                <c:pt idx="2009">
                  <c:v>5828</c:v>
                </c:pt>
                <c:pt idx="2010">
                  <c:v>5831</c:v>
                </c:pt>
                <c:pt idx="2011">
                  <c:v>5834</c:v>
                </c:pt>
                <c:pt idx="2012">
                  <c:v>5837</c:v>
                </c:pt>
                <c:pt idx="2013">
                  <c:v>5840</c:v>
                </c:pt>
                <c:pt idx="2014">
                  <c:v>5843</c:v>
                </c:pt>
                <c:pt idx="2015">
                  <c:v>5846</c:v>
                </c:pt>
                <c:pt idx="2016">
                  <c:v>5849</c:v>
                </c:pt>
                <c:pt idx="2017">
                  <c:v>5852</c:v>
                </c:pt>
                <c:pt idx="2018">
                  <c:v>5855</c:v>
                </c:pt>
                <c:pt idx="2019">
                  <c:v>5858</c:v>
                </c:pt>
                <c:pt idx="2020">
                  <c:v>5861</c:v>
                </c:pt>
                <c:pt idx="2021">
                  <c:v>5864</c:v>
                </c:pt>
                <c:pt idx="2022">
                  <c:v>5867</c:v>
                </c:pt>
                <c:pt idx="2023">
                  <c:v>5870</c:v>
                </c:pt>
                <c:pt idx="2024">
                  <c:v>5873</c:v>
                </c:pt>
                <c:pt idx="2025">
                  <c:v>5876</c:v>
                </c:pt>
                <c:pt idx="2026">
                  <c:v>5879</c:v>
                </c:pt>
                <c:pt idx="2027">
                  <c:v>5882</c:v>
                </c:pt>
                <c:pt idx="2028">
                  <c:v>5885</c:v>
                </c:pt>
                <c:pt idx="2029">
                  <c:v>5888</c:v>
                </c:pt>
                <c:pt idx="2030">
                  <c:v>5891</c:v>
                </c:pt>
                <c:pt idx="2031">
                  <c:v>5894</c:v>
                </c:pt>
                <c:pt idx="2032">
                  <c:v>5897</c:v>
                </c:pt>
                <c:pt idx="2033">
                  <c:v>5900</c:v>
                </c:pt>
                <c:pt idx="2034">
                  <c:v>5903</c:v>
                </c:pt>
                <c:pt idx="2035">
                  <c:v>5906</c:v>
                </c:pt>
                <c:pt idx="2036">
                  <c:v>5909</c:v>
                </c:pt>
                <c:pt idx="2037">
                  <c:v>5912</c:v>
                </c:pt>
                <c:pt idx="2038">
                  <c:v>5915</c:v>
                </c:pt>
                <c:pt idx="2039">
                  <c:v>5918</c:v>
                </c:pt>
                <c:pt idx="2040">
                  <c:v>5921</c:v>
                </c:pt>
                <c:pt idx="2041">
                  <c:v>5924</c:v>
                </c:pt>
                <c:pt idx="2042">
                  <c:v>5927</c:v>
                </c:pt>
                <c:pt idx="2043">
                  <c:v>5930</c:v>
                </c:pt>
                <c:pt idx="2044">
                  <c:v>5933</c:v>
                </c:pt>
                <c:pt idx="2045">
                  <c:v>5936</c:v>
                </c:pt>
                <c:pt idx="2046">
                  <c:v>5939</c:v>
                </c:pt>
                <c:pt idx="2047">
                  <c:v>5942</c:v>
                </c:pt>
                <c:pt idx="2048">
                  <c:v>5945</c:v>
                </c:pt>
                <c:pt idx="2049">
                  <c:v>5948</c:v>
                </c:pt>
                <c:pt idx="2050">
                  <c:v>5951</c:v>
                </c:pt>
                <c:pt idx="2051">
                  <c:v>5954</c:v>
                </c:pt>
                <c:pt idx="2052">
                  <c:v>5957</c:v>
                </c:pt>
                <c:pt idx="2053">
                  <c:v>5960</c:v>
                </c:pt>
                <c:pt idx="2054">
                  <c:v>5963</c:v>
                </c:pt>
                <c:pt idx="2055">
                  <c:v>5966</c:v>
                </c:pt>
                <c:pt idx="2056">
                  <c:v>5969</c:v>
                </c:pt>
                <c:pt idx="2057">
                  <c:v>5972</c:v>
                </c:pt>
                <c:pt idx="2058">
                  <c:v>5975</c:v>
                </c:pt>
                <c:pt idx="2059">
                  <c:v>5978</c:v>
                </c:pt>
                <c:pt idx="2060">
                  <c:v>5981</c:v>
                </c:pt>
                <c:pt idx="2061">
                  <c:v>5984</c:v>
                </c:pt>
                <c:pt idx="2062">
                  <c:v>5987</c:v>
                </c:pt>
                <c:pt idx="2063">
                  <c:v>5990</c:v>
                </c:pt>
                <c:pt idx="2064">
                  <c:v>5993</c:v>
                </c:pt>
                <c:pt idx="2065">
                  <c:v>5996</c:v>
                </c:pt>
                <c:pt idx="2066">
                  <c:v>5999</c:v>
                </c:pt>
                <c:pt idx="2067">
                  <c:v>6002</c:v>
                </c:pt>
                <c:pt idx="2068">
                  <c:v>6005</c:v>
                </c:pt>
                <c:pt idx="2069">
                  <c:v>6008</c:v>
                </c:pt>
                <c:pt idx="2070">
                  <c:v>6011</c:v>
                </c:pt>
                <c:pt idx="2071">
                  <c:v>6014</c:v>
                </c:pt>
                <c:pt idx="2072">
                  <c:v>6017</c:v>
                </c:pt>
                <c:pt idx="2073">
                  <c:v>6020</c:v>
                </c:pt>
                <c:pt idx="2074">
                  <c:v>6023</c:v>
                </c:pt>
                <c:pt idx="2075">
                  <c:v>6026</c:v>
                </c:pt>
                <c:pt idx="2076">
                  <c:v>6029</c:v>
                </c:pt>
                <c:pt idx="2077">
                  <c:v>6032</c:v>
                </c:pt>
                <c:pt idx="2078">
                  <c:v>6035</c:v>
                </c:pt>
                <c:pt idx="2079">
                  <c:v>6038</c:v>
                </c:pt>
                <c:pt idx="2080">
                  <c:v>6041</c:v>
                </c:pt>
                <c:pt idx="2081">
                  <c:v>6044</c:v>
                </c:pt>
                <c:pt idx="2082">
                  <c:v>6047</c:v>
                </c:pt>
                <c:pt idx="2083">
                  <c:v>6050</c:v>
                </c:pt>
                <c:pt idx="2084">
                  <c:v>6053</c:v>
                </c:pt>
                <c:pt idx="2085">
                  <c:v>6056</c:v>
                </c:pt>
                <c:pt idx="2086">
                  <c:v>6059</c:v>
                </c:pt>
                <c:pt idx="2087">
                  <c:v>6062</c:v>
                </c:pt>
                <c:pt idx="2088">
                  <c:v>6065</c:v>
                </c:pt>
                <c:pt idx="2089">
                  <c:v>6068</c:v>
                </c:pt>
                <c:pt idx="2090">
                  <c:v>6071</c:v>
                </c:pt>
                <c:pt idx="2091">
                  <c:v>6074</c:v>
                </c:pt>
                <c:pt idx="2092">
                  <c:v>6077</c:v>
                </c:pt>
                <c:pt idx="2093">
                  <c:v>6080</c:v>
                </c:pt>
                <c:pt idx="2094">
                  <c:v>6083</c:v>
                </c:pt>
                <c:pt idx="2095">
                  <c:v>6086</c:v>
                </c:pt>
                <c:pt idx="2096">
                  <c:v>6089</c:v>
                </c:pt>
                <c:pt idx="2097">
                  <c:v>6092</c:v>
                </c:pt>
                <c:pt idx="2098">
                  <c:v>6095</c:v>
                </c:pt>
                <c:pt idx="2099">
                  <c:v>6098</c:v>
                </c:pt>
                <c:pt idx="2100">
                  <c:v>6101</c:v>
                </c:pt>
                <c:pt idx="2101">
                  <c:v>6104</c:v>
                </c:pt>
                <c:pt idx="2102">
                  <c:v>6107</c:v>
                </c:pt>
                <c:pt idx="2103">
                  <c:v>6110</c:v>
                </c:pt>
                <c:pt idx="2104">
                  <c:v>6113</c:v>
                </c:pt>
                <c:pt idx="2105">
                  <c:v>6116</c:v>
                </c:pt>
                <c:pt idx="2106">
                  <c:v>6119</c:v>
                </c:pt>
                <c:pt idx="2107">
                  <c:v>6122</c:v>
                </c:pt>
                <c:pt idx="2108">
                  <c:v>6125</c:v>
                </c:pt>
                <c:pt idx="2109">
                  <c:v>6128</c:v>
                </c:pt>
                <c:pt idx="2110">
                  <c:v>6131</c:v>
                </c:pt>
                <c:pt idx="2111">
                  <c:v>6134</c:v>
                </c:pt>
                <c:pt idx="2112">
                  <c:v>6137</c:v>
                </c:pt>
                <c:pt idx="2113">
                  <c:v>6140</c:v>
                </c:pt>
                <c:pt idx="2114">
                  <c:v>6143</c:v>
                </c:pt>
                <c:pt idx="2115">
                  <c:v>6146</c:v>
                </c:pt>
                <c:pt idx="2116">
                  <c:v>6149</c:v>
                </c:pt>
                <c:pt idx="2117">
                  <c:v>6152</c:v>
                </c:pt>
                <c:pt idx="2118">
                  <c:v>6155</c:v>
                </c:pt>
                <c:pt idx="2119">
                  <c:v>6158</c:v>
                </c:pt>
                <c:pt idx="2120">
                  <c:v>6161</c:v>
                </c:pt>
                <c:pt idx="2121">
                  <c:v>6164</c:v>
                </c:pt>
                <c:pt idx="2122">
                  <c:v>6167</c:v>
                </c:pt>
                <c:pt idx="2123">
                  <c:v>6170</c:v>
                </c:pt>
                <c:pt idx="2124">
                  <c:v>6173</c:v>
                </c:pt>
                <c:pt idx="2125">
                  <c:v>6176</c:v>
                </c:pt>
                <c:pt idx="2126">
                  <c:v>6179</c:v>
                </c:pt>
                <c:pt idx="2127">
                  <c:v>6182</c:v>
                </c:pt>
                <c:pt idx="2128">
                  <c:v>6185</c:v>
                </c:pt>
                <c:pt idx="2129">
                  <c:v>6188</c:v>
                </c:pt>
                <c:pt idx="2130">
                  <c:v>6191</c:v>
                </c:pt>
                <c:pt idx="2131">
                  <c:v>6194</c:v>
                </c:pt>
                <c:pt idx="2132">
                  <c:v>6197</c:v>
                </c:pt>
                <c:pt idx="2133">
                  <c:v>6200</c:v>
                </c:pt>
                <c:pt idx="2134">
                  <c:v>6203</c:v>
                </c:pt>
                <c:pt idx="2135">
                  <c:v>6206</c:v>
                </c:pt>
                <c:pt idx="2136">
                  <c:v>6209</c:v>
                </c:pt>
                <c:pt idx="2137">
                  <c:v>6212</c:v>
                </c:pt>
                <c:pt idx="2138">
                  <c:v>6215</c:v>
                </c:pt>
                <c:pt idx="2139">
                  <c:v>6218</c:v>
                </c:pt>
                <c:pt idx="2140">
                  <c:v>6221</c:v>
                </c:pt>
                <c:pt idx="2141">
                  <c:v>6224</c:v>
                </c:pt>
                <c:pt idx="2142">
                  <c:v>6227</c:v>
                </c:pt>
                <c:pt idx="2143">
                  <c:v>6230</c:v>
                </c:pt>
                <c:pt idx="2144">
                  <c:v>6233</c:v>
                </c:pt>
                <c:pt idx="2145">
                  <c:v>6236</c:v>
                </c:pt>
                <c:pt idx="2146">
                  <c:v>6239</c:v>
                </c:pt>
                <c:pt idx="2147">
                  <c:v>6242</c:v>
                </c:pt>
                <c:pt idx="2148">
                  <c:v>6245</c:v>
                </c:pt>
                <c:pt idx="2149">
                  <c:v>6248</c:v>
                </c:pt>
                <c:pt idx="2150">
                  <c:v>6251</c:v>
                </c:pt>
                <c:pt idx="2151">
                  <c:v>6254</c:v>
                </c:pt>
                <c:pt idx="2152">
                  <c:v>6257</c:v>
                </c:pt>
                <c:pt idx="2153">
                  <c:v>6260</c:v>
                </c:pt>
                <c:pt idx="2154">
                  <c:v>6263</c:v>
                </c:pt>
                <c:pt idx="2155">
                  <c:v>6266</c:v>
                </c:pt>
                <c:pt idx="2156">
                  <c:v>6269</c:v>
                </c:pt>
                <c:pt idx="2157">
                  <c:v>6272</c:v>
                </c:pt>
                <c:pt idx="2158">
                  <c:v>6275</c:v>
                </c:pt>
                <c:pt idx="2159">
                  <c:v>6278</c:v>
                </c:pt>
                <c:pt idx="2160">
                  <c:v>6281</c:v>
                </c:pt>
                <c:pt idx="2161">
                  <c:v>6284</c:v>
                </c:pt>
                <c:pt idx="2162">
                  <c:v>6287</c:v>
                </c:pt>
                <c:pt idx="2163">
                  <c:v>6290</c:v>
                </c:pt>
                <c:pt idx="2164">
                  <c:v>6293</c:v>
                </c:pt>
                <c:pt idx="2165">
                  <c:v>6296</c:v>
                </c:pt>
                <c:pt idx="2166">
                  <c:v>6299</c:v>
                </c:pt>
                <c:pt idx="2167">
                  <c:v>6302</c:v>
                </c:pt>
                <c:pt idx="2168">
                  <c:v>6305</c:v>
                </c:pt>
                <c:pt idx="2169">
                  <c:v>6308</c:v>
                </c:pt>
                <c:pt idx="2170">
                  <c:v>6311</c:v>
                </c:pt>
                <c:pt idx="2171">
                  <c:v>6314</c:v>
                </c:pt>
                <c:pt idx="2172">
                  <c:v>6317</c:v>
                </c:pt>
                <c:pt idx="2173">
                  <c:v>6320</c:v>
                </c:pt>
                <c:pt idx="2174">
                  <c:v>6323</c:v>
                </c:pt>
                <c:pt idx="2175">
                  <c:v>6326</c:v>
                </c:pt>
                <c:pt idx="2176">
                  <c:v>6329</c:v>
                </c:pt>
                <c:pt idx="2177">
                  <c:v>6332</c:v>
                </c:pt>
                <c:pt idx="2178">
                  <c:v>6335</c:v>
                </c:pt>
                <c:pt idx="2179">
                  <c:v>6338</c:v>
                </c:pt>
                <c:pt idx="2180">
                  <c:v>6341</c:v>
                </c:pt>
                <c:pt idx="2181">
                  <c:v>6344</c:v>
                </c:pt>
                <c:pt idx="2182">
                  <c:v>6347</c:v>
                </c:pt>
                <c:pt idx="2183">
                  <c:v>6350</c:v>
                </c:pt>
                <c:pt idx="2184">
                  <c:v>6353</c:v>
                </c:pt>
                <c:pt idx="2185">
                  <c:v>6356</c:v>
                </c:pt>
                <c:pt idx="2186">
                  <c:v>6359</c:v>
                </c:pt>
                <c:pt idx="2187">
                  <c:v>6362</c:v>
                </c:pt>
                <c:pt idx="2188">
                  <c:v>6365</c:v>
                </c:pt>
                <c:pt idx="2189">
                  <c:v>6368</c:v>
                </c:pt>
                <c:pt idx="2190">
                  <c:v>6371</c:v>
                </c:pt>
                <c:pt idx="2191">
                  <c:v>6374</c:v>
                </c:pt>
                <c:pt idx="2192">
                  <c:v>6377</c:v>
                </c:pt>
                <c:pt idx="2193">
                  <c:v>6380</c:v>
                </c:pt>
                <c:pt idx="2194">
                  <c:v>6383</c:v>
                </c:pt>
                <c:pt idx="2195">
                  <c:v>6386</c:v>
                </c:pt>
                <c:pt idx="2196">
                  <c:v>6389</c:v>
                </c:pt>
                <c:pt idx="2197">
                  <c:v>6392</c:v>
                </c:pt>
                <c:pt idx="2198">
                  <c:v>6395</c:v>
                </c:pt>
                <c:pt idx="2199">
                  <c:v>6398</c:v>
                </c:pt>
                <c:pt idx="2200">
                  <c:v>6401</c:v>
                </c:pt>
                <c:pt idx="2201">
                  <c:v>6404</c:v>
                </c:pt>
                <c:pt idx="2202">
                  <c:v>6407</c:v>
                </c:pt>
                <c:pt idx="2203">
                  <c:v>6410</c:v>
                </c:pt>
                <c:pt idx="2204">
                  <c:v>6413</c:v>
                </c:pt>
                <c:pt idx="2205">
                  <c:v>6416</c:v>
                </c:pt>
                <c:pt idx="2206">
                  <c:v>6419</c:v>
                </c:pt>
                <c:pt idx="2207">
                  <c:v>6422</c:v>
                </c:pt>
                <c:pt idx="2208">
                  <c:v>6425</c:v>
                </c:pt>
                <c:pt idx="2209">
                  <c:v>6428</c:v>
                </c:pt>
                <c:pt idx="2210">
                  <c:v>6431</c:v>
                </c:pt>
                <c:pt idx="2211">
                  <c:v>6434</c:v>
                </c:pt>
                <c:pt idx="2212">
                  <c:v>6437</c:v>
                </c:pt>
                <c:pt idx="2213">
                  <c:v>6440</c:v>
                </c:pt>
                <c:pt idx="2214">
                  <c:v>6443</c:v>
                </c:pt>
                <c:pt idx="2215">
                  <c:v>6446</c:v>
                </c:pt>
                <c:pt idx="2216">
                  <c:v>6449</c:v>
                </c:pt>
                <c:pt idx="2217">
                  <c:v>6452</c:v>
                </c:pt>
                <c:pt idx="2218">
                  <c:v>6455</c:v>
                </c:pt>
                <c:pt idx="2219">
                  <c:v>6458</c:v>
                </c:pt>
                <c:pt idx="2220">
                  <c:v>6461</c:v>
                </c:pt>
                <c:pt idx="2221">
                  <c:v>6464</c:v>
                </c:pt>
                <c:pt idx="2222">
                  <c:v>6467</c:v>
                </c:pt>
                <c:pt idx="2223">
                  <c:v>6470</c:v>
                </c:pt>
                <c:pt idx="2224">
                  <c:v>6473</c:v>
                </c:pt>
                <c:pt idx="2225">
                  <c:v>6476</c:v>
                </c:pt>
                <c:pt idx="2226">
                  <c:v>6479</c:v>
                </c:pt>
                <c:pt idx="2227">
                  <c:v>6482</c:v>
                </c:pt>
                <c:pt idx="2228">
                  <c:v>6485</c:v>
                </c:pt>
                <c:pt idx="2229">
                  <c:v>6488</c:v>
                </c:pt>
                <c:pt idx="2230">
                  <c:v>6491</c:v>
                </c:pt>
                <c:pt idx="2231">
                  <c:v>6494</c:v>
                </c:pt>
                <c:pt idx="2232">
                  <c:v>6497</c:v>
                </c:pt>
                <c:pt idx="2233">
                  <c:v>6500</c:v>
                </c:pt>
                <c:pt idx="2234">
                  <c:v>6503</c:v>
                </c:pt>
                <c:pt idx="2235">
                  <c:v>6506</c:v>
                </c:pt>
                <c:pt idx="2236">
                  <c:v>6509</c:v>
                </c:pt>
                <c:pt idx="2237">
                  <c:v>6512</c:v>
                </c:pt>
                <c:pt idx="2238">
                  <c:v>6515</c:v>
                </c:pt>
                <c:pt idx="2239">
                  <c:v>6518</c:v>
                </c:pt>
                <c:pt idx="2240">
                  <c:v>6521</c:v>
                </c:pt>
                <c:pt idx="2241">
                  <c:v>6524</c:v>
                </c:pt>
                <c:pt idx="2242">
                  <c:v>6527</c:v>
                </c:pt>
                <c:pt idx="2243">
                  <c:v>6530</c:v>
                </c:pt>
                <c:pt idx="2244">
                  <c:v>6533</c:v>
                </c:pt>
                <c:pt idx="2245">
                  <c:v>6536</c:v>
                </c:pt>
                <c:pt idx="2246">
                  <c:v>6539</c:v>
                </c:pt>
                <c:pt idx="2247">
                  <c:v>6542</c:v>
                </c:pt>
                <c:pt idx="2248">
                  <c:v>6545</c:v>
                </c:pt>
                <c:pt idx="2249">
                  <c:v>6548</c:v>
                </c:pt>
                <c:pt idx="2250">
                  <c:v>6551</c:v>
                </c:pt>
                <c:pt idx="2251">
                  <c:v>6554</c:v>
                </c:pt>
                <c:pt idx="2252">
                  <c:v>6557</c:v>
                </c:pt>
                <c:pt idx="2253">
                  <c:v>6560</c:v>
                </c:pt>
                <c:pt idx="2254">
                  <c:v>6563</c:v>
                </c:pt>
                <c:pt idx="2255">
                  <c:v>6566</c:v>
                </c:pt>
                <c:pt idx="2256">
                  <c:v>6569</c:v>
                </c:pt>
                <c:pt idx="2257">
                  <c:v>6572</c:v>
                </c:pt>
                <c:pt idx="2258">
                  <c:v>6575</c:v>
                </c:pt>
                <c:pt idx="2259">
                  <c:v>6578</c:v>
                </c:pt>
                <c:pt idx="2260">
                  <c:v>6581</c:v>
                </c:pt>
                <c:pt idx="2261">
                  <c:v>6584</c:v>
                </c:pt>
                <c:pt idx="2262">
                  <c:v>6587</c:v>
                </c:pt>
                <c:pt idx="2263">
                  <c:v>6590</c:v>
                </c:pt>
                <c:pt idx="2264">
                  <c:v>6593</c:v>
                </c:pt>
                <c:pt idx="2265">
                  <c:v>6596</c:v>
                </c:pt>
                <c:pt idx="2266">
                  <c:v>6599</c:v>
                </c:pt>
                <c:pt idx="2267">
                  <c:v>6602</c:v>
                </c:pt>
                <c:pt idx="2268">
                  <c:v>6605</c:v>
                </c:pt>
                <c:pt idx="2269">
                  <c:v>6608</c:v>
                </c:pt>
                <c:pt idx="2270">
                  <c:v>6611</c:v>
                </c:pt>
                <c:pt idx="2271">
                  <c:v>6614</c:v>
                </c:pt>
                <c:pt idx="2272">
                  <c:v>6617</c:v>
                </c:pt>
                <c:pt idx="2273">
                  <c:v>6620</c:v>
                </c:pt>
                <c:pt idx="2274">
                  <c:v>6623</c:v>
                </c:pt>
                <c:pt idx="2275">
                  <c:v>6626</c:v>
                </c:pt>
                <c:pt idx="2276">
                  <c:v>6629</c:v>
                </c:pt>
                <c:pt idx="2277">
                  <c:v>6632</c:v>
                </c:pt>
                <c:pt idx="2278">
                  <c:v>6635</c:v>
                </c:pt>
                <c:pt idx="2279">
                  <c:v>6638</c:v>
                </c:pt>
                <c:pt idx="2280">
                  <c:v>6641</c:v>
                </c:pt>
                <c:pt idx="2281">
                  <c:v>6644</c:v>
                </c:pt>
                <c:pt idx="2282">
                  <c:v>6647</c:v>
                </c:pt>
                <c:pt idx="2283">
                  <c:v>6650</c:v>
                </c:pt>
                <c:pt idx="2284">
                  <c:v>6653</c:v>
                </c:pt>
                <c:pt idx="2285">
                  <c:v>6656</c:v>
                </c:pt>
                <c:pt idx="2286">
                  <c:v>6659</c:v>
                </c:pt>
                <c:pt idx="2287">
                  <c:v>6662</c:v>
                </c:pt>
                <c:pt idx="2288">
                  <c:v>6665</c:v>
                </c:pt>
                <c:pt idx="2289">
                  <c:v>6668</c:v>
                </c:pt>
                <c:pt idx="2290">
                  <c:v>6671</c:v>
                </c:pt>
                <c:pt idx="2291">
                  <c:v>6674</c:v>
                </c:pt>
                <c:pt idx="2292">
                  <c:v>6677</c:v>
                </c:pt>
                <c:pt idx="2293">
                  <c:v>6680</c:v>
                </c:pt>
                <c:pt idx="2294">
                  <c:v>6683</c:v>
                </c:pt>
                <c:pt idx="2295">
                  <c:v>6686</c:v>
                </c:pt>
                <c:pt idx="2296">
                  <c:v>6689</c:v>
                </c:pt>
                <c:pt idx="2297">
                  <c:v>6692</c:v>
                </c:pt>
                <c:pt idx="2298">
                  <c:v>6695</c:v>
                </c:pt>
                <c:pt idx="2299">
                  <c:v>6698</c:v>
                </c:pt>
                <c:pt idx="2300">
                  <c:v>6701</c:v>
                </c:pt>
                <c:pt idx="2301">
                  <c:v>6704</c:v>
                </c:pt>
                <c:pt idx="2302">
                  <c:v>6707</c:v>
                </c:pt>
                <c:pt idx="2303">
                  <c:v>6710</c:v>
                </c:pt>
                <c:pt idx="2304">
                  <c:v>6713</c:v>
                </c:pt>
                <c:pt idx="2305">
                  <c:v>6716</c:v>
                </c:pt>
                <c:pt idx="2306">
                  <c:v>6719</c:v>
                </c:pt>
                <c:pt idx="2307">
                  <c:v>6722</c:v>
                </c:pt>
                <c:pt idx="2308">
                  <c:v>6725</c:v>
                </c:pt>
                <c:pt idx="2309">
                  <c:v>6728</c:v>
                </c:pt>
                <c:pt idx="2310">
                  <c:v>6731</c:v>
                </c:pt>
                <c:pt idx="2311">
                  <c:v>6734</c:v>
                </c:pt>
                <c:pt idx="2312">
                  <c:v>6737</c:v>
                </c:pt>
                <c:pt idx="2313">
                  <c:v>6740</c:v>
                </c:pt>
                <c:pt idx="2314">
                  <c:v>6743</c:v>
                </c:pt>
                <c:pt idx="2315">
                  <c:v>6746</c:v>
                </c:pt>
                <c:pt idx="2316">
                  <c:v>6749</c:v>
                </c:pt>
                <c:pt idx="2317">
                  <c:v>6752</c:v>
                </c:pt>
                <c:pt idx="2318">
                  <c:v>6755</c:v>
                </c:pt>
                <c:pt idx="2319">
                  <c:v>6758</c:v>
                </c:pt>
                <c:pt idx="2320">
                  <c:v>6761</c:v>
                </c:pt>
                <c:pt idx="2321">
                  <c:v>6764</c:v>
                </c:pt>
                <c:pt idx="2322">
                  <c:v>6767</c:v>
                </c:pt>
                <c:pt idx="2323">
                  <c:v>6770</c:v>
                </c:pt>
                <c:pt idx="2324">
                  <c:v>6773</c:v>
                </c:pt>
                <c:pt idx="2325">
                  <c:v>6776</c:v>
                </c:pt>
                <c:pt idx="2326">
                  <c:v>6779</c:v>
                </c:pt>
                <c:pt idx="2327">
                  <c:v>6782</c:v>
                </c:pt>
                <c:pt idx="2328">
                  <c:v>6785</c:v>
                </c:pt>
                <c:pt idx="2329">
                  <c:v>6788</c:v>
                </c:pt>
                <c:pt idx="2330">
                  <c:v>6791</c:v>
                </c:pt>
                <c:pt idx="2331">
                  <c:v>6794</c:v>
                </c:pt>
                <c:pt idx="2332">
                  <c:v>6797</c:v>
                </c:pt>
                <c:pt idx="2333">
                  <c:v>6800</c:v>
                </c:pt>
                <c:pt idx="2334">
                  <c:v>6803</c:v>
                </c:pt>
                <c:pt idx="2335">
                  <c:v>6806</c:v>
                </c:pt>
                <c:pt idx="2336">
                  <c:v>6809</c:v>
                </c:pt>
                <c:pt idx="2337">
                  <c:v>6812</c:v>
                </c:pt>
                <c:pt idx="2338">
                  <c:v>6815</c:v>
                </c:pt>
                <c:pt idx="2339">
                  <c:v>6818</c:v>
                </c:pt>
                <c:pt idx="2340">
                  <c:v>6821</c:v>
                </c:pt>
                <c:pt idx="2341">
                  <c:v>6824</c:v>
                </c:pt>
                <c:pt idx="2342">
                  <c:v>6827</c:v>
                </c:pt>
                <c:pt idx="2343">
                  <c:v>6830</c:v>
                </c:pt>
                <c:pt idx="2344">
                  <c:v>6833</c:v>
                </c:pt>
                <c:pt idx="2345">
                  <c:v>6836</c:v>
                </c:pt>
                <c:pt idx="2346">
                  <c:v>6839</c:v>
                </c:pt>
                <c:pt idx="2347">
                  <c:v>6842</c:v>
                </c:pt>
                <c:pt idx="2348">
                  <c:v>6845</c:v>
                </c:pt>
                <c:pt idx="2349">
                  <c:v>6848</c:v>
                </c:pt>
                <c:pt idx="2350">
                  <c:v>6851</c:v>
                </c:pt>
                <c:pt idx="2351">
                  <c:v>6854</c:v>
                </c:pt>
                <c:pt idx="2352">
                  <c:v>6857</c:v>
                </c:pt>
                <c:pt idx="2353">
                  <c:v>6860</c:v>
                </c:pt>
                <c:pt idx="2354">
                  <c:v>6863</c:v>
                </c:pt>
                <c:pt idx="2355">
                  <c:v>6866</c:v>
                </c:pt>
                <c:pt idx="2356">
                  <c:v>6869</c:v>
                </c:pt>
                <c:pt idx="2357">
                  <c:v>6872</c:v>
                </c:pt>
                <c:pt idx="2358">
                  <c:v>6875</c:v>
                </c:pt>
                <c:pt idx="2359">
                  <c:v>6878</c:v>
                </c:pt>
                <c:pt idx="2360">
                  <c:v>6881</c:v>
                </c:pt>
                <c:pt idx="2361">
                  <c:v>6884</c:v>
                </c:pt>
                <c:pt idx="2362">
                  <c:v>6887</c:v>
                </c:pt>
                <c:pt idx="2363">
                  <c:v>6890</c:v>
                </c:pt>
                <c:pt idx="2364">
                  <c:v>6893</c:v>
                </c:pt>
                <c:pt idx="2365">
                  <c:v>6896</c:v>
                </c:pt>
                <c:pt idx="2366">
                  <c:v>6899</c:v>
                </c:pt>
                <c:pt idx="2367">
                  <c:v>6902</c:v>
                </c:pt>
                <c:pt idx="2368">
                  <c:v>6905</c:v>
                </c:pt>
                <c:pt idx="2369">
                  <c:v>6908</c:v>
                </c:pt>
                <c:pt idx="2370">
                  <c:v>6911</c:v>
                </c:pt>
                <c:pt idx="2371">
                  <c:v>6914</c:v>
                </c:pt>
                <c:pt idx="2372">
                  <c:v>6917</c:v>
                </c:pt>
                <c:pt idx="2373">
                  <c:v>6920</c:v>
                </c:pt>
                <c:pt idx="2374">
                  <c:v>6923</c:v>
                </c:pt>
                <c:pt idx="2375">
                  <c:v>6926</c:v>
                </c:pt>
                <c:pt idx="2376">
                  <c:v>6929</c:v>
                </c:pt>
                <c:pt idx="2377">
                  <c:v>6932</c:v>
                </c:pt>
                <c:pt idx="2378">
                  <c:v>6935</c:v>
                </c:pt>
                <c:pt idx="2379">
                  <c:v>6938</c:v>
                </c:pt>
                <c:pt idx="2380">
                  <c:v>6941</c:v>
                </c:pt>
                <c:pt idx="2381">
                  <c:v>6944</c:v>
                </c:pt>
                <c:pt idx="2382">
                  <c:v>6947</c:v>
                </c:pt>
                <c:pt idx="2383">
                  <c:v>6950</c:v>
                </c:pt>
                <c:pt idx="2384">
                  <c:v>6953</c:v>
                </c:pt>
                <c:pt idx="2385">
                  <c:v>6956</c:v>
                </c:pt>
                <c:pt idx="2386">
                  <c:v>6959</c:v>
                </c:pt>
                <c:pt idx="2387">
                  <c:v>6962</c:v>
                </c:pt>
                <c:pt idx="2388">
                  <c:v>6965</c:v>
                </c:pt>
                <c:pt idx="2389">
                  <c:v>6968</c:v>
                </c:pt>
                <c:pt idx="2390">
                  <c:v>6971</c:v>
                </c:pt>
                <c:pt idx="2391">
                  <c:v>6974</c:v>
                </c:pt>
                <c:pt idx="2392">
                  <c:v>6977</c:v>
                </c:pt>
                <c:pt idx="2393">
                  <c:v>6980</c:v>
                </c:pt>
                <c:pt idx="2394">
                  <c:v>6983</c:v>
                </c:pt>
                <c:pt idx="2395">
                  <c:v>6986</c:v>
                </c:pt>
                <c:pt idx="2396">
                  <c:v>6989</c:v>
                </c:pt>
                <c:pt idx="2397">
                  <c:v>6992</c:v>
                </c:pt>
                <c:pt idx="2398">
                  <c:v>6995</c:v>
                </c:pt>
                <c:pt idx="2399">
                  <c:v>6998</c:v>
                </c:pt>
                <c:pt idx="2400">
                  <c:v>7001</c:v>
                </c:pt>
                <c:pt idx="2401">
                  <c:v>7004</c:v>
                </c:pt>
                <c:pt idx="2402">
                  <c:v>7007</c:v>
                </c:pt>
                <c:pt idx="2403">
                  <c:v>7010</c:v>
                </c:pt>
                <c:pt idx="2404">
                  <c:v>7013</c:v>
                </c:pt>
                <c:pt idx="2405">
                  <c:v>7016</c:v>
                </c:pt>
                <c:pt idx="2406">
                  <c:v>7019</c:v>
                </c:pt>
                <c:pt idx="2407">
                  <c:v>7022</c:v>
                </c:pt>
                <c:pt idx="2408">
                  <c:v>7025</c:v>
                </c:pt>
                <c:pt idx="2409">
                  <c:v>7028</c:v>
                </c:pt>
                <c:pt idx="2410">
                  <c:v>7031</c:v>
                </c:pt>
                <c:pt idx="2411">
                  <c:v>7034</c:v>
                </c:pt>
                <c:pt idx="2412">
                  <c:v>7037</c:v>
                </c:pt>
                <c:pt idx="2413">
                  <c:v>7040</c:v>
                </c:pt>
                <c:pt idx="2414">
                  <c:v>7043</c:v>
                </c:pt>
                <c:pt idx="2415">
                  <c:v>7046</c:v>
                </c:pt>
                <c:pt idx="2416">
                  <c:v>7049</c:v>
                </c:pt>
                <c:pt idx="2417">
                  <c:v>7052</c:v>
                </c:pt>
                <c:pt idx="2418">
                  <c:v>7055</c:v>
                </c:pt>
                <c:pt idx="2419">
                  <c:v>7058</c:v>
                </c:pt>
                <c:pt idx="2420">
                  <c:v>7061</c:v>
                </c:pt>
                <c:pt idx="2421">
                  <c:v>7064</c:v>
                </c:pt>
                <c:pt idx="2422">
                  <c:v>7067</c:v>
                </c:pt>
                <c:pt idx="2423">
                  <c:v>7070</c:v>
                </c:pt>
                <c:pt idx="2424">
                  <c:v>7073</c:v>
                </c:pt>
                <c:pt idx="2425">
                  <c:v>7076</c:v>
                </c:pt>
                <c:pt idx="2426">
                  <c:v>7079</c:v>
                </c:pt>
                <c:pt idx="2427">
                  <c:v>7082</c:v>
                </c:pt>
                <c:pt idx="2428">
                  <c:v>7085</c:v>
                </c:pt>
                <c:pt idx="2429">
                  <c:v>7088</c:v>
                </c:pt>
                <c:pt idx="2430">
                  <c:v>7091</c:v>
                </c:pt>
                <c:pt idx="2431">
                  <c:v>7094</c:v>
                </c:pt>
                <c:pt idx="2432">
                  <c:v>7097</c:v>
                </c:pt>
                <c:pt idx="2433">
                  <c:v>7100</c:v>
                </c:pt>
                <c:pt idx="2434">
                  <c:v>7103</c:v>
                </c:pt>
                <c:pt idx="2435">
                  <c:v>7106</c:v>
                </c:pt>
                <c:pt idx="2436">
                  <c:v>7109</c:v>
                </c:pt>
                <c:pt idx="2437">
                  <c:v>7112</c:v>
                </c:pt>
                <c:pt idx="2438">
                  <c:v>7115</c:v>
                </c:pt>
                <c:pt idx="2439">
                  <c:v>7118</c:v>
                </c:pt>
                <c:pt idx="2440">
                  <c:v>7121</c:v>
                </c:pt>
                <c:pt idx="2441">
                  <c:v>7124</c:v>
                </c:pt>
                <c:pt idx="2442">
                  <c:v>7127</c:v>
                </c:pt>
                <c:pt idx="2443">
                  <c:v>7130</c:v>
                </c:pt>
                <c:pt idx="2444">
                  <c:v>7133</c:v>
                </c:pt>
                <c:pt idx="2445">
                  <c:v>7136</c:v>
                </c:pt>
                <c:pt idx="2446">
                  <c:v>7139</c:v>
                </c:pt>
                <c:pt idx="2447">
                  <c:v>7142</c:v>
                </c:pt>
                <c:pt idx="2448">
                  <c:v>7145</c:v>
                </c:pt>
                <c:pt idx="2449">
                  <c:v>7148</c:v>
                </c:pt>
                <c:pt idx="2450">
                  <c:v>7151</c:v>
                </c:pt>
                <c:pt idx="2451">
                  <c:v>7154</c:v>
                </c:pt>
                <c:pt idx="2452">
                  <c:v>7157</c:v>
                </c:pt>
                <c:pt idx="2453">
                  <c:v>7160</c:v>
                </c:pt>
                <c:pt idx="2454">
                  <c:v>7163</c:v>
                </c:pt>
                <c:pt idx="2455">
                  <c:v>7166</c:v>
                </c:pt>
                <c:pt idx="2456">
                  <c:v>7169</c:v>
                </c:pt>
                <c:pt idx="2457">
                  <c:v>7172</c:v>
                </c:pt>
                <c:pt idx="2458">
                  <c:v>7175</c:v>
                </c:pt>
                <c:pt idx="2459">
                  <c:v>7178</c:v>
                </c:pt>
                <c:pt idx="2460">
                  <c:v>7181</c:v>
                </c:pt>
                <c:pt idx="2461">
                  <c:v>7184</c:v>
                </c:pt>
                <c:pt idx="2462">
                  <c:v>7187</c:v>
                </c:pt>
                <c:pt idx="2463">
                  <c:v>7190</c:v>
                </c:pt>
                <c:pt idx="2464">
                  <c:v>7193</c:v>
                </c:pt>
                <c:pt idx="2465">
                  <c:v>7196</c:v>
                </c:pt>
                <c:pt idx="2466">
                  <c:v>7199</c:v>
                </c:pt>
                <c:pt idx="2467">
                  <c:v>7202</c:v>
                </c:pt>
                <c:pt idx="2468">
                  <c:v>7205</c:v>
                </c:pt>
                <c:pt idx="2469">
                  <c:v>7208</c:v>
                </c:pt>
                <c:pt idx="2470">
                  <c:v>7211</c:v>
                </c:pt>
                <c:pt idx="2471">
                  <c:v>7214</c:v>
                </c:pt>
                <c:pt idx="2472">
                  <c:v>7217</c:v>
                </c:pt>
                <c:pt idx="2473">
                  <c:v>7220</c:v>
                </c:pt>
                <c:pt idx="2474">
                  <c:v>7223</c:v>
                </c:pt>
                <c:pt idx="2475">
                  <c:v>7226</c:v>
                </c:pt>
                <c:pt idx="2476">
                  <c:v>7229</c:v>
                </c:pt>
                <c:pt idx="2477">
                  <c:v>7232</c:v>
                </c:pt>
                <c:pt idx="2478">
                  <c:v>7235</c:v>
                </c:pt>
                <c:pt idx="2479">
                  <c:v>7238</c:v>
                </c:pt>
                <c:pt idx="2480">
                  <c:v>7241</c:v>
                </c:pt>
                <c:pt idx="2481">
                  <c:v>7244</c:v>
                </c:pt>
                <c:pt idx="2482">
                  <c:v>7247</c:v>
                </c:pt>
                <c:pt idx="2483">
                  <c:v>7250</c:v>
                </c:pt>
                <c:pt idx="2484">
                  <c:v>7253</c:v>
                </c:pt>
                <c:pt idx="2485">
                  <c:v>7256</c:v>
                </c:pt>
                <c:pt idx="2486">
                  <c:v>7259</c:v>
                </c:pt>
                <c:pt idx="2487">
                  <c:v>7262</c:v>
                </c:pt>
                <c:pt idx="2488">
                  <c:v>7265</c:v>
                </c:pt>
                <c:pt idx="2489">
                  <c:v>7268</c:v>
                </c:pt>
                <c:pt idx="2490">
                  <c:v>7271</c:v>
                </c:pt>
                <c:pt idx="2491">
                  <c:v>7274</c:v>
                </c:pt>
                <c:pt idx="2492">
                  <c:v>7277</c:v>
                </c:pt>
                <c:pt idx="2493">
                  <c:v>7280</c:v>
                </c:pt>
                <c:pt idx="2494">
                  <c:v>7283</c:v>
                </c:pt>
                <c:pt idx="2495">
                  <c:v>7286</c:v>
                </c:pt>
                <c:pt idx="2496">
                  <c:v>7289</c:v>
                </c:pt>
                <c:pt idx="2497">
                  <c:v>7292</c:v>
                </c:pt>
                <c:pt idx="2498">
                  <c:v>7295</c:v>
                </c:pt>
                <c:pt idx="2499">
                  <c:v>7298</c:v>
                </c:pt>
                <c:pt idx="2500">
                  <c:v>7301</c:v>
                </c:pt>
                <c:pt idx="2501">
                  <c:v>7304</c:v>
                </c:pt>
                <c:pt idx="2502">
                  <c:v>7307</c:v>
                </c:pt>
                <c:pt idx="2503">
                  <c:v>7310</c:v>
                </c:pt>
                <c:pt idx="2504">
                  <c:v>7313</c:v>
                </c:pt>
                <c:pt idx="2505">
                  <c:v>7316</c:v>
                </c:pt>
                <c:pt idx="2506">
                  <c:v>7319</c:v>
                </c:pt>
                <c:pt idx="2507">
                  <c:v>7322</c:v>
                </c:pt>
                <c:pt idx="2508">
                  <c:v>7325</c:v>
                </c:pt>
                <c:pt idx="2509">
                  <c:v>7328</c:v>
                </c:pt>
                <c:pt idx="2510">
                  <c:v>7331</c:v>
                </c:pt>
                <c:pt idx="2511">
                  <c:v>7334</c:v>
                </c:pt>
                <c:pt idx="2512">
                  <c:v>7337</c:v>
                </c:pt>
                <c:pt idx="2513">
                  <c:v>7340</c:v>
                </c:pt>
                <c:pt idx="2514">
                  <c:v>7343</c:v>
                </c:pt>
                <c:pt idx="2515">
                  <c:v>7346</c:v>
                </c:pt>
                <c:pt idx="2516">
                  <c:v>7349</c:v>
                </c:pt>
                <c:pt idx="2517">
                  <c:v>7352</c:v>
                </c:pt>
                <c:pt idx="2518">
                  <c:v>7355</c:v>
                </c:pt>
                <c:pt idx="2519">
                  <c:v>7358</c:v>
                </c:pt>
                <c:pt idx="2520">
                  <c:v>7361</c:v>
                </c:pt>
                <c:pt idx="2521">
                  <c:v>7364</c:v>
                </c:pt>
                <c:pt idx="2522">
                  <c:v>7367</c:v>
                </c:pt>
                <c:pt idx="2523">
                  <c:v>7370</c:v>
                </c:pt>
                <c:pt idx="2524">
                  <c:v>7373</c:v>
                </c:pt>
                <c:pt idx="2525">
                  <c:v>7376</c:v>
                </c:pt>
                <c:pt idx="2526">
                  <c:v>7379</c:v>
                </c:pt>
                <c:pt idx="2527">
                  <c:v>7382</c:v>
                </c:pt>
                <c:pt idx="2528">
                  <c:v>7385</c:v>
                </c:pt>
                <c:pt idx="2529">
                  <c:v>7388</c:v>
                </c:pt>
                <c:pt idx="2530">
                  <c:v>7391</c:v>
                </c:pt>
                <c:pt idx="2531">
                  <c:v>7394</c:v>
                </c:pt>
                <c:pt idx="2532">
                  <c:v>7397</c:v>
                </c:pt>
                <c:pt idx="2533">
                  <c:v>7400</c:v>
                </c:pt>
                <c:pt idx="2534">
                  <c:v>7403</c:v>
                </c:pt>
                <c:pt idx="2535">
                  <c:v>7406</c:v>
                </c:pt>
                <c:pt idx="2536">
                  <c:v>7409</c:v>
                </c:pt>
                <c:pt idx="2537">
                  <c:v>7412</c:v>
                </c:pt>
                <c:pt idx="2538">
                  <c:v>7415</c:v>
                </c:pt>
                <c:pt idx="2539">
                  <c:v>7418</c:v>
                </c:pt>
                <c:pt idx="2540">
                  <c:v>7421</c:v>
                </c:pt>
                <c:pt idx="2541">
                  <c:v>7424</c:v>
                </c:pt>
                <c:pt idx="2542">
                  <c:v>7427</c:v>
                </c:pt>
                <c:pt idx="2543">
                  <c:v>7430</c:v>
                </c:pt>
                <c:pt idx="2544">
                  <c:v>7433</c:v>
                </c:pt>
                <c:pt idx="2545">
                  <c:v>7436</c:v>
                </c:pt>
                <c:pt idx="2546">
                  <c:v>7439</c:v>
                </c:pt>
                <c:pt idx="2547">
                  <c:v>7442</c:v>
                </c:pt>
                <c:pt idx="2548">
                  <c:v>7445</c:v>
                </c:pt>
                <c:pt idx="2549">
                  <c:v>7448</c:v>
                </c:pt>
                <c:pt idx="2550">
                  <c:v>7451</c:v>
                </c:pt>
                <c:pt idx="2551">
                  <c:v>7454</c:v>
                </c:pt>
                <c:pt idx="2552">
                  <c:v>7457</c:v>
                </c:pt>
                <c:pt idx="2553">
                  <c:v>7460</c:v>
                </c:pt>
                <c:pt idx="2554">
                  <c:v>7463</c:v>
                </c:pt>
                <c:pt idx="2555">
                  <c:v>7466</c:v>
                </c:pt>
                <c:pt idx="2556">
                  <c:v>7469</c:v>
                </c:pt>
                <c:pt idx="2557">
                  <c:v>7472</c:v>
                </c:pt>
                <c:pt idx="2558">
                  <c:v>7475</c:v>
                </c:pt>
                <c:pt idx="2559">
                  <c:v>7478</c:v>
                </c:pt>
                <c:pt idx="2560">
                  <c:v>7481</c:v>
                </c:pt>
                <c:pt idx="2561">
                  <c:v>7484</c:v>
                </c:pt>
                <c:pt idx="2562">
                  <c:v>7487</c:v>
                </c:pt>
                <c:pt idx="2563">
                  <c:v>7490</c:v>
                </c:pt>
                <c:pt idx="2564">
                  <c:v>7493</c:v>
                </c:pt>
                <c:pt idx="2565">
                  <c:v>7496</c:v>
                </c:pt>
                <c:pt idx="2566">
                  <c:v>7499</c:v>
                </c:pt>
                <c:pt idx="2567">
                  <c:v>7502</c:v>
                </c:pt>
                <c:pt idx="2568">
                  <c:v>7505</c:v>
                </c:pt>
                <c:pt idx="2569">
                  <c:v>7508</c:v>
                </c:pt>
                <c:pt idx="2570">
                  <c:v>7511</c:v>
                </c:pt>
                <c:pt idx="2571">
                  <c:v>7514</c:v>
                </c:pt>
                <c:pt idx="2572">
                  <c:v>7517</c:v>
                </c:pt>
                <c:pt idx="2573">
                  <c:v>7520</c:v>
                </c:pt>
                <c:pt idx="2574">
                  <c:v>7523</c:v>
                </c:pt>
                <c:pt idx="2575">
                  <c:v>7526</c:v>
                </c:pt>
                <c:pt idx="2576">
                  <c:v>7529</c:v>
                </c:pt>
                <c:pt idx="2577">
                  <c:v>7532</c:v>
                </c:pt>
                <c:pt idx="2578">
                  <c:v>7535</c:v>
                </c:pt>
                <c:pt idx="2579">
                  <c:v>7538</c:v>
                </c:pt>
                <c:pt idx="2580">
                  <c:v>7541</c:v>
                </c:pt>
                <c:pt idx="2581">
                  <c:v>7544</c:v>
                </c:pt>
                <c:pt idx="2582">
                  <c:v>7547</c:v>
                </c:pt>
                <c:pt idx="2583">
                  <c:v>7550</c:v>
                </c:pt>
                <c:pt idx="2584">
                  <c:v>7553</c:v>
                </c:pt>
                <c:pt idx="2585">
                  <c:v>7556</c:v>
                </c:pt>
                <c:pt idx="2586">
                  <c:v>7559</c:v>
                </c:pt>
                <c:pt idx="2587">
                  <c:v>7562</c:v>
                </c:pt>
                <c:pt idx="2588">
                  <c:v>7565</c:v>
                </c:pt>
                <c:pt idx="2589">
                  <c:v>7568</c:v>
                </c:pt>
                <c:pt idx="2590">
                  <c:v>7571</c:v>
                </c:pt>
                <c:pt idx="2591">
                  <c:v>7574</c:v>
                </c:pt>
                <c:pt idx="2592">
                  <c:v>7577</c:v>
                </c:pt>
                <c:pt idx="2593">
                  <c:v>7580</c:v>
                </c:pt>
                <c:pt idx="2594">
                  <c:v>7583</c:v>
                </c:pt>
                <c:pt idx="2595">
                  <c:v>7586</c:v>
                </c:pt>
                <c:pt idx="2596">
                  <c:v>7589</c:v>
                </c:pt>
                <c:pt idx="2597">
                  <c:v>7592</c:v>
                </c:pt>
                <c:pt idx="2598">
                  <c:v>7595</c:v>
                </c:pt>
                <c:pt idx="2599">
                  <c:v>7598</c:v>
                </c:pt>
                <c:pt idx="2600">
                  <c:v>7601</c:v>
                </c:pt>
                <c:pt idx="2601">
                  <c:v>7604</c:v>
                </c:pt>
                <c:pt idx="2602">
                  <c:v>7607</c:v>
                </c:pt>
                <c:pt idx="2603">
                  <c:v>7610</c:v>
                </c:pt>
                <c:pt idx="2604">
                  <c:v>7613</c:v>
                </c:pt>
                <c:pt idx="2605">
                  <c:v>7616</c:v>
                </c:pt>
                <c:pt idx="2606">
                  <c:v>7619</c:v>
                </c:pt>
                <c:pt idx="2607">
                  <c:v>7622</c:v>
                </c:pt>
                <c:pt idx="2608">
                  <c:v>7625</c:v>
                </c:pt>
                <c:pt idx="2609">
                  <c:v>7628</c:v>
                </c:pt>
                <c:pt idx="2610">
                  <c:v>7631</c:v>
                </c:pt>
                <c:pt idx="2611">
                  <c:v>7634</c:v>
                </c:pt>
                <c:pt idx="2612">
                  <c:v>7637</c:v>
                </c:pt>
                <c:pt idx="2613">
                  <c:v>7640</c:v>
                </c:pt>
                <c:pt idx="2614">
                  <c:v>7643</c:v>
                </c:pt>
                <c:pt idx="2615">
                  <c:v>7646</c:v>
                </c:pt>
                <c:pt idx="2616">
                  <c:v>7649</c:v>
                </c:pt>
                <c:pt idx="2617">
                  <c:v>7652</c:v>
                </c:pt>
                <c:pt idx="2618">
                  <c:v>7655</c:v>
                </c:pt>
                <c:pt idx="2619">
                  <c:v>7658</c:v>
                </c:pt>
                <c:pt idx="2620">
                  <c:v>7661</c:v>
                </c:pt>
                <c:pt idx="2621">
                  <c:v>7664</c:v>
                </c:pt>
                <c:pt idx="2622">
                  <c:v>7667</c:v>
                </c:pt>
                <c:pt idx="2623">
                  <c:v>7670</c:v>
                </c:pt>
                <c:pt idx="2624">
                  <c:v>7673</c:v>
                </c:pt>
                <c:pt idx="2625">
                  <c:v>7676</c:v>
                </c:pt>
                <c:pt idx="2626">
                  <c:v>7679</c:v>
                </c:pt>
                <c:pt idx="2627">
                  <c:v>7682</c:v>
                </c:pt>
                <c:pt idx="2628">
                  <c:v>7685</c:v>
                </c:pt>
                <c:pt idx="2629">
                  <c:v>7688</c:v>
                </c:pt>
                <c:pt idx="2630">
                  <c:v>7691</c:v>
                </c:pt>
                <c:pt idx="2631">
                  <c:v>7694</c:v>
                </c:pt>
                <c:pt idx="2632">
                  <c:v>7697</c:v>
                </c:pt>
                <c:pt idx="2633">
                  <c:v>7700</c:v>
                </c:pt>
                <c:pt idx="2634">
                  <c:v>7703</c:v>
                </c:pt>
                <c:pt idx="2635">
                  <c:v>7706</c:v>
                </c:pt>
                <c:pt idx="2636">
                  <c:v>7709</c:v>
                </c:pt>
                <c:pt idx="2637">
                  <c:v>7712</c:v>
                </c:pt>
                <c:pt idx="2638">
                  <c:v>7715</c:v>
                </c:pt>
                <c:pt idx="2639">
                  <c:v>7718</c:v>
                </c:pt>
                <c:pt idx="2640">
                  <c:v>7721</c:v>
                </c:pt>
                <c:pt idx="2641">
                  <c:v>7724</c:v>
                </c:pt>
                <c:pt idx="2642">
                  <c:v>7727</c:v>
                </c:pt>
                <c:pt idx="2643">
                  <c:v>7730</c:v>
                </c:pt>
                <c:pt idx="2644">
                  <c:v>7733</c:v>
                </c:pt>
                <c:pt idx="2645">
                  <c:v>7736</c:v>
                </c:pt>
                <c:pt idx="2646">
                  <c:v>7739</c:v>
                </c:pt>
                <c:pt idx="2647">
                  <c:v>7742</c:v>
                </c:pt>
                <c:pt idx="2648">
                  <c:v>7745</c:v>
                </c:pt>
                <c:pt idx="2649">
                  <c:v>7748</c:v>
                </c:pt>
                <c:pt idx="2650">
                  <c:v>7751</c:v>
                </c:pt>
                <c:pt idx="2651">
                  <c:v>7754</c:v>
                </c:pt>
                <c:pt idx="2652">
                  <c:v>7757</c:v>
                </c:pt>
                <c:pt idx="2653">
                  <c:v>7760</c:v>
                </c:pt>
                <c:pt idx="2654">
                  <c:v>7763</c:v>
                </c:pt>
                <c:pt idx="2655">
                  <c:v>7766</c:v>
                </c:pt>
                <c:pt idx="2656">
                  <c:v>7769</c:v>
                </c:pt>
                <c:pt idx="2657">
                  <c:v>7772</c:v>
                </c:pt>
                <c:pt idx="2658">
                  <c:v>7775</c:v>
                </c:pt>
                <c:pt idx="2659">
                  <c:v>7778</c:v>
                </c:pt>
                <c:pt idx="2660">
                  <c:v>7781</c:v>
                </c:pt>
                <c:pt idx="2661">
                  <c:v>7784</c:v>
                </c:pt>
                <c:pt idx="2662">
                  <c:v>7787</c:v>
                </c:pt>
                <c:pt idx="2663">
                  <c:v>7790</c:v>
                </c:pt>
                <c:pt idx="2664">
                  <c:v>7793</c:v>
                </c:pt>
                <c:pt idx="2665">
                  <c:v>7796</c:v>
                </c:pt>
                <c:pt idx="2666">
                  <c:v>7799</c:v>
                </c:pt>
                <c:pt idx="2667">
                  <c:v>7802</c:v>
                </c:pt>
                <c:pt idx="2668">
                  <c:v>7805</c:v>
                </c:pt>
                <c:pt idx="2669">
                  <c:v>7808</c:v>
                </c:pt>
                <c:pt idx="2670">
                  <c:v>7811</c:v>
                </c:pt>
                <c:pt idx="2671">
                  <c:v>7814</c:v>
                </c:pt>
                <c:pt idx="2672">
                  <c:v>7817</c:v>
                </c:pt>
                <c:pt idx="2673">
                  <c:v>7820</c:v>
                </c:pt>
                <c:pt idx="2674">
                  <c:v>7823</c:v>
                </c:pt>
                <c:pt idx="2675">
                  <c:v>7826</c:v>
                </c:pt>
                <c:pt idx="2676">
                  <c:v>7829</c:v>
                </c:pt>
                <c:pt idx="2677">
                  <c:v>7832</c:v>
                </c:pt>
                <c:pt idx="2678">
                  <c:v>7835</c:v>
                </c:pt>
                <c:pt idx="2679">
                  <c:v>7838</c:v>
                </c:pt>
                <c:pt idx="2680">
                  <c:v>7841</c:v>
                </c:pt>
                <c:pt idx="2681">
                  <c:v>7844</c:v>
                </c:pt>
                <c:pt idx="2682">
                  <c:v>7847</c:v>
                </c:pt>
                <c:pt idx="2683">
                  <c:v>7850</c:v>
                </c:pt>
                <c:pt idx="2684">
                  <c:v>7853</c:v>
                </c:pt>
                <c:pt idx="2685">
                  <c:v>7856</c:v>
                </c:pt>
                <c:pt idx="2686">
                  <c:v>7859</c:v>
                </c:pt>
                <c:pt idx="2687">
                  <c:v>7862</c:v>
                </c:pt>
                <c:pt idx="2688">
                  <c:v>7865</c:v>
                </c:pt>
                <c:pt idx="2689">
                  <c:v>7868</c:v>
                </c:pt>
                <c:pt idx="2690">
                  <c:v>7871</c:v>
                </c:pt>
                <c:pt idx="2691">
                  <c:v>7874</c:v>
                </c:pt>
                <c:pt idx="2692">
                  <c:v>7877</c:v>
                </c:pt>
                <c:pt idx="2693">
                  <c:v>7880</c:v>
                </c:pt>
                <c:pt idx="2694">
                  <c:v>7883</c:v>
                </c:pt>
                <c:pt idx="2695">
                  <c:v>7886</c:v>
                </c:pt>
                <c:pt idx="2696">
                  <c:v>7889</c:v>
                </c:pt>
                <c:pt idx="2697">
                  <c:v>7892</c:v>
                </c:pt>
                <c:pt idx="2698">
                  <c:v>7895</c:v>
                </c:pt>
                <c:pt idx="2699">
                  <c:v>7898</c:v>
                </c:pt>
                <c:pt idx="2700">
                  <c:v>7901</c:v>
                </c:pt>
                <c:pt idx="2701">
                  <c:v>7904</c:v>
                </c:pt>
                <c:pt idx="2702">
                  <c:v>7907</c:v>
                </c:pt>
                <c:pt idx="2703">
                  <c:v>7910</c:v>
                </c:pt>
                <c:pt idx="2704">
                  <c:v>7913</c:v>
                </c:pt>
                <c:pt idx="2705">
                  <c:v>7916</c:v>
                </c:pt>
                <c:pt idx="2706">
                  <c:v>7919</c:v>
                </c:pt>
                <c:pt idx="2707">
                  <c:v>7922</c:v>
                </c:pt>
                <c:pt idx="2708">
                  <c:v>7925</c:v>
                </c:pt>
                <c:pt idx="2709">
                  <c:v>7928</c:v>
                </c:pt>
                <c:pt idx="2710">
                  <c:v>7931</c:v>
                </c:pt>
                <c:pt idx="2711">
                  <c:v>7934</c:v>
                </c:pt>
                <c:pt idx="2712">
                  <c:v>7937</c:v>
                </c:pt>
                <c:pt idx="2713">
                  <c:v>7940</c:v>
                </c:pt>
                <c:pt idx="2714">
                  <c:v>7943</c:v>
                </c:pt>
                <c:pt idx="2715">
                  <c:v>7946</c:v>
                </c:pt>
                <c:pt idx="2716">
                  <c:v>7949</c:v>
                </c:pt>
                <c:pt idx="2717">
                  <c:v>7952</c:v>
                </c:pt>
                <c:pt idx="2718">
                  <c:v>7955</c:v>
                </c:pt>
                <c:pt idx="2719">
                  <c:v>7958</c:v>
                </c:pt>
                <c:pt idx="2720">
                  <c:v>7961</c:v>
                </c:pt>
                <c:pt idx="2721">
                  <c:v>7964</c:v>
                </c:pt>
                <c:pt idx="2722">
                  <c:v>7967</c:v>
                </c:pt>
                <c:pt idx="2723">
                  <c:v>7970</c:v>
                </c:pt>
                <c:pt idx="2724">
                  <c:v>7973</c:v>
                </c:pt>
                <c:pt idx="2725">
                  <c:v>7976</c:v>
                </c:pt>
                <c:pt idx="2726">
                  <c:v>7979</c:v>
                </c:pt>
                <c:pt idx="2727">
                  <c:v>7982</c:v>
                </c:pt>
                <c:pt idx="2728">
                  <c:v>7985</c:v>
                </c:pt>
                <c:pt idx="2729">
                  <c:v>7988</c:v>
                </c:pt>
                <c:pt idx="2730">
                  <c:v>7991</c:v>
                </c:pt>
                <c:pt idx="2731">
                  <c:v>7994</c:v>
                </c:pt>
                <c:pt idx="2732">
                  <c:v>7997</c:v>
                </c:pt>
                <c:pt idx="2733">
                  <c:v>8000</c:v>
                </c:pt>
                <c:pt idx="2734">
                  <c:v>8003</c:v>
                </c:pt>
                <c:pt idx="2735">
                  <c:v>8006</c:v>
                </c:pt>
                <c:pt idx="2736">
                  <c:v>8009</c:v>
                </c:pt>
                <c:pt idx="2737">
                  <c:v>8012</c:v>
                </c:pt>
                <c:pt idx="2738">
                  <c:v>8015</c:v>
                </c:pt>
                <c:pt idx="2739">
                  <c:v>8018</c:v>
                </c:pt>
                <c:pt idx="2740">
                  <c:v>8021</c:v>
                </c:pt>
                <c:pt idx="2741">
                  <c:v>8024</c:v>
                </c:pt>
                <c:pt idx="2742">
                  <c:v>8027</c:v>
                </c:pt>
                <c:pt idx="2743">
                  <c:v>8030</c:v>
                </c:pt>
                <c:pt idx="2744">
                  <c:v>8033</c:v>
                </c:pt>
                <c:pt idx="2745">
                  <c:v>8036</c:v>
                </c:pt>
                <c:pt idx="2746">
                  <c:v>8039</c:v>
                </c:pt>
                <c:pt idx="2747">
                  <c:v>8042</c:v>
                </c:pt>
                <c:pt idx="2748">
                  <c:v>8045</c:v>
                </c:pt>
                <c:pt idx="2749">
                  <c:v>8048</c:v>
                </c:pt>
                <c:pt idx="2750">
                  <c:v>8051</c:v>
                </c:pt>
                <c:pt idx="2751">
                  <c:v>8054</c:v>
                </c:pt>
                <c:pt idx="2752">
                  <c:v>8057</c:v>
                </c:pt>
                <c:pt idx="2753">
                  <c:v>8060</c:v>
                </c:pt>
                <c:pt idx="2754">
                  <c:v>8063</c:v>
                </c:pt>
                <c:pt idx="2755">
                  <c:v>8066</c:v>
                </c:pt>
                <c:pt idx="2756">
                  <c:v>8069</c:v>
                </c:pt>
                <c:pt idx="2757">
                  <c:v>8072</c:v>
                </c:pt>
                <c:pt idx="2758">
                  <c:v>8075</c:v>
                </c:pt>
                <c:pt idx="2759">
                  <c:v>8078</c:v>
                </c:pt>
                <c:pt idx="2760">
                  <c:v>8081</c:v>
                </c:pt>
                <c:pt idx="2761">
                  <c:v>8084</c:v>
                </c:pt>
                <c:pt idx="2762">
                  <c:v>8087</c:v>
                </c:pt>
                <c:pt idx="2763">
                  <c:v>8090</c:v>
                </c:pt>
                <c:pt idx="2764">
                  <c:v>8093</c:v>
                </c:pt>
                <c:pt idx="2765">
                  <c:v>8096</c:v>
                </c:pt>
                <c:pt idx="2766">
                  <c:v>8099</c:v>
                </c:pt>
                <c:pt idx="2767">
                  <c:v>8102</c:v>
                </c:pt>
                <c:pt idx="2768">
                  <c:v>8105</c:v>
                </c:pt>
                <c:pt idx="2769">
                  <c:v>8108</c:v>
                </c:pt>
                <c:pt idx="2770">
                  <c:v>8111</c:v>
                </c:pt>
                <c:pt idx="2771">
                  <c:v>8114</c:v>
                </c:pt>
                <c:pt idx="2772">
                  <c:v>8117</c:v>
                </c:pt>
                <c:pt idx="2773">
                  <c:v>8120</c:v>
                </c:pt>
                <c:pt idx="2774">
                  <c:v>8123</c:v>
                </c:pt>
                <c:pt idx="2775">
                  <c:v>8126</c:v>
                </c:pt>
                <c:pt idx="2776">
                  <c:v>8129</c:v>
                </c:pt>
                <c:pt idx="2777">
                  <c:v>8132</c:v>
                </c:pt>
                <c:pt idx="2778">
                  <c:v>8135</c:v>
                </c:pt>
                <c:pt idx="2779">
                  <c:v>8138</c:v>
                </c:pt>
                <c:pt idx="2780">
                  <c:v>8141</c:v>
                </c:pt>
                <c:pt idx="2781">
                  <c:v>8144</c:v>
                </c:pt>
                <c:pt idx="2782">
                  <c:v>8147</c:v>
                </c:pt>
                <c:pt idx="2783">
                  <c:v>8150</c:v>
                </c:pt>
                <c:pt idx="2784">
                  <c:v>8153</c:v>
                </c:pt>
                <c:pt idx="2785">
                  <c:v>8156</c:v>
                </c:pt>
                <c:pt idx="2786">
                  <c:v>8159</c:v>
                </c:pt>
                <c:pt idx="2787">
                  <c:v>8162</c:v>
                </c:pt>
                <c:pt idx="2788">
                  <c:v>8165</c:v>
                </c:pt>
                <c:pt idx="2789">
                  <c:v>8168</c:v>
                </c:pt>
                <c:pt idx="2790">
                  <c:v>8171</c:v>
                </c:pt>
                <c:pt idx="2791">
                  <c:v>8174</c:v>
                </c:pt>
                <c:pt idx="2792">
                  <c:v>8177</c:v>
                </c:pt>
                <c:pt idx="2793">
                  <c:v>8180</c:v>
                </c:pt>
                <c:pt idx="2794">
                  <c:v>8183</c:v>
                </c:pt>
                <c:pt idx="2795">
                  <c:v>8186</c:v>
                </c:pt>
                <c:pt idx="2796">
                  <c:v>8189</c:v>
                </c:pt>
                <c:pt idx="2797">
                  <c:v>8192</c:v>
                </c:pt>
                <c:pt idx="2798">
                  <c:v>8195</c:v>
                </c:pt>
                <c:pt idx="2799">
                  <c:v>8198</c:v>
                </c:pt>
                <c:pt idx="2800">
                  <c:v>8201</c:v>
                </c:pt>
                <c:pt idx="2801">
                  <c:v>8204</c:v>
                </c:pt>
                <c:pt idx="2802">
                  <c:v>8207</c:v>
                </c:pt>
                <c:pt idx="2803">
                  <c:v>8210</c:v>
                </c:pt>
                <c:pt idx="2804">
                  <c:v>8213</c:v>
                </c:pt>
                <c:pt idx="2805">
                  <c:v>8216</c:v>
                </c:pt>
                <c:pt idx="2806">
                  <c:v>8219</c:v>
                </c:pt>
                <c:pt idx="2807">
                  <c:v>8222</c:v>
                </c:pt>
                <c:pt idx="2808">
                  <c:v>8225</c:v>
                </c:pt>
                <c:pt idx="2809">
                  <c:v>8228</c:v>
                </c:pt>
                <c:pt idx="2810">
                  <c:v>8231</c:v>
                </c:pt>
                <c:pt idx="2811">
                  <c:v>8234</c:v>
                </c:pt>
                <c:pt idx="2812">
                  <c:v>8237</c:v>
                </c:pt>
                <c:pt idx="2813">
                  <c:v>8240</c:v>
                </c:pt>
                <c:pt idx="2814">
                  <c:v>8243</c:v>
                </c:pt>
                <c:pt idx="2815">
                  <c:v>8246</c:v>
                </c:pt>
                <c:pt idx="2816">
                  <c:v>8249</c:v>
                </c:pt>
                <c:pt idx="2817">
                  <c:v>8252</c:v>
                </c:pt>
                <c:pt idx="2818">
                  <c:v>8255</c:v>
                </c:pt>
                <c:pt idx="2819">
                  <c:v>8258</c:v>
                </c:pt>
                <c:pt idx="2820">
                  <c:v>8261</c:v>
                </c:pt>
                <c:pt idx="2821">
                  <c:v>8264</c:v>
                </c:pt>
                <c:pt idx="2822">
                  <c:v>8267</c:v>
                </c:pt>
                <c:pt idx="2823">
                  <c:v>8270</c:v>
                </c:pt>
                <c:pt idx="2824">
                  <c:v>8273</c:v>
                </c:pt>
                <c:pt idx="2825">
                  <c:v>8276</c:v>
                </c:pt>
                <c:pt idx="2826">
                  <c:v>8279</c:v>
                </c:pt>
                <c:pt idx="2827">
                  <c:v>8282</c:v>
                </c:pt>
                <c:pt idx="2828">
                  <c:v>8285</c:v>
                </c:pt>
                <c:pt idx="2829">
                  <c:v>8288</c:v>
                </c:pt>
                <c:pt idx="2830">
                  <c:v>8291</c:v>
                </c:pt>
                <c:pt idx="2831">
                  <c:v>8294</c:v>
                </c:pt>
                <c:pt idx="2832">
                  <c:v>8297</c:v>
                </c:pt>
                <c:pt idx="2833">
                  <c:v>8300</c:v>
                </c:pt>
                <c:pt idx="2834">
                  <c:v>8303</c:v>
                </c:pt>
                <c:pt idx="2835">
                  <c:v>8306</c:v>
                </c:pt>
                <c:pt idx="2836">
                  <c:v>8309</c:v>
                </c:pt>
                <c:pt idx="2837">
                  <c:v>8312</c:v>
                </c:pt>
                <c:pt idx="2838">
                  <c:v>8315</c:v>
                </c:pt>
                <c:pt idx="2839">
                  <c:v>8318</c:v>
                </c:pt>
                <c:pt idx="2840">
                  <c:v>8321</c:v>
                </c:pt>
                <c:pt idx="2841">
                  <c:v>8324</c:v>
                </c:pt>
                <c:pt idx="2842">
                  <c:v>8327</c:v>
                </c:pt>
                <c:pt idx="2843">
                  <c:v>8330</c:v>
                </c:pt>
                <c:pt idx="2844">
                  <c:v>8333</c:v>
                </c:pt>
                <c:pt idx="2845">
                  <c:v>8336</c:v>
                </c:pt>
                <c:pt idx="2846">
                  <c:v>8339</c:v>
                </c:pt>
                <c:pt idx="2847">
                  <c:v>8342</c:v>
                </c:pt>
                <c:pt idx="2848">
                  <c:v>8345</c:v>
                </c:pt>
                <c:pt idx="2849">
                  <c:v>8348</c:v>
                </c:pt>
                <c:pt idx="2850">
                  <c:v>8351</c:v>
                </c:pt>
                <c:pt idx="2851">
                  <c:v>8354</c:v>
                </c:pt>
                <c:pt idx="2852">
                  <c:v>8357</c:v>
                </c:pt>
                <c:pt idx="2853">
                  <c:v>8360</c:v>
                </c:pt>
                <c:pt idx="2854">
                  <c:v>8363</c:v>
                </c:pt>
                <c:pt idx="2855">
                  <c:v>8366</c:v>
                </c:pt>
                <c:pt idx="2856">
                  <c:v>8369</c:v>
                </c:pt>
                <c:pt idx="2857">
                  <c:v>8372</c:v>
                </c:pt>
                <c:pt idx="2858">
                  <c:v>8375</c:v>
                </c:pt>
                <c:pt idx="2859">
                  <c:v>8378</c:v>
                </c:pt>
                <c:pt idx="2860">
                  <c:v>8381</c:v>
                </c:pt>
                <c:pt idx="2861">
                  <c:v>8384</c:v>
                </c:pt>
                <c:pt idx="2862">
                  <c:v>8387</c:v>
                </c:pt>
                <c:pt idx="2863">
                  <c:v>8390</c:v>
                </c:pt>
                <c:pt idx="2864">
                  <c:v>8393</c:v>
                </c:pt>
                <c:pt idx="2865">
                  <c:v>8396</c:v>
                </c:pt>
                <c:pt idx="2866">
                  <c:v>8399</c:v>
                </c:pt>
                <c:pt idx="2867">
                  <c:v>8402</c:v>
                </c:pt>
                <c:pt idx="2868">
                  <c:v>8405</c:v>
                </c:pt>
                <c:pt idx="2869">
                  <c:v>8408</c:v>
                </c:pt>
                <c:pt idx="2870">
                  <c:v>8411</c:v>
                </c:pt>
                <c:pt idx="2871">
                  <c:v>8414</c:v>
                </c:pt>
                <c:pt idx="2872">
                  <c:v>8417</c:v>
                </c:pt>
                <c:pt idx="2873">
                  <c:v>8420</c:v>
                </c:pt>
                <c:pt idx="2874">
                  <c:v>8423</c:v>
                </c:pt>
                <c:pt idx="2875">
                  <c:v>8426</c:v>
                </c:pt>
                <c:pt idx="2876">
                  <c:v>8429</c:v>
                </c:pt>
                <c:pt idx="2877">
                  <c:v>8432</c:v>
                </c:pt>
                <c:pt idx="2878">
                  <c:v>8435</c:v>
                </c:pt>
                <c:pt idx="2879">
                  <c:v>8438</c:v>
                </c:pt>
                <c:pt idx="2880">
                  <c:v>8441</c:v>
                </c:pt>
                <c:pt idx="2881">
                  <c:v>8444</c:v>
                </c:pt>
                <c:pt idx="2882">
                  <c:v>8447</c:v>
                </c:pt>
                <c:pt idx="2883">
                  <c:v>8450</c:v>
                </c:pt>
                <c:pt idx="2884">
                  <c:v>8453</c:v>
                </c:pt>
                <c:pt idx="2885">
                  <c:v>8456</c:v>
                </c:pt>
                <c:pt idx="2886">
                  <c:v>8459</c:v>
                </c:pt>
                <c:pt idx="2887">
                  <c:v>8462</c:v>
                </c:pt>
                <c:pt idx="2888">
                  <c:v>8465</c:v>
                </c:pt>
                <c:pt idx="2889">
                  <c:v>8468</c:v>
                </c:pt>
                <c:pt idx="2890">
                  <c:v>8471</c:v>
                </c:pt>
                <c:pt idx="2891">
                  <c:v>8474</c:v>
                </c:pt>
                <c:pt idx="2892">
                  <c:v>8477</c:v>
                </c:pt>
                <c:pt idx="2893">
                  <c:v>8480</c:v>
                </c:pt>
                <c:pt idx="2894">
                  <c:v>8483</c:v>
                </c:pt>
                <c:pt idx="2895">
                  <c:v>8486</c:v>
                </c:pt>
                <c:pt idx="2896">
                  <c:v>8489</c:v>
                </c:pt>
                <c:pt idx="2897">
                  <c:v>8492</c:v>
                </c:pt>
                <c:pt idx="2898">
                  <c:v>8495</c:v>
                </c:pt>
                <c:pt idx="2899">
                  <c:v>8498</c:v>
                </c:pt>
                <c:pt idx="2900">
                  <c:v>8501</c:v>
                </c:pt>
                <c:pt idx="2901">
                  <c:v>8504</c:v>
                </c:pt>
                <c:pt idx="2902">
                  <c:v>8507</c:v>
                </c:pt>
                <c:pt idx="2903">
                  <c:v>8510</c:v>
                </c:pt>
                <c:pt idx="2904">
                  <c:v>8513</c:v>
                </c:pt>
                <c:pt idx="2905">
                  <c:v>8516</c:v>
                </c:pt>
                <c:pt idx="2906">
                  <c:v>8519</c:v>
                </c:pt>
                <c:pt idx="2907">
                  <c:v>8522</c:v>
                </c:pt>
                <c:pt idx="2908">
                  <c:v>8525</c:v>
                </c:pt>
                <c:pt idx="2909">
                  <c:v>8528</c:v>
                </c:pt>
                <c:pt idx="2910">
                  <c:v>8531</c:v>
                </c:pt>
                <c:pt idx="2911">
                  <c:v>8534</c:v>
                </c:pt>
                <c:pt idx="2912">
                  <c:v>8537</c:v>
                </c:pt>
                <c:pt idx="2913">
                  <c:v>8540</c:v>
                </c:pt>
                <c:pt idx="2914">
                  <c:v>8543</c:v>
                </c:pt>
                <c:pt idx="2915">
                  <c:v>8546</c:v>
                </c:pt>
                <c:pt idx="2916">
                  <c:v>8549</c:v>
                </c:pt>
                <c:pt idx="2917">
                  <c:v>8552</c:v>
                </c:pt>
                <c:pt idx="2918">
                  <c:v>8555</c:v>
                </c:pt>
                <c:pt idx="2919">
                  <c:v>8558</c:v>
                </c:pt>
                <c:pt idx="2920">
                  <c:v>8561</c:v>
                </c:pt>
                <c:pt idx="2921">
                  <c:v>8564</c:v>
                </c:pt>
                <c:pt idx="2922">
                  <c:v>8567</c:v>
                </c:pt>
                <c:pt idx="2923">
                  <c:v>8570</c:v>
                </c:pt>
                <c:pt idx="2924">
                  <c:v>8573</c:v>
                </c:pt>
                <c:pt idx="2925">
                  <c:v>8576</c:v>
                </c:pt>
                <c:pt idx="2926">
                  <c:v>8579</c:v>
                </c:pt>
                <c:pt idx="2927">
                  <c:v>8582</c:v>
                </c:pt>
                <c:pt idx="2928">
                  <c:v>8585</c:v>
                </c:pt>
                <c:pt idx="2929">
                  <c:v>8588</c:v>
                </c:pt>
                <c:pt idx="2930">
                  <c:v>8591</c:v>
                </c:pt>
                <c:pt idx="2931">
                  <c:v>8594</c:v>
                </c:pt>
                <c:pt idx="2932">
                  <c:v>8597</c:v>
                </c:pt>
                <c:pt idx="2933">
                  <c:v>8600</c:v>
                </c:pt>
                <c:pt idx="2934">
                  <c:v>8603</c:v>
                </c:pt>
                <c:pt idx="2935">
                  <c:v>8606</c:v>
                </c:pt>
                <c:pt idx="2936">
                  <c:v>8609</c:v>
                </c:pt>
                <c:pt idx="2937">
                  <c:v>8612</c:v>
                </c:pt>
                <c:pt idx="2938">
                  <c:v>8615</c:v>
                </c:pt>
                <c:pt idx="2939">
                  <c:v>8618</c:v>
                </c:pt>
                <c:pt idx="2940">
                  <c:v>8621</c:v>
                </c:pt>
                <c:pt idx="2941">
                  <c:v>8624</c:v>
                </c:pt>
                <c:pt idx="2942">
                  <c:v>8627</c:v>
                </c:pt>
                <c:pt idx="2943">
                  <c:v>8630</c:v>
                </c:pt>
                <c:pt idx="2944">
                  <c:v>8633</c:v>
                </c:pt>
                <c:pt idx="2945">
                  <c:v>8636</c:v>
                </c:pt>
                <c:pt idx="2946">
                  <c:v>8639</c:v>
                </c:pt>
                <c:pt idx="2947">
                  <c:v>8642</c:v>
                </c:pt>
                <c:pt idx="2948">
                  <c:v>8645</c:v>
                </c:pt>
                <c:pt idx="2949">
                  <c:v>8648</c:v>
                </c:pt>
                <c:pt idx="2950">
                  <c:v>8651</c:v>
                </c:pt>
                <c:pt idx="2951">
                  <c:v>8654</c:v>
                </c:pt>
                <c:pt idx="2952">
                  <c:v>8657</c:v>
                </c:pt>
                <c:pt idx="2953">
                  <c:v>8660</c:v>
                </c:pt>
                <c:pt idx="2954">
                  <c:v>8663</c:v>
                </c:pt>
                <c:pt idx="2955">
                  <c:v>8666</c:v>
                </c:pt>
                <c:pt idx="2956">
                  <c:v>8669</c:v>
                </c:pt>
                <c:pt idx="2957">
                  <c:v>8672</c:v>
                </c:pt>
                <c:pt idx="2958">
                  <c:v>8675</c:v>
                </c:pt>
                <c:pt idx="2959">
                  <c:v>8678</c:v>
                </c:pt>
                <c:pt idx="2960">
                  <c:v>8681</c:v>
                </c:pt>
                <c:pt idx="2961">
                  <c:v>8684</c:v>
                </c:pt>
                <c:pt idx="2962">
                  <c:v>8687</c:v>
                </c:pt>
                <c:pt idx="2963">
                  <c:v>8690</c:v>
                </c:pt>
                <c:pt idx="2964">
                  <c:v>8693</c:v>
                </c:pt>
                <c:pt idx="2965">
                  <c:v>8696</c:v>
                </c:pt>
                <c:pt idx="2966">
                  <c:v>8699</c:v>
                </c:pt>
                <c:pt idx="2967">
                  <c:v>8702</c:v>
                </c:pt>
                <c:pt idx="2968">
                  <c:v>8705</c:v>
                </c:pt>
                <c:pt idx="2969">
                  <c:v>8708</c:v>
                </c:pt>
                <c:pt idx="2970">
                  <c:v>8711</c:v>
                </c:pt>
                <c:pt idx="2971">
                  <c:v>8714</c:v>
                </c:pt>
                <c:pt idx="2972">
                  <c:v>8717</c:v>
                </c:pt>
                <c:pt idx="2973">
                  <c:v>8720</c:v>
                </c:pt>
                <c:pt idx="2974">
                  <c:v>8723</c:v>
                </c:pt>
                <c:pt idx="2975">
                  <c:v>8726</c:v>
                </c:pt>
                <c:pt idx="2976">
                  <c:v>8729</c:v>
                </c:pt>
                <c:pt idx="2977">
                  <c:v>8732</c:v>
                </c:pt>
                <c:pt idx="2978">
                  <c:v>8735</c:v>
                </c:pt>
                <c:pt idx="2979">
                  <c:v>8738</c:v>
                </c:pt>
                <c:pt idx="2980">
                  <c:v>8741</c:v>
                </c:pt>
                <c:pt idx="2981">
                  <c:v>8744</c:v>
                </c:pt>
                <c:pt idx="2982">
                  <c:v>8747</c:v>
                </c:pt>
                <c:pt idx="2983">
                  <c:v>8750</c:v>
                </c:pt>
                <c:pt idx="2984">
                  <c:v>8753</c:v>
                </c:pt>
                <c:pt idx="2985">
                  <c:v>8756</c:v>
                </c:pt>
                <c:pt idx="2986">
                  <c:v>8759</c:v>
                </c:pt>
                <c:pt idx="2987">
                  <c:v>8762</c:v>
                </c:pt>
                <c:pt idx="2988">
                  <c:v>8765</c:v>
                </c:pt>
                <c:pt idx="2989">
                  <c:v>8768</c:v>
                </c:pt>
                <c:pt idx="2990">
                  <c:v>8771</c:v>
                </c:pt>
                <c:pt idx="2991">
                  <c:v>8774</c:v>
                </c:pt>
                <c:pt idx="2992">
                  <c:v>8777</c:v>
                </c:pt>
                <c:pt idx="2993">
                  <c:v>8780</c:v>
                </c:pt>
                <c:pt idx="2994">
                  <c:v>8783</c:v>
                </c:pt>
                <c:pt idx="2995">
                  <c:v>8786</c:v>
                </c:pt>
                <c:pt idx="2996">
                  <c:v>8789</c:v>
                </c:pt>
                <c:pt idx="2997">
                  <c:v>8792</c:v>
                </c:pt>
                <c:pt idx="2998">
                  <c:v>8795</c:v>
                </c:pt>
                <c:pt idx="2999">
                  <c:v>8798</c:v>
                </c:pt>
                <c:pt idx="3000">
                  <c:v>8801</c:v>
                </c:pt>
                <c:pt idx="3001">
                  <c:v>8804</c:v>
                </c:pt>
                <c:pt idx="3002">
                  <c:v>8807</c:v>
                </c:pt>
                <c:pt idx="3003">
                  <c:v>8810</c:v>
                </c:pt>
                <c:pt idx="3004">
                  <c:v>8813</c:v>
                </c:pt>
                <c:pt idx="3005">
                  <c:v>8816</c:v>
                </c:pt>
                <c:pt idx="3006">
                  <c:v>8819</c:v>
                </c:pt>
                <c:pt idx="3007">
                  <c:v>8822</c:v>
                </c:pt>
                <c:pt idx="3008">
                  <c:v>8825</c:v>
                </c:pt>
                <c:pt idx="3009">
                  <c:v>8828</c:v>
                </c:pt>
                <c:pt idx="3010">
                  <c:v>8831</c:v>
                </c:pt>
                <c:pt idx="3011">
                  <c:v>8834</c:v>
                </c:pt>
                <c:pt idx="3012">
                  <c:v>8837</c:v>
                </c:pt>
                <c:pt idx="3013">
                  <c:v>8840</c:v>
                </c:pt>
                <c:pt idx="3014">
                  <c:v>8843</c:v>
                </c:pt>
                <c:pt idx="3015">
                  <c:v>8846</c:v>
                </c:pt>
                <c:pt idx="3016">
                  <c:v>8849</c:v>
                </c:pt>
                <c:pt idx="3017">
                  <c:v>8852</c:v>
                </c:pt>
                <c:pt idx="3018">
                  <c:v>8855</c:v>
                </c:pt>
                <c:pt idx="3019">
                  <c:v>8858</c:v>
                </c:pt>
                <c:pt idx="3020">
                  <c:v>8861</c:v>
                </c:pt>
                <c:pt idx="3021">
                  <c:v>8864</c:v>
                </c:pt>
                <c:pt idx="3022">
                  <c:v>8867</c:v>
                </c:pt>
                <c:pt idx="3023">
                  <c:v>8870</c:v>
                </c:pt>
                <c:pt idx="3024">
                  <c:v>8873</c:v>
                </c:pt>
                <c:pt idx="3025">
                  <c:v>8876</c:v>
                </c:pt>
                <c:pt idx="3026">
                  <c:v>8879</c:v>
                </c:pt>
                <c:pt idx="3027">
                  <c:v>8882</c:v>
                </c:pt>
                <c:pt idx="3028">
                  <c:v>8885</c:v>
                </c:pt>
                <c:pt idx="3029">
                  <c:v>8888</c:v>
                </c:pt>
                <c:pt idx="3030">
                  <c:v>8891</c:v>
                </c:pt>
                <c:pt idx="3031">
                  <c:v>8894</c:v>
                </c:pt>
                <c:pt idx="3032">
                  <c:v>8897</c:v>
                </c:pt>
                <c:pt idx="3033">
                  <c:v>8900</c:v>
                </c:pt>
                <c:pt idx="3034">
                  <c:v>8903</c:v>
                </c:pt>
                <c:pt idx="3035">
                  <c:v>8906</c:v>
                </c:pt>
                <c:pt idx="3036">
                  <c:v>8909</c:v>
                </c:pt>
                <c:pt idx="3037">
                  <c:v>8912</c:v>
                </c:pt>
                <c:pt idx="3038">
                  <c:v>8915</c:v>
                </c:pt>
                <c:pt idx="3039">
                  <c:v>8918</c:v>
                </c:pt>
                <c:pt idx="3040">
                  <c:v>8921</c:v>
                </c:pt>
                <c:pt idx="3041">
                  <c:v>8924</c:v>
                </c:pt>
                <c:pt idx="3042">
                  <c:v>8927</c:v>
                </c:pt>
                <c:pt idx="3043">
                  <c:v>8930</c:v>
                </c:pt>
                <c:pt idx="3044">
                  <c:v>8933</c:v>
                </c:pt>
                <c:pt idx="3045">
                  <c:v>8936</c:v>
                </c:pt>
                <c:pt idx="3046">
                  <c:v>8939</c:v>
                </c:pt>
                <c:pt idx="3047">
                  <c:v>8942</c:v>
                </c:pt>
                <c:pt idx="3048">
                  <c:v>8945</c:v>
                </c:pt>
                <c:pt idx="3049">
                  <c:v>8948</c:v>
                </c:pt>
                <c:pt idx="3050">
                  <c:v>8951</c:v>
                </c:pt>
                <c:pt idx="3051">
                  <c:v>8954</c:v>
                </c:pt>
                <c:pt idx="3052">
                  <c:v>8957</c:v>
                </c:pt>
                <c:pt idx="3053">
                  <c:v>8960</c:v>
                </c:pt>
                <c:pt idx="3054">
                  <c:v>8963</c:v>
                </c:pt>
                <c:pt idx="3055">
                  <c:v>8966</c:v>
                </c:pt>
                <c:pt idx="3056">
                  <c:v>8969</c:v>
                </c:pt>
                <c:pt idx="3057">
                  <c:v>8972</c:v>
                </c:pt>
                <c:pt idx="3058">
                  <c:v>8975</c:v>
                </c:pt>
                <c:pt idx="3059">
                  <c:v>8978</c:v>
                </c:pt>
                <c:pt idx="3060">
                  <c:v>8981</c:v>
                </c:pt>
                <c:pt idx="3061">
                  <c:v>8984</c:v>
                </c:pt>
                <c:pt idx="3062">
                  <c:v>8987</c:v>
                </c:pt>
                <c:pt idx="3063">
                  <c:v>8990</c:v>
                </c:pt>
                <c:pt idx="3064">
                  <c:v>8993</c:v>
                </c:pt>
                <c:pt idx="3065">
                  <c:v>8996</c:v>
                </c:pt>
                <c:pt idx="3066">
                  <c:v>8999</c:v>
                </c:pt>
                <c:pt idx="3067">
                  <c:v>9002</c:v>
                </c:pt>
                <c:pt idx="3068">
                  <c:v>9005</c:v>
                </c:pt>
                <c:pt idx="3069">
                  <c:v>9008</c:v>
                </c:pt>
                <c:pt idx="3070">
                  <c:v>9011</c:v>
                </c:pt>
                <c:pt idx="3071">
                  <c:v>9014</c:v>
                </c:pt>
                <c:pt idx="3072">
                  <c:v>9017</c:v>
                </c:pt>
                <c:pt idx="3073">
                  <c:v>9020</c:v>
                </c:pt>
                <c:pt idx="3074">
                  <c:v>9023</c:v>
                </c:pt>
                <c:pt idx="3075">
                  <c:v>9026</c:v>
                </c:pt>
                <c:pt idx="3076">
                  <c:v>9029</c:v>
                </c:pt>
                <c:pt idx="3077">
                  <c:v>9032</c:v>
                </c:pt>
                <c:pt idx="3078">
                  <c:v>9035</c:v>
                </c:pt>
                <c:pt idx="3079">
                  <c:v>9038</c:v>
                </c:pt>
                <c:pt idx="3080">
                  <c:v>9041</c:v>
                </c:pt>
                <c:pt idx="3081">
                  <c:v>9044</c:v>
                </c:pt>
                <c:pt idx="3082">
                  <c:v>9047</c:v>
                </c:pt>
                <c:pt idx="3083">
                  <c:v>9050</c:v>
                </c:pt>
                <c:pt idx="3084">
                  <c:v>9053</c:v>
                </c:pt>
                <c:pt idx="3085">
                  <c:v>9056</c:v>
                </c:pt>
                <c:pt idx="3086">
                  <c:v>9059</c:v>
                </c:pt>
                <c:pt idx="3087">
                  <c:v>9062</c:v>
                </c:pt>
                <c:pt idx="3088">
                  <c:v>9065</c:v>
                </c:pt>
                <c:pt idx="3089">
                  <c:v>9068</c:v>
                </c:pt>
                <c:pt idx="3090">
                  <c:v>9071</c:v>
                </c:pt>
                <c:pt idx="3091">
                  <c:v>9074</c:v>
                </c:pt>
                <c:pt idx="3092">
                  <c:v>9077</c:v>
                </c:pt>
                <c:pt idx="3093">
                  <c:v>9080</c:v>
                </c:pt>
                <c:pt idx="3094">
                  <c:v>9083</c:v>
                </c:pt>
                <c:pt idx="3095">
                  <c:v>9086</c:v>
                </c:pt>
                <c:pt idx="3096">
                  <c:v>9089</c:v>
                </c:pt>
                <c:pt idx="3097">
                  <c:v>9092</c:v>
                </c:pt>
                <c:pt idx="3098">
                  <c:v>9095</c:v>
                </c:pt>
                <c:pt idx="3099">
                  <c:v>9098</c:v>
                </c:pt>
                <c:pt idx="3100">
                  <c:v>9101</c:v>
                </c:pt>
                <c:pt idx="3101">
                  <c:v>9104</c:v>
                </c:pt>
                <c:pt idx="3102">
                  <c:v>9107</c:v>
                </c:pt>
                <c:pt idx="3103">
                  <c:v>9110</c:v>
                </c:pt>
                <c:pt idx="3104">
                  <c:v>9113</c:v>
                </c:pt>
                <c:pt idx="3105">
                  <c:v>9116</c:v>
                </c:pt>
                <c:pt idx="3106">
                  <c:v>9119</c:v>
                </c:pt>
                <c:pt idx="3107">
                  <c:v>9122</c:v>
                </c:pt>
                <c:pt idx="3108">
                  <c:v>9125</c:v>
                </c:pt>
                <c:pt idx="3109">
                  <c:v>9128</c:v>
                </c:pt>
                <c:pt idx="3110">
                  <c:v>9131</c:v>
                </c:pt>
                <c:pt idx="3111">
                  <c:v>9134</c:v>
                </c:pt>
                <c:pt idx="3112">
                  <c:v>9137</c:v>
                </c:pt>
                <c:pt idx="3113">
                  <c:v>9140</c:v>
                </c:pt>
                <c:pt idx="3114">
                  <c:v>9143</c:v>
                </c:pt>
                <c:pt idx="3115">
                  <c:v>9146</c:v>
                </c:pt>
                <c:pt idx="3116">
                  <c:v>9149</c:v>
                </c:pt>
                <c:pt idx="3117">
                  <c:v>9152</c:v>
                </c:pt>
                <c:pt idx="3118">
                  <c:v>9155</c:v>
                </c:pt>
                <c:pt idx="3119">
                  <c:v>9158</c:v>
                </c:pt>
                <c:pt idx="3120">
                  <c:v>9161</c:v>
                </c:pt>
                <c:pt idx="3121">
                  <c:v>9164</c:v>
                </c:pt>
                <c:pt idx="3122">
                  <c:v>9167</c:v>
                </c:pt>
                <c:pt idx="3123">
                  <c:v>9170</c:v>
                </c:pt>
                <c:pt idx="3124">
                  <c:v>9173</c:v>
                </c:pt>
                <c:pt idx="3125">
                  <c:v>9176</c:v>
                </c:pt>
                <c:pt idx="3126">
                  <c:v>9179</c:v>
                </c:pt>
                <c:pt idx="3127">
                  <c:v>9182</c:v>
                </c:pt>
                <c:pt idx="3128">
                  <c:v>9185</c:v>
                </c:pt>
                <c:pt idx="3129">
                  <c:v>9188</c:v>
                </c:pt>
                <c:pt idx="3130">
                  <c:v>9191</c:v>
                </c:pt>
                <c:pt idx="3131">
                  <c:v>9194</c:v>
                </c:pt>
                <c:pt idx="3132">
                  <c:v>9197</c:v>
                </c:pt>
                <c:pt idx="3133">
                  <c:v>9200</c:v>
                </c:pt>
                <c:pt idx="3134">
                  <c:v>9203</c:v>
                </c:pt>
                <c:pt idx="3135">
                  <c:v>9206</c:v>
                </c:pt>
                <c:pt idx="3136">
                  <c:v>9209</c:v>
                </c:pt>
                <c:pt idx="3137">
                  <c:v>9212</c:v>
                </c:pt>
                <c:pt idx="3138">
                  <c:v>9215</c:v>
                </c:pt>
                <c:pt idx="3139">
                  <c:v>9218</c:v>
                </c:pt>
                <c:pt idx="3140">
                  <c:v>9221</c:v>
                </c:pt>
                <c:pt idx="3141">
                  <c:v>9224</c:v>
                </c:pt>
                <c:pt idx="3142">
                  <c:v>9227</c:v>
                </c:pt>
                <c:pt idx="3143">
                  <c:v>9230</c:v>
                </c:pt>
                <c:pt idx="3144">
                  <c:v>9233</c:v>
                </c:pt>
                <c:pt idx="3145">
                  <c:v>9236</c:v>
                </c:pt>
                <c:pt idx="3146">
                  <c:v>9239</c:v>
                </c:pt>
                <c:pt idx="3147">
                  <c:v>9242</c:v>
                </c:pt>
                <c:pt idx="3148">
                  <c:v>9245</c:v>
                </c:pt>
                <c:pt idx="3149">
                  <c:v>9248</c:v>
                </c:pt>
                <c:pt idx="3150">
                  <c:v>9251</c:v>
                </c:pt>
                <c:pt idx="3151">
                  <c:v>9254</c:v>
                </c:pt>
                <c:pt idx="3152">
                  <c:v>9257</c:v>
                </c:pt>
                <c:pt idx="3153">
                  <c:v>9260</c:v>
                </c:pt>
                <c:pt idx="3154">
                  <c:v>9263</c:v>
                </c:pt>
                <c:pt idx="3155">
                  <c:v>9266</c:v>
                </c:pt>
                <c:pt idx="3156">
                  <c:v>9269</c:v>
                </c:pt>
                <c:pt idx="3157">
                  <c:v>9272</c:v>
                </c:pt>
                <c:pt idx="3158">
                  <c:v>9275</c:v>
                </c:pt>
                <c:pt idx="3159">
                  <c:v>9278</c:v>
                </c:pt>
                <c:pt idx="3160">
                  <c:v>9281</c:v>
                </c:pt>
                <c:pt idx="3161">
                  <c:v>9284</c:v>
                </c:pt>
                <c:pt idx="3162">
                  <c:v>9287</c:v>
                </c:pt>
                <c:pt idx="3163">
                  <c:v>9290</c:v>
                </c:pt>
                <c:pt idx="3164">
                  <c:v>9293</c:v>
                </c:pt>
                <c:pt idx="3165">
                  <c:v>9296</c:v>
                </c:pt>
                <c:pt idx="3166">
                  <c:v>9299</c:v>
                </c:pt>
                <c:pt idx="3167">
                  <c:v>9302</c:v>
                </c:pt>
                <c:pt idx="3168">
                  <c:v>9305</c:v>
                </c:pt>
                <c:pt idx="3169">
                  <c:v>9308</c:v>
                </c:pt>
                <c:pt idx="3170">
                  <c:v>9311</c:v>
                </c:pt>
                <c:pt idx="3171">
                  <c:v>9314</c:v>
                </c:pt>
                <c:pt idx="3172">
                  <c:v>9317</c:v>
                </c:pt>
                <c:pt idx="3173">
                  <c:v>9320</c:v>
                </c:pt>
                <c:pt idx="3174">
                  <c:v>9323</c:v>
                </c:pt>
                <c:pt idx="3175">
                  <c:v>9326</c:v>
                </c:pt>
                <c:pt idx="3176">
                  <c:v>9329</c:v>
                </c:pt>
                <c:pt idx="3177">
                  <c:v>9332</c:v>
                </c:pt>
                <c:pt idx="3178">
                  <c:v>9335</c:v>
                </c:pt>
                <c:pt idx="3179">
                  <c:v>9338</c:v>
                </c:pt>
                <c:pt idx="3180">
                  <c:v>9341</c:v>
                </c:pt>
                <c:pt idx="3181">
                  <c:v>9344</c:v>
                </c:pt>
                <c:pt idx="3182">
                  <c:v>9347</c:v>
                </c:pt>
                <c:pt idx="3183">
                  <c:v>9350</c:v>
                </c:pt>
                <c:pt idx="3184">
                  <c:v>9353</c:v>
                </c:pt>
                <c:pt idx="3185">
                  <c:v>9356</c:v>
                </c:pt>
                <c:pt idx="3186">
                  <c:v>9359</c:v>
                </c:pt>
                <c:pt idx="3187">
                  <c:v>9362</c:v>
                </c:pt>
                <c:pt idx="3188">
                  <c:v>9365</c:v>
                </c:pt>
                <c:pt idx="3189">
                  <c:v>9368</c:v>
                </c:pt>
                <c:pt idx="3190">
                  <c:v>9371</c:v>
                </c:pt>
                <c:pt idx="3191">
                  <c:v>9374</c:v>
                </c:pt>
                <c:pt idx="3192">
                  <c:v>9377</c:v>
                </c:pt>
                <c:pt idx="3193">
                  <c:v>9380</c:v>
                </c:pt>
                <c:pt idx="3194">
                  <c:v>9383</c:v>
                </c:pt>
                <c:pt idx="3195">
                  <c:v>9386</c:v>
                </c:pt>
                <c:pt idx="3196">
                  <c:v>9389</c:v>
                </c:pt>
                <c:pt idx="3197">
                  <c:v>9392</c:v>
                </c:pt>
                <c:pt idx="3198">
                  <c:v>9395</c:v>
                </c:pt>
                <c:pt idx="3199">
                  <c:v>9398</c:v>
                </c:pt>
                <c:pt idx="3200">
                  <c:v>9401</c:v>
                </c:pt>
                <c:pt idx="3201">
                  <c:v>9404</c:v>
                </c:pt>
                <c:pt idx="3202">
                  <c:v>9407</c:v>
                </c:pt>
                <c:pt idx="3203">
                  <c:v>9410</c:v>
                </c:pt>
                <c:pt idx="3204">
                  <c:v>9413</c:v>
                </c:pt>
                <c:pt idx="3205">
                  <c:v>9416</c:v>
                </c:pt>
                <c:pt idx="3206">
                  <c:v>9419</c:v>
                </c:pt>
                <c:pt idx="3207">
                  <c:v>9422</c:v>
                </c:pt>
                <c:pt idx="3208">
                  <c:v>9425</c:v>
                </c:pt>
                <c:pt idx="3209">
                  <c:v>9428</c:v>
                </c:pt>
                <c:pt idx="3210">
                  <c:v>9431</c:v>
                </c:pt>
                <c:pt idx="3211">
                  <c:v>9434</c:v>
                </c:pt>
                <c:pt idx="3212">
                  <c:v>9437</c:v>
                </c:pt>
                <c:pt idx="3213">
                  <c:v>9440</c:v>
                </c:pt>
                <c:pt idx="3214">
                  <c:v>9443</c:v>
                </c:pt>
                <c:pt idx="3215">
                  <c:v>9446</c:v>
                </c:pt>
                <c:pt idx="3216">
                  <c:v>9449</c:v>
                </c:pt>
                <c:pt idx="3217">
                  <c:v>9452</c:v>
                </c:pt>
                <c:pt idx="3218">
                  <c:v>9455</c:v>
                </c:pt>
                <c:pt idx="3219">
                  <c:v>9458</c:v>
                </c:pt>
                <c:pt idx="3220">
                  <c:v>9461</c:v>
                </c:pt>
                <c:pt idx="3221">
                  <c:v>9464</c:v>
                </c:pt>
                <c:pt idx="3222">
                  <c:v>9467</c:v>
                </c:pt>
                <c:pt idx="3223">
                  <c:v>9470</c:v>
                </c:pt>
                <c:pt idx="3224">
                  <c:v>9473</c:v>
                </c:pt>
                <c:pt idx="3225">
                  <c:v>9476</c:v>
                </c:pt>
                <c:pt idx="3226">
                  <c:v>9479</c:v>
                </c:pt>
                <c:pt idx="3227">
                  <c:v>9482</c:v>
                </c:pt>
                <c:pt idx="3228">
                  <c:v>9485</c:v>
                </c:pt>
                <c:pt idx="3229">
                  <c:v>9488</c:v>
                </c:pt>
                <c:pt idx="3230">
                  <c:v>9491</c:v>
                </c:pt>
                <c:pt idx="3231">
                  <c:v>9494</c:v>
                </c:pt>
                <c:pt idx="3232">
                  <c:v>9497</c:v>
                </c:pt>
                <c:pt idx="3233">
                  <c:v>9500</c:v>
                </c:pt>
                <c:pt idx="3234">
                  <c:v>9503</c:v>
                </c:pt>
                <c:pt idx="3235">
                  <c:v>9506</c:v>
                </c:pt>
                <c:pt idx="3236">
                  <c:v>9509</c:v>
                </c:pt>
                <c:pt idx="3237">
                  <c:v>9512</c:v>
                </c:pt>
                <c:pt idx="3238">
                  <c:v>9515</c:v>
                </c:pt>
                <c:pt idx="3239">
                  <c:v>9518</c:v>
                </c:pt>
                <c:pt idx="3240">
                  <c:v>9521</c:v>
                </c:pt>
                <c:pt idx="3241">
                  <c:v>9524</c:v>
                </c:pt>
                <c:pt idx="3242">
                  <c:v>9527</c:v>
                </c:pt>
                <c:pt idx="3243">
                  <c:v>9530</c:v>
                </c:pt>
                <c:pt idx="3244">
                  <c:v>9533</c:v>
                </c:pt>
                <c:pt idx="3245">
                  <c:v>9536</c:v>
                </c:pt>
                <c:pt idx="3246">
                  <c:v>9539</c:v>
                </c:pt>
                <c:pt idx="3247">
                  <c:v>9542</c:v>
                </c:pt>
                <c:pt idx="3248">
                  <c:v>9545</c:v>
                </c:pt>
                <c:pt idx="3249">
                  <c:v>9548</c:v>
                </c:pt>
                <c:pt idx="3250">
                  <c:v>9551</c:v>
                </c:pt>
                <c:pt idx="3251">
                  <c:v>9554</c:v>
                </c:pt>
                <c:pt idx="3252">
                  <c:v>9557</c:v>
                </c:pt>
                <c:pt idx="3253">
                  <c:v>9560</c:v>
                </c:pt>
                <c:pt idx="3254">
                  <c:v>9563</c:v>
                </c:pt>
                <c:pt idx="3255">
                  <c:v>9566</c:v>
                </c:pt>
                <c:pt idx="3256">
                  <c:v>9569</c:v>
                </c:pt>
                <c:pt idx="3257">
                  <c:v>9572</c:v>
                </c:pt>
                <c:pt idx="3258">
                  <c:v>9575</c:v>
                </c:pt>
                <c:pt idx="3259">
                  <c:v>9578</c:v>
                </c:pt>
                <c:pt idx="3260">
                  <c:v>9581</c:v>
                </c:pt>
                <c:pt idx="3261">
                  <c:v>9584</c:v>
                </c:pt>
                <c:pt idx="3262">
                  <c:v>9587</c:v>
                </c:pt>
                <c:pt idx="3263">
                  <c:v>9590</c:v>
                </c:pt>
                <c:pt idx="3264">
                  <c:v>9593</c:v>
                </c:pt>
                <c:pt idx="3265">
                  <c:v>9596</c:v>
                </c:pt>
                <c:pt idx="3266">
                  <c:v>9599</c:v>
                </c:pt>
                <c:pt idx="3267">
                  <c:v>9602</c:v>
                </c:pt>
                <c:pt idx="3268">
                  <c:v>9605</c:v>
                </c:pt>
                <c:pt idx="3269">
                  <c:v>9608</c:v>
                </c:pt>
                <c:pt idx="3270">
                  <c:v>9611</c:v>
                </c:pt>
                <c:pt idx="3271">
                  <c:v>9614</c:v>
                </c:pt>
                <c:pt idx="3272">
                  <c:v>9617</c:v>
                </c:pt>
                <c:pt idx="3273">
                  <c:v>9620</c:v>
                </c:pt>
                <c:pt idx="3274">
                  <c:v>9623</c:v>
                </c:pt>
                <c:pt idx="3275">
                  <c:v>9626</c:v>
                </c:pt>
                <c:pt idx="3276">
                  <c:v>9629</c:v>
                </c:pt>
                <c:pt idx="3277">
                  <c:v>9632</c:v>
                </c:pt>
                <c:pt idx="3278">
                  <c:v>9635</c:v>
                </c:pt>
                <c:pt idx="3279">
                  <c:v>9638</c:v>
                </c:pt>
                <c:pt idx="3280">
                  <c:v>9641</c:v>
                </c:pt>
                <c:pt idx="3281">
                  <c:v>9644</c:v>
                </c:pt>
                <c:pt idx="3282">
                  <c:v>9647</c:v>
                </c:pt>
                <c:pt idx="3283">
                  <c:v>9650</c:v>
                </c:pt>
                <c:pt idx="3284">
                  <c:v>9653</c:v>
                </c:pt>
                <c:pt idx="3285">
                  <c:v>9656</c:v>
                </c:pt>
                <c:pt idx="3286">
                  <c:v>9659</c:v>
                </c:pt>
                <c:pt idx="3287">
                  <c:v>9662</c:v>
                </c:pt>
                <c:pt idx="3288">
                  <c:v>9665</c:v>
                </c:pt>
                <c:pt idx="3289">
                  <c:v>9668</c:v>
                </c:pt>
                <c:pt idx="3290">
                  <c:v>9671</c:v>
                </c:pt>
                <c:pt idx="3291">
                  <c:v>9674</c:v>
                </c:pt>
                <c:pt idx="3292">
                  <c:v>9677</c:v>
                </c:pt>
                <c:pt idx="3293">
                  <c:v>9680</c:v>
                </c:pt>
                <c:pt idx="3294">
                  <c:v>9683</c:v>
                </c:pt>
                <c:pt idx="3295">
                  <c:v>9686</c:v>
                </c:pt>
                <c:pt idx="3296">
                  <c:v>9689</c:v>
                </c:pt>
                <c:pt idx="3297">
                  <c:v>9692</c:v>
                </c:pt>
                <c:pt idx="3298">
                  <c:v>9695</c:v>
                </c:pt>
                <c:pt idx="3299">
                  <c:v>9698</c:v>
                </c:pt>
                <c:pt idx="3300">
                  <c:v>9701</c:v>
                </c:pt>
                <c:pt idx="3301">
                  <c:v>9704</c:v>
                </c:pt>
                <c:pt idx="3302">
                  <c:v>9707</c:v>
                </c:pt>
                <c:pt idx="3303">
                  <c:v>9710</c:v>
                </c:pt>
                <c:pt idx="3304">
                  <c:v>9713</c:v>
                </c:pt>
                <c:pt idx="3305">
                  <c:v>9716</c:v>
                </c:pt>
                <c:pt idx="3306">
                  <c:v>9719</c:v>
                </c:pt>
                <c:pt idx="3307">
                  <c:v>9722</c:v>
                </c:pt>
                <c:pt idx="3308">
                  <c:v>9725</c:v>
                </c:pt>
                <c:pt idx="3309">
                  <c:v>9728</c:v>
                </c:pt>
                <c:pt idx="3310">
                  <c:v>9731</c:v>
                </c:pt>
                <c:pt idx="3311">
                  <c:v>9734</c:v>
                </c:pt>
                <c:pt idx="3312">
                  <c:v>9737</c:v>
                </c:pt>
                <c:pt idx="3313">
                  <c:v>9740</c:v>
                </c:pt>
                <c:pt idx="3314">
                  <c:v>9743</c:v>
                </c:pt>
                <c:pt idx="3315">
                  <c:v>9746</c:v>
                </c:pt>
                <c:pt idx="3316">
                  <c:v>9749</c:v>
                </c:pt>
                <c:pt idx="3317">
                  <c:v>9752</c:v>
                </c:pt>
                <c:pt idx="3318">
                  <c:v>9755</c:v>
                </c:pt>
                <c:pt idx="3319">
                  <c:v>9758</c:v>
                </c:pt>
                <c:pt idx="3320">
                  <c:v>9761</c:v>
                </c:pt>
                <c:pt idx="3321">
                  <c:v>9764</c:v>
                </c:pt>
                <c:pt idx="3322">
                  <c:v>9767</c:v>
                </c:pt>
                <c:pt idx="3323">
                  <c:v>9770</c:v>
                </c:pt>
                <c:pt idx="3324">
                  <c:v>9773</c:v>
                </c:pt>
                <c:pt idx="3325">
                  <c:v>9776</c:v>
                </c:pt>
                <c:pt idx="3326">
                  <c:v>9779</c:v>
                </c:pt>
                <c:pt idx="3327">
                  <c:v>9782</c:v>
                </c:pt>
                <c:pt idx="3328">
                  <c:v>9785</c:v>
                </c:pt>
                <c:pt idx="3329">
                  <c:v>9788</c:v>
                </c:pt>
                <c:pt idx="3330">
                  <c:v>9791</c:v>
                </c:pt>
                <c:pt idx="3331">
                  <c:v>9794</c:v>
                </c:pt>
                <c:pt idx="3332">
                  <c:v>9797</c:v>
                </c:pt>
                <c:pt idx="3333">
                  <c:v>9800</c:v>
                </c:pt>
                <c:pt idx="3334">
                  <c:v>9803</c:v>
                </c:pt>
                <c:pt idx="3335">
                  <c:v>9806</c:v>
                </c:pt>
                <c:pt idx="3336">
                  <c:v>9809</c:v>
                </c:pt>
                <c:pt idx="3337">
                  <c:v>9812</c:v>
                </c:pt>
                <c:pt idx="3338">
                  <c:v>9815</c:v>
                </c:pt>
                <c:pt idx="3339">
                  <c:v>9818</c:v>
                </c:pt>
                <c:pt idx="3340">
                  <c:v>9821</c:v>
                </c:pt>
                <c:pt idx="3341">
                  <c:v>9824</c:v>
                </c:pt>
                <c:pt idx="3342">
                  <c:v>9827</c:v>
                </c:pt>
                <c:pt idx="3343">
                  <c:v>9830</c:v>
                </c:pt>
                <c:pt idx="3344">
                  <c:v>9833</c:v>
                </c:pt>
                <c:pt idx="3345">
                  <c:v>9836</c:v>
                </c:pt>
                <c:pt idx="3346">
                  <c:v>9839</c:v>
                </c:pt>
                <c:pt idx="3347">
                  <c:v>9842</c:v>
                </c:pt>
                <c:pt idx="3348">
                  <c:v>9845</c:v>
                </c:pt>
                <c:pt idx="3349">
                  <c:v>9848</c:v>
                </c:pt>
                <c:pt idx="3350">
                  <c:v>9851</c:v>
                </c:pt>
                <c:pt idx="3351">
                  <c:v>9854</c:v>
                </c:pt>
                <c:pt idx="3352">
                  <c:v>9857</c:v>
                </c:pt>
                <c:pt idx="3353">
                  <c:v>9860</c:v>
                </c:pt>
                <c:pt idx="3354">
                  <c:v>9863</c:v>
                </c:pt>
                <c:pt idx="3355">
                  <c:v>9866</c:v>
                </c:pt>
                <c:pt idx="3356">
                  <c:v>9869</c:v>
                </c:pt>
                <c:pt idx="3357">
                  <c:v>9872</c:v>
                </c:pt>
                <c:pt idx="3358">
                  <c:v>9875</c:v>
                </c:pt>
                <c:pt idx="3359">
                  <c:v>9878</c:v>
                </c:pt>
                <c:pt idx="3360">
                  <c:v>9881</c:v>
                </c:pt>
                <c:pt idx="3361">
                  <c:v>9884</c:v>
                </c:pt>
                <c:pt idx="3362">
                  <c:v>9887</c:v>
                </c:pt>
                <c:pt idx="3363">
                  <c:v>9890</c:v>
                </c:pt>
                <c:pt idx="3364">
                  <c:v>9893</c:v>
                </c:pt>
                <c:pt idx="3365">
                  <c:v>9896</c:v>
                </c:pt>
                <c:pt idx="3366">
                  <c:v>9899</c:v>
                </c:pt>
                <c:pt idx="3367">
                  <c:v>9902</c:v>
                </c:pt>
                <c:pt idx="3368">
                  <c:v>9905</c:v>
                </c:pt>
                <c:pt idx="3369">
                  <c:v>9908</c:v>
                </c:pt>
                <c:pt idx="3370">
                  <c:v>9911</c:v>
                </c:pt>
                <c:pt idx="3371">
                  <c:v>9914</c:v>
                </c:pt>
                <c:pt idx="3372">
                  <c:v>9917</c:v>
                </c:pt>
                <c:pt idx="3373">
                  <c:v>9920</c:v>
                </c:pt>
                <c:pt idx="3374">
                  <c:v>9923</c:v>
                </c:pt>
                <c:pt idx="3375">
                  <c:v>9926</c:v>
                </c:pt>
                <c:pt idx="3376">
                  <c:v>9929</c:v>
                </c:pt>
                <c:pt idx="3377">
                  <c:v>9932</c:v>
                </c:pt>
                <c:pt idx="3378">
                  <c:v>9935</c:v>
                </c:pt>
                <c:pt idx="3379">
                  <c:v>9938</c:v>
                </c:pt>
                <c:pt idx="3380">
                  <c:v>9941</c:v>
                </c:pt>
                <c:pt idx="3381">
                  <c:v>9944</c:v>
                </c:pt>
                <c:pt idx="3382">
                  <c:v>9947</c:v>
                </c:pt>
                <c:pt idx="3383">
                  <c:v>9950</c:v>
                </c:pt>
                <c:pt idx="3384">
                  <c:v>9953</c:v>
                </c:pt>
                <c:pt idx="3385">
                  <c:v>9956</c:v>
                </c:pt>
                <c:pt idx="3386">
                  <c:v>9959</c:v>
                </c:pt>
                <c:pt idx="3387">
                  <c:v>9962</c:v>
                </c:pt>
                <c:pt idx="3388">
                  <c:v>9965</c:v>
                </c:pt>
                <c:pt idx="3389">
                  <c:v>9968</c:v>
                </c:pt>
                <c:pt idx="3390">
                  <c:v>9971</c:v>
                </c:pt>
                <c:pt idx="3391">
                  <c:v>9974</c:v>
                </c:pt>
                <c:pt idx="3392">
                  <c:v>9977</c:v>
                </c:pt>
                <c:pt idx="3393">
                  <c:v>9980</c:v>
                </c:pt>
                <c:pt idx="3394">
                  <c:v>9983</c:v>
                </c:pt>
                <c:pt idx="3395">
                  <c:v>9986</c:v>
                </c:pt>
                <c:pt idx="3396">
                  <c:v>9989</c:v>
                </c:pt>
                <c:pt idx="3397">
                  <c:v>9992</c:v>
                </c:pt>
                <c:pt idx="3398">
                  <c:v>9995</c:v>
                </c:pt>
                <c:pt idx="3399">
                  <c:v>9998</c:v>
                </c:pt>
                <c:pt idx="3400">
                  <c:v>10001</c:v>
                </c:pt>
                <c:pt idx="3401">
                  <c:v>10004</c:v>
                </c:pt>
                <c:pt idx="3402">
                  <c:v>10007</c:v>
                </c:pt>
                <c:pt idx="3403">
                  <c:v>10010</c:v>
                </c:pt>
                <c:pt idx="3404">
                  <c:v>10013</c:v>
                </c:pt>
                <c:pt idx="3405">
                  <c:v>10016</c:v>
                </c:pt>
                <c:pt idx="3406">
                  <c:v>10019</c:v>
                </c:pt>
                <c:pt idx="3407">
                  <c:v>10022</c:v>
                </c:pt>
                <c:pt idx="3408">
                  <c:v>10025</c:v>
                </c:pt>
                <c:pt idx="3409">
                  <c:v>10028</c:v>
                </c:pt>
                <c:pt idx="3410">
                  <c:v>10031</c:v>
                </c:pt>
                <c:pt idx="3411">
                  <c:v>10034</c:v>
                </c:pt>
                <c:pt idx="3412">
                  <c:v>10037</c:v>
                </c:pt>
                <c:pt idx="3413">
                  <c:v>10040</c:v>
                </c:pt>
                <c:pt idx="3414">
                  <c:v>10043</c:v>
                </c:pt>
                <c:pt idx="3415">
                  <c:v>10046</c:v>
                </c:pt>
                <c:pt idx="3416">
                  <c:v>10049</c:v>
                </c:pt>
                <c:pt idx="3417">
                  <c:v>10052</c:v>
                </c:pt>
                <c:pt idx="3418">
                  <c:v>10055</c:v>
                </c:pt>
                <c:pt idx="3419">
                  <c:v>10058</c:v>
                </c:pt>
                <c:pt idx="3420">
                  <c:v>10061</c:v>
                </c:pt>
                <c:pt idx="3421">
                  <c:v>10064</c:v>
                </c:pt>
                <c:pt idx="3422">
                  <c:v>10067</c:v>
                </c:pt>
                <c:pt idx="3423">
                  <c:v>10070</c:v>
                </c:pt>
                <c:pt idx="3424">
                  <c:v>10073</c:v>
                </c:pt>
                <c:pt idx="3425">
                  <c:v>10076</c:v>
                </c:pt>
                <c:pt idx="3426">
                  <c:v>10079</c:v>
                </c:pt>
                <c:pt idx="3427">
                  <c:v>10082</c:v>
                </c:pt>
                <c:pt idx="3428">
                  <c:v>10085</c:v>
                </c:pt>
                <c:pt idx="3429">
                  <c:v>10088</c:v>
                </c:pt>
                <c:pt idx="3430">
                  <c:v>10091</c:v>
                </c:pt>
                <c:pt idx="3431">
                  <c:v>10094</c:v>
                </c:pt>
                <c:pt idx="3432">
                  <c:v>10097</c:v>
                </c:pt>
                <c:pt idx="3433">
                  <c:v>10100</c:v>
                </c:pt>
                <c:pt idx="3434">
                  <c:v>10103</c:v>
                </c:pt>
                <c:pt idx="3435">
                  <c:v>10106</c:v>
                </c:pt>
                <c:pt idx="3436">
                  <c:v>10109</c:v>
                </c:pt>
                <c:pt idx="3437">
                  <c:v>10112</c:v>
                </c:pt>
                <c:pt idx="3438">
                  <c:v>10115</c:v>
                </c:pt>
                <c:pt idx="3439">
                  <c:v>10118</c:v>
                </c:pt>
                <c:pt idx="3440">
                  <c:v>10121</c:v>
                </c:pt>
                <c:pt idx="3441">
                  <c:v>10124</c:v>
                </c:pt>
                <c:pt idx="3442">
                  <c:v>10127</c:v>
                </c:pt>
                <c:pt idx="3443">
                  <c:v>10130</c:v>
                </c:pt>
                <c:pt idx="3444">
                  <c:v>10133</c:v>
                </c:pt>
                <c:pt idx="3445">
                  <c:v>10136</c:v>
                </c:pt>
                <c:pt idx="3446">
                  <c:v>10139</c:v>
                </c:pt>
                <c:pt idx="3447">
                  <c:v>10142</c:v>
                </c:pt>
                <c:pt idx="3448">
                  <c:v>10145</c:v>
                </c:pt>
                <c:pt idx="3449">
                  <c:v>10148</c:v>
                </c:pt>
                <c:pt idx="3450">
                  <c:v>10151</c:v>
                </c:pt>
                <c:pt idx="3451">
                  <c:v>10154</c:v>
                </c:pt>
                <c:pt idx="3452">
                  <c:v>10157</c:v>
                </c:pt>
                <c:pt idx="3453">
                  <c:v>10160</c:v>
                </c:pt>
                <c:pt idx="3454">
                  <c:v>10163</c:v>
                </c:pt>
                <c:pt idx="3455">
                  <c:v>10166</c:v>
                </c:pt>
                <c:pt idx="3456">
                  <c:v>10169</c:v>
                </c:pt>
                <c:pt idx="3457">
                  <c:v>10172</c:v>
                </c:pt>
                <c:pt idx="3458">
                  <c:v>10175</c:v>
                </c:pt>
                <c:pt idx="3459">
                  <c:v>10178</c:v>
                </c:pt>
                <c:pt idx="3460">
                  <c:v>10181</c:v>
                </c:pt>
                <c:pt idx="3461">
                  <c:v>10184</c:v>
                </c:pt>
                <c:pt idx="3462">
                  <c:v>10187</c:v>
                </c:pt>
                <c:pt idx="3463">
                  <c:v>10190</c:v>
                </c:pt>
                <c:pt idx="3464">
                  <c:v>10193</c:v>
                </c:pt>
                <c:pt idx="3465">
                  <c:v>10196</c:v>
                </c:pt>
                <c:pt idx="3466">
                  <c:v>10199</c:v>
                </c:pt>
                <c:pt idx="3467">
                  <c:v>10202</c:v>
                </c:pt>
                <c:pt idx="3468">
                  <c:v>10205</c:v>
                </c:pt>
                <c:pt idx="3469">
                  <c:v>10208</c:v>
                </c:pt>
                <c:pt idx="3470">
                  <c:v>10211</c:v>
                </c:pt>
                <c:pt idx="3471">
                  <c:v>10214</c:v>
                </c:pt>
                <c:pt idx="3472">
                  <c:v>10217</c:v>
                </c:pt>
                <c:pt idx="3473">
                  <c:v>10220</c:v>
                </c:pt>
                <c:pt idx="3474">
                  <c:v>10223</c:v>
                </c:pt>
                <c:pt idx="3475">
                  <c:v>10226</c:v>
                </c:pt>
                <c:pt idx="3476">
                  <c:v>10229</c:v>
                </c:pt>
                <c:pt idx="3477">
                  <c:v>10232</c:v>
                </c:pt>
                <c:pt idx="3478">
                  <c:v>10235</c:v>
                </c:pt>
                <c:pt idx="3479">
                  <c:v>10238</c:v>
                </c:pt>
                <c:pt idx="3480">
                  <c:v>10241</c:v>
                </c:pt>
                <c:pt idx="3481">
                  <c:v>10244</c:v>
                </c:pt>
                <c:pt idx="3482">
                  <c:v>10247</c:v>
                </c:pt>
                <c:pt idx="3483">
                  <c:v>10250</c:v>
                </c:pt>
                <c:pt idx="3484">
                  <c:v>10253</c:v>
                </c:pt>
                <c:pt idx="3485">
                  <c:v>10256</c:v>
                </c:pt>
                <c:pt idx="3486">
                  <c:v>10259</c:v>
                </c:pt>
                <c:pt idx="3487">
                  <c:v>10262</c:v>
                </c:pt>
                <c:pt idx="3488">
                  <c:v>10265</c:v>
                </c:pt>
                <c:pt idx="3489">
                  <c:v>10268</c:v>
                </c:pt>
                <c:pt idx="3490">
                  <c:v>10271</c:v>
                </c:pt>
                <c:pt idx="3491">
                  <c:v>10274</c:v>
                </c:pt>
                <c:pt idx="3492">
                  <c:v>10277</c:v>
                </c:pt>
                <c:pt idx="3493">
                  <c:v>10280</c:v>
                </c:pt>
                <c:pt idx="3494">
                  <c:v>10283</c:v>
                </c:pt>
                <c:pt idx="3495">
                  <c:v>10286</c:v>
                </c:pt>
                <c:pt idx="3496">
                  <c:v>10289</c:v>
                </c:pt>
                <c:pt idx="3497">
                  <c:v>10292</c:v>
                </c:pt>
                <c:pt idx="3498">
                  <c:v>10295</c:v>
                </c:pt>
                <c:pt idx="3499">
                  <c:v>10298</c:v>
                </c:pt>
                <c:pt idx="3500">
                  <c:v>10301</c:v>
                </c:pt>
                <c:pt idx="3501">
                  <c:v>10304</c:v>
                </c:pt>
                <c:pt idx="3502">
                  <c:v>10307</c:v>
                </c:pt>
                <c:pt idx="3503">
                  <c:v>10310</c:v>
                </c:pt>
                <c:pt idx="3504">
                  <c:v>10313</c:v>
                </c:pt>
                <c:pt idx="3505">
                  <c:v>10316</c:v>
                </c:pt>
                <c:pt idx="3506">
                  <c:v>10319</c:v>
                </c:pt>
                <c:pt idx="3507">
                  <c:v>10322</c:v>
                </c:pt>
                <c:pt idx="3508">
                  <c:v>10325</c:v>
                </c:pt>
                <c:pt idx="3509">
                  <c:v>10328</c:v>
                </c:pt>
                <c:pt idx="3510">
                  <c:v>10331</c:v>
                </c:pt>
                <c:pt idx="3511">
                  <c:v>10334</c:v>
                </c:pt>
                <c:pt idx="3512">
                  <c:v>10337</c:v>
                </c:pt>
                <c:pt idx="3513">
                  <c:v>10340</c:v>
                </c:pt>
                <c:pt idx="3514">
                  <c:v>10343</c:v>
                </c:pt>
                <c:pt idx="3515">
                  <c:v>10346</c:v>
                </c:pt>
                <c:pt idx="3516">
                  <c:v>10349</c:v>
                </c:pt>
                <c:pt idx="3517">
                  <c:v>10352</c:v>
                </c:pt>
                <c:pt idx="3518">
                  <c:v>10355</c:v>
                </c:pt>
                <c:pt idx="3519">
                  <c:v>10358</c:v>
                </c:pt>
                <c:pt idx="3520">
                  <c:v>10361</c:v>
                </c:pt>
                <c:pt idx="3521">
                  <c:v>10364</c:v>
                </c:pt>
                <c:pt idx="3522">
                  <c:v>10367</c:v>
                </c:pt>
                <c:pt idx="3523">
                  <c:v>10370</c:v>
                </c:pt>
                <c:pt idx="3524">
                  <c:v>10373</c:v>
                </c:pt>
                <c:pt idx="3525">
                  <c:v>10376</c:v>
                </c:pt>
                <c:pt idx="3526">
                  <c:v>10379</c:v>
                </c:pt>
                <c:pt idx="3527">
                  <c:v>10382</c:v>
                </c:pt>
                <c:pt idx="3528">
                  <c:v>10385</c:v>
                </c:pt>
                <c:pt idx="3529">
                  <c:v>10388</c:v>
                </c:pt>
                <c:pt idx="3530">
                  <c:v>10391</c:v>
                </c:pt>
                <c:pt idx="3531">
                  <c:v>10394</c:v>
                </c:pt>
                <c:pt idx="3532">
                  <c:v>10397</c:v>
                </c:pt>
                <c:pt idx="3533">
                  <c:v>10400</c:v>
                </c:pt>
                <c:pt idx="3534">
                  <c:v>10403</c:v>
                </c:pt>
                <c:pt idx="3535">
                  <c:v>10406</c:v>
                </c:pt>
                <c:pt idx="3536">
                  <c:v>10409</c:v>
                </c:pt>
                <c:pt idx="3537">
                  <c:v>10412</c:v>
                </c:pt>
                <c:pt idx="3538">
                  <c:v>10415</c:v>
                </c:pt>
                <c:pt idx="3539">
                  <c:v>10418</c:v>
                </c:pt>
                <c:pt idx="3540">
                  <c:v>10421</c:v>
                </c:pt>
                <c:pt idx="3541">
                  <c:v>10424</c:v>
                </c:pt>
                <c:pt idx="3542">
                  <c:v>10427</c:v>
                </c:pt>
                <c:pt idx="3543">
                  <c:v>10430</c:v>
                </c:pt>
                <c:pt idx="3544">
                  <c:v>10433</c:v>
                </c:pt>
                <c:pt idx="3545">
                  <c:v>10436</c:v>
                </c:pt>
                <c:pt idx="3546">
                  <c:v>10439</c:v>
                </c:pt>
                <c:pt idx="3547">
                  <c:v>10442</c:v>
                </c:pt>
                <c:pt idx="3548">
                  <c:v>10445</c:v>
                </c:pt>
                <c:pt idx="3549">
                  <c:v>10448</c:v>
                </c:pt>
                <c:pt idx="3550">
                  <c:v>10451</c:v>
                </c:pt>
                <c:pt idx="3551">
                  <c:v>10454</c:v>
                </c:pt>
                <c:pt idx="3552">
                  <c:v>10457</c:v>
                </c:pt>
                <c:pt idx="3553">
                  <c:v>10460</c:v>
                </c:pt>
                <c:pt idx="3554">
                  <c:v>10463</c:v>
                </c:pt>
                <c:pt idx="3555">
                  <c:v>10466</c:v>
                </c:pt>
                <c:pt idx="3556">
                  <c:v>10469</c:v>
                </c:pt>
                <c:pt idx="3557">
                  <c:v>10472</c:v>
                </c:pt>
                <c:pt idx="3558">
                  <c:v>10475</c:v>
                </c:pt>
                <c:pt idx="3559">
                  <c:v>10478</c:v>
                </c:pt>
                <c:pt idx="3560">
                  <c:v>10481</c:v>
                </c:pt>
                <c:pt idx="3561">
                  <c:v>10484</c:v>
                </c:pt>
                <c:pt idx="3562">
                  <c:v>10487</c:v>
                </c:pt>
                <c:pt idx="3563">
                  <c:v>10490</c:v>
                </c:pt>
                <c:pt idx="3564">
                  <c:v>10493</c:v>
                </c:pt>
                <c:pt idx="3565">
                  <c:v>10496</c:v>
                </c:pt>
                <c:pt idx="3566">
                  <c:v>10499</c:v>
                </c:pt>
                <c:pt idx="3567">
                  <c:v>10502</c:v>
                </c:pt>
                <c:pt idx="3568">
                  <c:v>10505</c:v>
                </c:pt>
                <c:pt idx="3569">
                  <c:v>10508</c:v>
                </c:pt>
                <c:pt idx="3570">
                  <c:v>10511</c:v>
                </c:pt>
                <c:pt idx="3571">
                  <c:v>10514</c:v>
                </c:pt>
                <c:pt idx="3572">
                  <c:v>10517</c:v>
                </c:pt>
                <c:pt idx="3573">
                  <c:v>10520</c:v>
                </c:pt>
                <c:pt idx="3574">
                  <c:v>10523</c:v>
                </c:pt>
                <c:pt idx="3575">
                  <c:v>10526</c:v>
                </c:pt>
                <c:pt idx="3576">
                  <c:v>10529</c:v>
                </c:pt>
                <c:pt idx="3577">
                  <c:v>10532</c:v>
                </c:pt>
                <c:pt idx="3578">
                  <c:v>10535</c:v>
                </c:pt>
                <c:pt idx="3579">
                  <c:v>10538</c:v>
                </c:pt>
                <c:pt idx="3580">
                  <c:v>10541</c:v>
                </c:pt>
                <c:pt idx="3581">
                  <c:v>10544</c:v>
                </c:pt>
                <c:pt idx="3582">
                  <c:v>10547</c:v>
                </c:pt>
                <c:pt idx="3583">
                  <c:v>10550</c:v>
                </c:pt>
                <c:pt idx="3584">
                  <c:v>10553</c:v>
                </c:pt>
                <c:pt idx="3585">
                  <c:v>10556</c:v>
                </c:pt>
                <c:pt idx="3586">
                  <c:v>10559</c:v>
                </c:pt>
                <c:pt idx="3587">
                  <c:v>10562</c:v>
                </c:pt>
                <c:pt idx="3588">
                  <c:v>10565</c:v>
                </c:pt>
                <c:pt idx="3589">
                  <c:v>10568</c:v>
                </c:pt>
                <c:pt idx="3590">
                  <c:v>10571</c:v>
                </c:pt>
                <c:pt idx="3591">
                  <c:v>10574</c:v>
                </c:pt>
                <c:pt idx="3592">
                  <c:v>10577</c:v>
                </c:pt>
                <c:pt idx="3593">
                  <c:v>10580</c:v>
                </c:pt>
                <c:pt idx="3594">
                  <c:v>10583</c:v>
                </c:pt>
                <c:pt idx="3595">
                  <c:v>10586</c:v>
                </c:pt>
                <c:pt idx="3596">
                  <c:v>10589</c:v>
                </c:pt>
                <c:pt idx="3597">
                  <c:v>10592</c:v>
                </c:pt>
                <c:pt idx="3598">
                  <c:v>10595</c:v>
                </c:pt>
                <c:pt idx="3599">
                  <c:v>10598</c:v>
                </c:pt>
                <c:pt idx="3600">
                  <c:v>10601</c:v>
                </c:pt>
                <c:pt idx="3601">
                  <c:v>10604</c:v>
                </c:pt>
                <c:pt idx="3602">
                  <c:v>10607</c:v>
                </c:pt>
                <c:pt idx="3603">
                  <c:v>10610</c:v>
                </c:pt>
                <c:pt idx="3604">
                  <c:v>10613</c:v>
                </c:pt>
                <c:pt idx="3605">
                  <c:v>10616</c:v>
                </c:pt>
                <c:pt idx="3606">
                  <c:v>10619</c:v>
                </c:pt>
                <c:pt idx="3607">
                  <c:v>10622</c:v>
                </c:pt>
                <c:pt idx="3608">
                  <c:v>10625</c:v>
                </c:pt>
                <c:pt idx="3609">
                  <c:v>10628</c:v>
                </c:pt>
                <c:pt idx="3610">
                  <c:v>10631</c:v>
                </c:pt>
                <c:pt idx="3611">
                  <c:v>10634</c:v>
                </c:pt>
                <c:pt idx="3612">
                  <c:v>10637</c:v>
                </c:pt>
                <c:pt idx="3613">
                  <c:v>10640</c:v>
                </c:pt>
                <c:pt idx="3614">
                  <c:v>10643</c:v>
                </c:pt>
                <c:pt idx="3615">
                  <c:v>10646</c:v>
                </c:pt>
                <c:pt idx="3616">
                  <c:v>10649</c:v>
                </c:pt>
                <c:pt idx="3617">
                  <c:v>10652</c:v>
                </c:pt>
                <c:pt idx="3618">
                  <c:v>10655</c:v>
                </c:pt>
                <c:pt idx="3619">
                  <c:v>10658</c:v>
                </c:pt>
                <c:pt idx="3620">
                  <c:v>10661</c:v>
                </c:pt>
                <c:pt idx="3621">
                  <c:v>10664</c:v>
                </c:pt>
                <c:pt idx="3622">
                  <c:v>10667</c:v>
                </c:pt>
                <c:pt idx="3623">
                  <c:v>10670</c:v>
                </c:pt>
                <c:pt idx="3624">
                  <c:v>10673</c:v>
                </c:pt>
                <c:pt idx="3625">
                  <c:v>10676</c:v>
                </c:pt>
                <c:pt idx="3626">
                  <c:v>10679</c:v>
                </c:pt>
                <c:pt idx="3627">
                  <c:v>10682</c:v>
                </c:pt>
                <c:pt idx="3628">
                  <c:v>10685</c:v>
                </c:pt>
                <c:pt idx="3629">
                  <c:v>10688</c:v>
                </c:pt>
                <c:pt idx="3630">
                  <c:v>10691</c:v>
                </c:pt>
                <c:pt idx="3631">
                  <c:v>10694</c:v>
                </c:pt>
                <c:pt idx="3632">
                  <c:v>10697</c:v>
                </c:pt>
                <c:pt idx="3633">
                  <c:v>10700</c:v>
                </c:pt>
                <c:pt idx="3634">
                  <c:v>10703</c:v>
                </c:pt>
                <c:pt idx="3635">
                  <c:v>10706</c:v>
                </c:pt>
                <c:pt idx="3636">
                  <c:v>10709</c:v>
                </c:pt>
                <c:pt idx="3637">
                  <c:v>10712</c:v>
                </c:pt>
                <c:pt idx="3638">
                  <c:v>10715</c:v>
                </c:pt>
                <c:pt idx="3639">
                  <c:v>10718</c:v>
                </c:pt>
                <c:pt idx="3640">
                  <c:v>10721</c:v>
                </c:pt>
                <c:pt idx="3641">
                  <c:v>10724</c:v>
                </c:pt>
                <c:pt idx="3642">
                  <c:v>10727</c:v>
                </c:pt>
                <c:pt idx="3643">
                  <c:v>10730</c:v>
                </c:pt>
                <c:pt idx="3644">
                  <c:v>10733</c:v>
                </c:pt>
                <c:pt idx="3645">
                  <c:v>10736</c:v>
                </c:pt>
                <c:pt idx="3646">
                  <c:v>10739</c:v>
                </c:pt>
                <c:pt idx="3647">
                  <c:v>10742</c:v>
                </c:pt>
                <c:pt idx="3648">
                  <c:v>10745</c:v>
                </c:pt>
                <c:pt idx="3649">
                  <c:v>10748</c:v>
                </c:pt>
                <c:pt idx="3650">
                  <c:v>10751</c:v>
                </c:pt>
                <c:pt idx="3651">
                  <c:v>10754</c:v>
                </c:pt>
                <c:pt idx="3652">
                  <c:v>10757</c:v>
                </c:pt>
                <c:pt idx="3653">
                  <c:v>10760</c:v>
                </c:pt>
                <c:pt idx="3654">
                  <c:v>10763</c:v>
                </c:pt>
                <c:pt idx="3655">
                  <c:v>10766</c:v>
                </c:pt>
                <c:pt idx="3656">
                  <c:v>10769</c:v>
                </c:pt>
                <c:pt idx="3657">
                  <c:v>10772</c:v>
                </c:pt>
                <c:pt idx="3658">
                  <c:v>10775</c:v>
                </c:pt>
                <c:pt idx="3659">
                  <c:v>10778</c:v>
                </c:pt>
                <c:pt idx="3660">
                  <c:v>10781</c:v>
                </c:pt>
                <c:pt idx="3661">
                  <c:v>10784</c:v>
                </c:pt>
                <c:pt idx="3662">
                  <c:v>10787</c:v>
                </c:pt>
                <c:pt idx="3663">
                  <c:v>10790</c:v>
                </c:pt>
                <c:pt idx="3664">
                  <c:v>10793</c:v>
                </c:pt>
                <c:pt idx="3665">
                  <c:v>10796</c:v>
                </c:pt>
                <c:pt idx="3666">
                  <c:v>10799</c:v>
                </c:pt>
                <c:pt idx="3667">
                  <c:v>10802</c:v>
                </c:pt>
                <c:pt idx="3668">
                  <c:v>10805</c:v>
                </c:pt>
                <c:pt idx="3669">
                  <c:v>10808</c:v>
                </c:pt>
                <c:pt idx="3670">
                  <c:v>10811</c:v>
                </c:pt>
                <c:pt idx="3671">
                  <c:v>10814</c:v>
                </c:pt>
                <c:pt idx="3672">
                  <c:v>10817</c:v>
                </c:pt>
                <c:pt idx="3673">
                  <c:v>10820</c:v>
                </c:pt>
                <c:pt idx="3674">
                  <c:v>10823</c:v>
                </c:pt>
                <c:pt idx="3675">
                  <c:v>10826</c:v>
                </c:pt>
                <c:pt idx="3676">
                  <c:v>10829</c:v>
                </c:pt>
                <c:pt idx="3677">
                  <c:v>10832</c:v>
                </c:pt>
                <c:pt idx="3678">
                  <c:v>10835</c:v>
                </c:pt>
                <c:pt idx="3679">
                  <c:v>10838</c:v>
                </c:pt>
                <c:pt idx="3680">
                  <c:v>10841</c:v>
                </c:pt>
                <c:pt idx="3681">
                  <c:v>10844</c:v>
                </c:pt>
                <c:pt idx="3682">
                  <c:v>10847</c:v>
                </c:pt>
                <c:pt idx="3683">
                  <c:v>10850</c:v>
                </c:pt>
                <c:pt idx="3684">
                  <c:v>10853</c:v>
                </c:pt>
                <c:pt idx="3685">
                  <c:v>10856</c:v>
                </c:pt>
                <c:pt idx="3686">
                  <c:v>10859</c:v>
                </c:pt>
                <c:pt idx="3687">
                  <c:v>10862</c:v>
                </c:pt>
                <c:pt idx="3688">
                  <c:v>10865</c:v>
                </c:pt>
                <c:pt idx="3689">
                  <c:v>10868</c:v>
                </c:pt>
                <c:pt idx="3690">
                  <c:v>10871</c:v>
                </c:pt>
                <c:pt idx="3691">
                  <c:v>10874</c:v>
                </c:pt>
                <c:pt idx="3692">
                  <c:v>10877</c:v>
                </c:pt>
                <c:pt idx="3693">
                  <c:v>10880</c:v>
                </c:pt>
                <c:pt idx="3694">
                  <c:v>10883</c:v>
                </c:pt>
                <c:pt idx="3695">
                  <c:v>10886</c:v>
                </c:pt>
                <c:pt idx="3696">
                  <c:v>10889</c:v>
                </c:pt>
                <c:pt idx="3697">
                  <c:v>10892</c:v>
                </c:pt>
                <c:pt idx="3698">
                  <c:v>10895</c:v>
                </c:pt>
                <c:pt idx="3699">
                  <c:v>10898</c:v>
                </c:pt>
                <c:pt idx="3700">
                  <c:v>10901</c:v>
                </c:pt>
                <c:pt idx="3701">
                  <c:v>10904</c:v>
                </c:pt>
                <c:pt idx="3702">
                  <c:v>10907</c:v>
                </c:pt>
                <c:pt idx="3703">
                  <c:v>10910</c:v>
                </c:pt>
                <c:pt idx="3704">
                  <c:v>10913</c:v>
                </c:pt>
                <c:pt idx="3705">
                  <c:v>10916</c:v>
                </c:pt>
                <c:pt idx="3706">
                  <c:v>10919</c:v>
                </c:pt>
                <c:pt idx="3707">
                  <c:v>10922</c:v>
                </c:pt>
                <c:pt idx="3708">
                  <c:v>10925</c:v>
                </c:pt>
                <c:pt idx="3709">
                  <c:v>10928</c:v>
                </c:pt>
                <c:pt idx="3710">
                  <c:v>10931</c:v>
                </c:pt>
                <c:pt idx="3711">
                  <c:v>10934</c:v>
                </c:pt>
                <c:pt idx="3712">
                  <c:v>10937</c:v>
                </c:pt>
                <c:pt idx="3713">
                  <c:v>10940</c:v>
                </c:pt>
                <c:pt idx="3714">
                  <c:v>10943</c:v>
                </c:pt>
                <c:pt idx="3715">
                  <c:v>10946</c:v>
                </c:pt>
                <c:pt idx="3716">
                  <c:v>10949</c:v>
                </c:pt>
                <c:pt idx="3717">
                  <c:v>10952</c:v>
                </c:pt>
                <c:pt idx="3718">
                  <c:v>10955</c:v>
                </c:pt>
                <c:pt idx="3719">
                  <c:v>10958</c:v>
                </c:pt>
                <c:pt idx="3720">
                  <c:v>10961</c:v>
                </c:pt>
                <c:pt idx="3721">
                  <c:v>10964</c:v>
                </c:pt>
                <c:pt idx="3722">
                  <c:v>10967</c:v>
                </c:pt>
                <c:pt idx="3723">
                  <c:v>10970</c:v>
                </c:pt>
                <c:pt idx="3724">
                  <c:v>10973</c:v>
                </c:pt>
                <c:pt idx="3725">
                  <c:v>10976</c:v>
                </c:pt>
                <c:pt idx="3726">
                  <c:v>10979</c:v>
                </c:pt>
                <c:pt idx="3727">
                  <c:v>10982</c:v>
                </c:pt>
                <c:pt idx="3728">
                  <c:v>10985</c:v>
                </c:pt>
                <c:pt idx="3729">
                  <c:v>10988</c:v>
                </c:pt>
                <c:pt idx="3730">
                  <c:v>10991</c:v>
                </c:pt>
                <c:pt idx="3731">
                  <c:v>10994</c:v>
                </c:pt>
                <c:pt idx="3732">
                  <c:v>10997</c:v>
                </c:pt>
                <c:pt idx="3733">
                  <c:v>11000</c:v>
                </c:pt>
                <c:pt idx="3734">
                  <c:v>11003</c:v>
                </c:pt>
                <c:pt idx="3735">
                  <c:v>11006</c:v>
                </c:pt>
                <c:pt idx="3736">
                  <c:v>11009</c:v>
                </c:pt>
                <c:pt idx="3737">
                  <c:v>11012</c:v>
                </c:pt>
                <c:pt idx="3738">
                  <c:v>11015</c:v>
                </c:pt>
                <c:pt idx="3739">
                  <c:v>11018</c:v>
                </c:pt>
                <c:pt idx="3740">
                  <c:v>11021</c:v>
                </c:pt>
                <c:pt idx="3741">
                  <c:v>11024</c:v>
                </c:pt>
                <c:pt idx="3742">
                  <c:v>11027</c:v>
                </c:pt>
                <c:pt idx="3743">
                  <c:v>11030</c:v>
                </c:pt>
                <c:pt idx="3744">
                  <c:v>11033</c:v>
                </c:pt>
                <c:pt idx="3745">
                  <c:v>11036</c:v>
                </c:pt>
                <c:pt idx="3746">
                  <c:v>11039</c:v>
                </c:pt>
                <c:pt idx="3747">
                  <c:v>11042</c:v>
                </c:pt>
                <c:pt idx="3748">
                  <c:v>11045</c:v>
                </c:pt>
                <c:pt idx="3749">
                  <c:v>11048</c:v>
                </c:pt>
                <c:pt idx="3750">
                  <c:v>11051</c:v>
                </c:pt>
                <c:pt idx="3751">
                  <c:v>11054</c:v>
                </c:pt>
                <c:pt idx="3752">
                  <c:v>11057</c:v>
                </c:pt>
                <c:pt idx="3753">
                  <c:v>11060</c:v>
                </c:pt>
                <c:pt idx="3754">
                  <c:v>11063</c:v>
                </c:pt>
                <c:pt idx="3755">
                  <c:v>11066</c:v>
                </c:pt>
                <c:pt idx="3756">
                  <c:v>11069</c:v>
                </c:pt>
                <c:pt idx="3757">
                  <c:v>11072</c:v>
                </c:pt>
                <c:pt idx="3758">
                  <c:v>11075</c:v>
                </c:pt>
                <c:pt idx="3759">
                  <c:v>11078</c:v>
                </c:pt>
                <c:pt idx="3760">
                  <c:v>11081</c:v>
                </c:pt>
                <c:pt idx="3761">
                  <c:v>11084</c:v>
                </c:pt>
                <c:pt idx="3762">
                  <c:v>11087</c:v>
                </c:pt>
                <c:pt idx="3763">
                  <c:v>11090</c:v>
                </c:pt>
                <c:pt idx="3764">
                  <c:v>11093</c:v>
                </c:pt>
                <c:pt idx="3765">
                  <c:v>11096</c:v>
                </c:pt>
                <c:pt idx="3766">
                  <c:v>11099</c:v>
                </c:pt>
                <c:pt idx="3767">
                  <c:v>11102</c:v>
                </c:pt>
                <c:pt idx="3768">
                  <c:v>11105</c:v>
                </c:pt>
                <c:pt idx="3769">
                  <c:v>11108</c:v>
                </c:pt>
                <c:pt idx="3770">
                  <c:v>11111</c:v>
                </c:pt>
                <c:pt idx="3771">
                  <c:v>11114</c:v>
                </c:pt>
                <c:pt idx="3772">
                  <c:v>11117</c:v>
                </c:pt>
                <c:pt idx="3773">
                  <c:v>11120</c:v>
                </c:pt>
                <c:pt idx="3774">
                  <c:v>11123</c:v>
                </c:pt>
                <c:pt idx="3775">
                  <c:v>11126</c:v>
                </c:pt>
                <c:pt idx="3776">
                  <c:v>11129</c:v>
                </c:pt>
                <c:pt idx="3777">
                  <c:v>11132</c:v>
                </c:pt>
                <c:pt idx="3778">
                  <c:v>11135</c:v>
                </c:pt>
                <c:pt idx="3779">
                  <c:v>11138</c:v>
                </c:pt>
                <c:pt idx="3780">
                  <c:v>11141</c:v>
                </c:pt>
                <c:pt idx="3781">
                  <c:v>11144</c:v>
                </c:pt>
                <c:pt idx="3782">
                  <c:v>11147</c:v>
                </c:pt>
                <c:pt idx="3783">
                  <c:v>11150</c:v>
                </c:pt>
                <c:pt idx="3784">
                  <c:v>11153</c:v>
                </c:pt>
                <c:pt idx="3785">
                  <c:v>11156</c:v>
                </c:pt>
                <c:pt idx="3786">
                  <c:v>11159</c:v>
                </c:pt>
                <c:pt idx="3787">
                  <c:v>11162</c:v>
                </c:pt>
                <c:pt idx="3788">
                  <c:v>11165</c:v>
                </c:pt>
                <c:pt idx="3789">
                  <c:v>11168</c:v>
                </c:pt>
                <c:pt idx="3790">
                  <c:v>11171</c:v>
                </c:pt>
                <c:pt idx="3791">
                  <c:v>11174</c:v>
                </c:pt>
                <c:pt idx="3792">
                  <c:v>11177</c:v>
                </c:pt>
                <c:pt idx="3793">
                  <c:v>11180</c:v>
                </c:pt>
                <c:pt idx="3794">
                  <c:v>11183</c:v>
                </c:pt>
                <c:pt idx="3795">
                  <c:v>11186</c:v>
                </c:pt>
                <c:pt idx="3796">
                  <c:v>11189</c:v>
                </c:pt>
                <c:pt idx="3797">
                  <c:v>11192</c:v>
                </c:pt>
                <c:pt idx="3798">
                  <c:v>11195</c:v>
                </c:pt>
                <c:pt idx="3799">
                  <c:v>11198</c:v>
                </c:pt>
                <c:pt idx="3800">
                  <c:v>11201</c:v>
                </c:pt>
                <c:pt idx="3801">
                  <c:v>11204</c:v>
                </c:pt>
                <c:pt idx="3802">
                  <c:v>11207</c:v>
                </c:pt>
                <c:pt idx="3803">
                  <c:v>11210</c:v>
                </c:pt>
                <c:pt idx="3804">
                  <c:v>11213</c:v>
                </c:pt>
                <c:pt idx="3805">
                  <c:v>11216</c:v>
                </c:pt>
                <c:pt idx="3806">
                  <c:v>11219</c:v>
                </c:pt>
                <c:pt idx="3807">
                  <c:v>11222</c:v>
                </c:pt>
                <c:pt idx="3808">
                  <c:v>11225</c:v>
                </c:pt>
                <c:pt idx="3809">
                  <c:v>11228</c:v>
                </c:pt>
                <c:pt idx="3810">
                  <c:v>11231</c:v>
                </c:pt>
                <c:pt idx="3811">
                  <c:v>11234</c:v>
                </c:pt>
                <c:pt idx="3812">
                  <c:v>11237</c:v>
                </c:pt>
                <c:pt idx="3813">
                  <c:v>11240</c:v>
                </c:pt>
                <c:pt idx="3814">
                  <c:v>11243</c:v>
                </c:pt>
                <c:pt idx="3815">
                  <c:v>11246</c:v>
                </c:pt>
                <c:pt idx="3816">
                  <c:v>11249</c:v>
                </c:pt>
                <c:pt idx="3817">
                  <c:v>11252</c:v>
                </c:pt>
                <c:pt idx="3818">
                  <c:v>11255</c:v>
                </c:pt>
                <c:pt idx="3819">
                  <c:v>11258</c:v>
                </c:pt>
                <c:pt idx="3820">
                  <c:v>11261</c:v>
                </c:pt>
                <c:pt idx="3821">
                  <c:v>11264</c:v>
                </c:pt>
                <c:pt idx="3822">
                  <c:v>11267</c:v>
                </c:pt>
                <c:pt idx="3823">
                  <c:v>11270</c:v>
                </c:pt>
                <c:pt idx="3824">
                  <c:v>11273</c:v>
                </c:pt>
                <c:pt idx="3825">
                  <c:v>11276</c:v>
                </c:pt>
                <c:pt idx="3826">
                  <c:v>11279</c:v>
                </c:pt>
                <c:pt idx="3827">
                  <c:v>11282</c:v>
                </c:pt>
                <c:pt idx="3828">
                  <c:v>11285</c:v>
                </c:pt>
                <c:pt idx="3829">
                  <c:v>11288</c:v>
                </c:pt>
                <c:pt idx="3830">
                  <c:v>11291</c:v>
                </c:pt>
                <c:pt idx="3831">
                  <c:v>11294</c:v>
                </c:pt>
                <c:pt idx="3832">
                  <c:v>11297</c:v>
                </c:pt>
                <c:pt idx="3833">
                  <c:v>11300</c:v>
                </c:pt>
                <c:pt idx="3834">
                  <c:v>11303</c:v>
                </c:pt>
                <c:pt idx="3835">
                  <c:v>11306</c:v>
                </c:pt>
                <c:pt idx="3836">
                  <c:v>11309</c:v>
                </c:pt>
                <c:pt idx="3837">
                  <c:v>11312</c:v>
                </c:pt>
                <c:pt idx="3838">
                  <c:v>11315</c:v>
                </c:pt>
                <c:pt idx="3839">
                  <c:v>11318</c:v>
                </c:pt>
                <c:pt idx="3840">
                  <c:v>11321</c:v>
                </c:pt>
                <c:pt idx="3841">
                  <c:v>11324</c:v>
                </c:pt>
                <c:pt idx="3842">
                  <c:v>11327</c:v>
                </c:pt>
                <c:pt idx="3843">
                  <c:v>11330</c:v>
                </c:pt>
                <c:pt idx="3844">
                  <c:v>11333</c:v>
                </c:pt>
                <c:pt idx="3845">
                  <c:v>11336</c:v>
                </c:pt>
                <c:pt idx="3846">
                  <c:v>11339</c:v>
                </c:pt>
                <c:pt idx="3847">
                  <c:v>11342</c:v>
                </c:pt>
                <c:pt idx="3848">
                  <c:v>11345</c:v>
                </c:pt>
                <c:pt idx="3849">
                  <c:v>11348</c:v>
                </c:pt>
                <c:pt idx="3850">
                  <c:v>11351</c:v>
                </c:pt>
                <c:pt idx="3851">
                  <c:v>11354</c:v>
                </c:pt>
                <c:pt idx="3852">
                  <c:v>11357</c:v>
                </c:pt>
                <c:pt idx="3853">
                  <c:v>11360</c:v>
                </c:pt>
                <c:pt idx="3854">
                  <c:v>11363</c:v>
                </c:pt>
                <c:pt idx="3855">
                  <c:v>11366</c:v>
                </c:pt>
                <c:pt idx="3856">
                  <c:v>11369</c:v>
                </c:pt>
                <c:pt idx="3857">
                  <c:v>11372</c:v>
                </c:pt>
                <c:pt idx="3858">
                  <c:v>11375</c:v>
                </c:pt>
                <c:pt idx="3859">
                  <c:v>11378</c:v>
                </c:pt>
                <c:pt idx="3860">
                  <c:v>11381</c:v>
                </c:pt>
                <c:pt idx="3861">
                  <c:v>11384</c:v>
                </c:pt>
                <c:pt idx="3862">
                  <c:v>11387</c:v>
                </c:pt>
                <c:pt idx="3863">
                  <c:v>11390</c:v>
                </c:pt>
                <c:pt idx="3864">
                  <c:v>11393</c:v>
                </c:pt>
                <c:pt idx="3865">
                  <c:v>11396</c:v>
                </c:pt>
                <c:pt idx="3866">
                  <c:v>11399</c:v>
                </c:pt>
                <c:pt idx="3867">
                  <c:v>11402</c:v>
                </c:pt>
                <c:pt idx="3868">
                  <c:v>11405</c:v>
                </c:pt>
                <c:pt idx="3869">
                  <c:v>11408</c:v>
                </c:pt>
                <c:pt idx="3870">
                  <c:v>11411</c:v>
                </c:pt>
                <c:pt idx="3871">
                  <c:v>11414</c:v>
                </c:pt>
                <c:pt idx="3872">
                  <c:v>11417</c:v>
                </c:pt>
                <c:pt idx="3873">
                  <c:v>11420</c:v>
                </c:pt>
                <c:pt idx="3874">
                  <c:v>11423</c:v>
                </c:pt>
                <c:pt idx="3875">
                  <c:v>11426</c:v>
                </c:pt>
                <c:pt idx="3876">
                  <c:v>11429</c:v>
                </c:pt>
                <c:pt idx="3877">
                  <c:v>11432</c:v>
                </c:pt>
                <c:pt idx="3878">
                  <c:v>11435</c:v>
                </c:pt>
                <c:pt idx="3879">
                  <c:v>11438</c:v>
                </c:pt>
                <c:pt idx="3880">
                  <c:v>11441</c:v>
                </c:pt>
                <c:pt idx="3881">
                  <c:v>11444</c:v>
                </c:pt>
                <c:pt idx="3882">
                  <c:v>11447</c:v>
                </c:pt>
                <c:pt idx="3883">
                  <c:v>11450</c:v>
                </c:pt>
                <c:pt idx="3884">
                  <c:v>11453</c:v>
                </c:pt>
                <c:pt idx="3885">
                  <c:v>11456</c:v>
                </c:pt>
                <c:pt idx="3886">
                  <c:v>11459</c:v>
                </c:pt>
                <c:pt idx="3887">
                  <c:v>11462</c:v>
                </c:pt>
                <c:pt idx="3888">
                  <c:v>11465</c:v>
                </c:pt>
                <c:pt idx="3889">
                  <c:v>11468</c:v>
                </c:pt>
                <c:pt idx="3890">
                  <c:v>11471</c:v>
                </c:pt>
                <c:pt idx="3891">
                  <c:v>11474</c:v>
                </c:pt>
                <c:pt idx="3892">
                  <c:v>11477</c:v>
                </c:pt>
                <c:pt idx="3893">
                  <c:v>11480</c:v>
                </c:pt>
                <c:pt idx="3894">
                  <c:v>11483</c:v>
                </c:pt>
                <c:pt idx="3895">
                  <c:v>11486</c:v>
                </c:pt>
                <c:pt idx="3896">
                  <c:v>11489</c:v>
                </c:pt>
                <c:pt idx="3897">
                  <c:v>11492</c:v>
                </c:pt>
                <c:pt idx="3898">
                  <c:v>11495</c:v>
                </c:pt>
                <c:pt idx="3899">
                  <c:v>11498</c:v>
                </c:pt>
                <c:pt idx="3900">
                  <c:v>11501</c:v>
                </c:pt>
                <c:pt idx="3901">
                  <c:v>11504</c:v>
                </c:pt>
                <c:pt idx="3902">
                  <c:v>11507</c:v>
                </c:pt>
                <c:pt idx="3903">
                  <c:v>11510</c:v>
                </c:pt>
                <c:pt idx="3904">
                  <c:v>11513</c:v>
                </c:pt>
                <c:pt idx="3905">
                  <c:v>11516</c:v>
                </c:pt>
                <c:pt idx="3906">
                  <c:v>11519</c:v>
                </c:pt>
                <c:pt idx="3907">
                  <c:v>11522</c:v>
                </c:pt>
                <c:pt idx="3908">
                  <c:v>11525</c:v>
                </c:pt>
                <c:pt idx="3909">
                  <c:v>11528</c:v>
                </c:pt>
                <c:pt idx="3910">
                  <c:v>11531</c:v>
                </c:pt>
                <c:pt idx="3911">
                  <c:v>11534</c:v>
                </c:pt>
                <c:pt idx="3912">
                  <c:v>11537</c:v>
                </c:pt>
                <c:pt idx="3913">
                  <c:v>11540</c:v>
                </c:pt>
                <c:pt idx="3914">
                  <c:v>11543</c:v>
                </c:pt>
                <c:pt idx="3915">
                  <c:v>11546</c:v>
                </c:pt>
                <c:pt idx="3916">
                  <c:v>11549</c:v>
                </c:pt>
                <c:pt idx="3917">
                  <c:v>11552</c:v>
                </c:pt>
                <c:pt idx="3918">
                  <c:v>11555</c:v>
                </c:pt>
                <c:pt idx="3919">
                  <c:v>11558</c:v>
                </c:pt>
                <c:pt idx="3920">
                  <c:v>11561</c:v>
                </c:pt>
                <c:pt idx="3921">
                  <c:v>11564</c:v>
                </c:pt>
                <c:pt idx="3922">
                  <c:v>11567</c:v>
                </c:pt>
                <c:pt idx="3923">
                  <c:v>11570</c:v>
                </c:pt>
                <c:pt idx="3924">
                  <c:v>11573</c:v>
                </c:pt>
                <c:pt idx="3925">
                  <c:v>11576</c:v>
                </c:pt>
                <c:pt idx="3926">
                  <c:v>11579</c:v>
                </c:pt>
                <c:pt idx="3927">
                  <c:v>11582</c:v>
                </c:pt>
                <c:pt idx="3928">
                  <c:v>11585</c:v>
                </c:pt>
                <c:pt idx="3929">
                  <c:v>11588</c:v>
                </c:pt>
                <c:pt idx="3930">
                  <c:v>11591</c:v>
                </c:pt>
                <c:pt idx="3931">
                  <c:v>11594</c:v>
                </c:pt>
                <c:pt idx="3932">
                  <c:v>11597</c:v>
                </c:pt>
                <c:pt idx="3933">
                  <c:v>11600</c:v>
                </c:pt>
                <c:pt idx="3934">
                  <c:v>11603</c:v>
                </c:pt>
                <c:pt idx="3935">
                  <c:v>11606</c:v>
                </c:pt>
                <c:pt idx="3936">
                  <c:v>11609</c:v>
                </c:pt>
                <c:pt idx="3937">
                  <c:v>11612</c:v>
                </c:pt>
                <c:pt idx="3938">
                  <c:v>11615</c:v>
                </c:pt>
                <c:pt idx="3939">
                  <c:v>11618</c:v>
                </c:pt>
                <c:pt idx="3940">
                  <c:v>11621</c:v>
                </c:pt>
                <c:pt idx="3941">
                  <c:v>11624</c:v>
                </c:pt>
                <c:pt idx="3942">
                  <c:v>11627</c:v>
                </c:pt>
                <c:pt idx="3943">
                  <c:v>11630</c:v>
                </c:pt>
                <c:pt idx="3944">
                  <c:v>11633</c:v>
                </c:pt>
                <c:pt idx="3945">
                  <c:v>11636</c:v>
                </c:pt>
                <c:pt idx="3946">
                  <c:v>11639</c:v>
                </c:pt>
                <c:pt idx="3947">
                  <c:v>11642</c:v>
                </c:pt>
                <c:pt idx="3948">
                  <c:v>11645</c:v>
                </c:pt>
                <c:pt idx="3949">
                  <c:v>11648</c:v>
                </c:pt>
                <c:pt idx="3950">
                  <c:v>11651</c:v>
                </c:pt>
                <c:pt idx="3951">
                  <c:v>11654</c:v>
                </c:pt>
                <c:pt idx="3952">
                  <c:v>11657</c:v>
                </c:pt>
                <c:pt idx="3953">
                  <c:v>11660</c:v>
                </c:pt>
                <c:pt idx="3954">
                  <c:v>11663</c:v>
                </c:pt>
                <c:pt idx="3955">
                  <c:v>11666</c:v>
                </c:pt>
                <c:pt idx="3956">
                  <c:v>11669</c:v>
                </c:pt>
                <c:pt idx="3957">
                  <c:v>11672</c:v>
                </c:pt>
                <c:pt idx="3958">
                  <c:v>11675</c:v>
                </c:pt>
                <c:pt idx="3959">
                  <c:v>11678</c:v>
                </c:pt>
                <c:pt idx="3960">
                  <c:v>11681</c:v>
                </c:pt>
                <c:pt idx="3961">
                  <c:v>11684</c:v>
                </c:pt>
                <c:pt idx="3962">
                  <c:v>11687</c:v>
                </c:pt>
                <c:pt idx="3963">
                  <c:v>11690</c:v>
                </c:pt>
                <c:pt idx="3964">
                  <c:v>11693</c:v>
                </c:pt>
                <c:pt idx="3965">
                  <c:v>11696</c:v>
                </c:pt>
                <c:pt idx="3966">
                  <c:v>11699</c:v>
                </c:pt>
                <c:pt idx="3967">
                  <c:v>11702</c:v>
                </c:pt>
                <c:pt idx="3968">
                  <c:v>11705</c:v>
                </c:pt>
                <c:pt idx="3969">
                  <c:v>11708</c:v>
                </c:pt>
                <c:pt idx="3970">
                  <c:v>11711</c:v>
                </c:pt>
                <c:pt idx="3971">
                  <c:v>11714</c:v>
                </c:pt>
                <c:pt idx="3972">
                  <c:v>11717</c:v>
                </c:pt>
                <c:pt idx="3973">
                  <c:v>11720</c:v>
                </c:pt>
                <c:pt idx="3974">
                  <c:v>11723</c:v>
                </c:pt>
                <c:pt idx="3975">
                  <c:v>11726</c:v>
                </c:pt>
                <c:pt idx="3976">
                  <c:v>11729</c:v>
                </c:pt>
                <c:pt idx="3977">
                  <c:v>11732</c:v>
                </c:pt>
                <c:pt idx="3978">
                  <c:v>11735</c:v>
                </c:pt>
                <c:pt idx="3979">
                  <c:v>11738</c:v>
                </c:pt>
                <c:pt idx="3980">
                  <c:v>11741</c:v>
                </c:pt>
                <c:pt idx="3981">
                  <c:v>11744</c:v>
                </c:pt>
                <c:pt idx="3982">
                  <c:v>11747</c:v>
                </c:pt>
                <c:pt idx="3983">
                  <c:v>11750</c:v>
                </c:pt>
                <c:pt idx="3984">
                  <c:v>11753</c:v>
                </c:pt>
                <c:pt idx="3985">
                  <c:v>11756</c:v>
                </c:pt>
                <c:pt idx="3986">
                  <c:v>11759</c:v>
                </c:pt>
                <c:pt idx="3987">
                  <c:v>11762</c:v>
                </c:pt>
                <c:pt idx="3988">
                  <c:v>11765</c:v>
                </c:pt>
                <c:pt idx="3989">
                  <c:v>11768</c:v>
                </c:pt>
                <c:pt idx="3990">
                  <c:v>11771</c:v>
                </c:pt>
                <c:pt idx="3991">
                  <c:v>11774</c:v>
                </c:pt>
                <c:pt idx="3992">
                  <c:v>11777</c:v>
                </c:pt>
                <c:pt idx="3993">
                  <c:v>11780</c:v>
                </c:pt>
                <c:pt idx="3994">
                  <c:v>11783</c:v>
                </c:pt>
                <c:pt idx="3995">
                  <c:v>11786</c:v>
                </c:pt>
                <c:pt idx="3996">
                  <c:v>11789</c:v>
                </c:pt>
                <c:pt idx="3997">
                  <c:v>11792</c:v>
                </c:pt>
                <c:pt idx="3998">
                  <c:v>11795</c:v>
                </c:pt>
                <c:pt idx="3999">
                  <c:v>11798</c:v>
                </c:pt>
                <c:pt idx="4000">
                  <c:v>11801</c:v>
                </c:pt>
                <c:pt idx="4001">
                  <c:v>11804</c:v>
                </c:pt>
                <c:pt idx="4002">
                  <c:v>11807</c:v>
                </c:pt>
                <c:pt idx="4003">
                  <c:v>11810</c:v>
                </c:pt>
                <c:pt idx="4004">
                  <c:v>11813</c:v>
                </c:pt>
                <c:pt idx="4005">
                  <c:v>11816</c:v>
                </c:pt>
                <c:pt idx="4006">
                  <c:v>11819</c:v>
                </c:pt>
                <c:pt idx="4007">
                  <c:v>11822</c:v>
                </c:pt>
                <c:pt idx="4008">
                  <c:v>11825</c:v>
                </c:pt>
                <c:pt idx="4009">
                  <c:v>11828</c:v>
                </c:pt>
                <c:pt idx="4010">
                  <c:v>11831</c:v>
                </c:pt>
                <c:pt idx="4011">
                  <c:v>11834</c:v>
                </c:pt>
                <c:pt idx="4012">
                  <c:v>11837</c:v>
                </c:pt>
                <c:pt idx="4013">
                  <c:v>11840</c:v>
                </c:pt>
                <c:pt idx="4014">
                  <c:v>11843</c:v>
                </c:pt>
                <c:pt idx="4015">
                  <c:v>11846</c:v>
                </c:pt>
                <c:pt idx="4016">
                  <c:v>11849</c:v>
                </c:pt>
                <c:pt idx="4017">
                  <c:v>11852</c:v>
                </c:pt>
                <c:pt idx="4018">
                  <c:v>11855</c:v>
                </c:pt>
                <c:pt idx="4019">
                  <c:v>11858</c:v>
                </c:pt>
                <c:pt idx="4020">
                  <c:v>11861</c:v>
                </c:pt>
                <c:pt idx="4021">
                  <c:v>11864</c:v>
                </c:pt>
                <c:pt idx="4022">
                  <c:v>11867</c:v>
                </c:pt>
                <c:pt idx="4023">
                  <c:v>11870</c:v>
                </c:pt>
                <c:pt idx="4024">
                  <c:v>11873</c:v>
                </c:pt>
                <c:pt idx="4025">
                  <c:v>11876</c:v>
                </c:pt>
                <c:pt idx="4026">
                  <c:v>11879</c:v>
                </c:pt>
                <c:pt idx="4027">
                  <c:v>11882</c:v>
                </c:pt>
                <c:pt idx="4028">
                  <c:v>11885</c:v>
                </c:pt>
                <c:pt idx="4029">
                  <c:v>11888</c:v>
                </c:pt>
                <c:pt idx="4030">
                  <c:v>11891</c:v>
                </c:pt>
                <c:pt idx="4031">
                  <c:v>11894</c:v>
                </c:pt>
                <c:pt idx="4032">
                  <c:v>11897</c:v>
                </c:pt>
                <c:pt idx="4033">
                  <c:v>11900</c:v>
                </c:pt>
                <c:pt idx="4034">
                  <c:v>11903</c:v>
                </c:pt>
                <c:pt idx="4035">
                  <c:v>11906</c:v>
                </c:pt>
                <c:pt idx="4036">
                  <c:v>11909</c:v>
                </c:pt>
                <c:pt idx="4037">
                  <c:v>11912</c:v>
                </c:pt>
                <c:pt idx="4038">
                  <c:v>11915</c:v>
                </c:pt>
                <c:pt idx="4039">
                  <c:v>11918</c:v>
                </c:pt>
                <c:pt idx="4040">
                  <c:v>11921</c:v>
                </c:pt>
                <c:pt idx="4041">
                  <c:v>11924</c:v>
                </c:pt>
                <c:pt idx="4042">
                  <c:v>11927</c:v>
                </c:pt>
                <c:pt idx="4043">
                  <c:v>11930</c:v>
                </c:pt>
                <c:pt idx="4044">
                  <c:v>11933</c:v>
                </c:pt>
                <c:pt idx="4045">
                  <c:v>11936</c:v>
                </c:pt>
                <c:pt idx="4046">
                  <c:v>11939</c:v>
                </c:pt>
                <c:pt idx="4047">
                  <c:v>11942</c:v>
                </c:pt>
                <c:pt idx="4048">
                  <c:v>11945</c:v>
                </c:pt>
                <c:pt idx="4049">
                  <c:v>11948</c:v>
                </c:pt>
                <c:pt idx="4050">
                  <c:v>11951</c:v>
                </c:pt>
                <c:pt idx="4051">
                  <c:v>11954</c:v>
                </c:pt>
                <c:pt idx="4052">
                  <c:v>11957</c:v>
                </c:pt>
                <c:pt idx="4053">
                  <c:v>11960</c:v>
                </c:pt>
                <c:pt idx="4054">
                  <c:v>11963</c:v>
                </c:pt>
                <c:pt idx="4055">
                  <c:v>11966</c:v>
                </c:pt>
                <c:pt idx="4056">
                  <c:v>11969</c:v>
                </c:pt>
                <c:pt idx="4057">
                  <c:v>11972</c:v>
                </c:pt>
                <c:pt idx="4058">
                  <c:v>11975</c:v>
                </c:pt>
                <c:pt idx="4059">
                  <c:v>11978</c:v>
                </c:pt>
                <c:pt idx="4060">
                  <c:v>11981</c:v>
                </c:pt>
                <c:pt idx="4061">
                  <c:v>11984</c:v>
                </c:pt>
                <c:pt idx="4062">
                  <c:v>11987</c:v>
                </c:pt>
                <c:pt idx="4063">
                  <c:v>11990</c:v>
                </c:pt>
                <c:pt idx="4064">
                  <c:v>11993</c:v>
                </c:pt>
                <c:pt idx="4065">
                  <c:v>11996</c:v>
                </c:pt>
                <c:pt idx="4066">
                  <c:v>11999</c:v>
                </c:pt>
                <c:pt idx="4067">
                  <c:v>12002</c:v>
                </c:pt>
                <c:pt idx="4068">
                  <c:v>12005</c:v>
                </c:pt>
                <c:pt idx="4069">
                  <c:v>12008</c:v>
                </c:pt>
                <c:pt idx="4070">
                  <c:v>12011</c:v>
                </c:pt>
                <c:pt idx="4071">
                  <c:v>12014</c:v>
                </c:pt>
                <c:pt idx="4072">
                  <c:v>12017</c:v>
                </c:pt>
                <c:pt idx="4073">
                  <c:v>12020</c:v>
                </c:pt>
                <c:pt idx="4074">
                  <c:v>12023</c:v>
                </c:pt>
                <c:pt idx="4075">
                  <c:v>12026</c:v>
                </c:pt>
                <c:pt idx="4076">
                  <c:v>12029</c:v>
                </c:pt>
                <c:pt idx="4077">
                  <c:v>12032</c:v>
                </c:pt>
                <c:pt idx="4078">
                  <c:v>12035</c:v>
                </c:pt>
                <c:pt idx="4079">
                  <c:v>12038</c:v>
                </c:pt>
                <c:pt idx="4080">
                  <c:v>12041</c:v>
                </c:pt>
                <c:pt idx="4081">
                  <c:v>12044</c:v>
                </c:pt>
                <c:pt idx="4082">
                  <c:v>12047</c:v>
                </c:pt>
                <c:pt idx="4083">
                  <c:v>12050</c:v>
                </c:pt>
                <c:pt idx="4084">
                  <c:v>12053</c:v>
                </c:pt>
                <c:pt idx="4085">
                  <c:v>12056</c:v>
                </c:pt>
                <c:pt idx="4086">
                  <c:v>12059</c:v>
                </c:pt>
                <c:pt idx="4087">
                  <c:v>12062</c:v>
                </c:pt>
                <c:pt idx="4088">
                  <c:v>12065</c:v>
                </c:pt>
                <c:pt idx="4089">
                  <c:v>12068</c:v>
                </c:pt>
                <c:pt idx="4090">
                  <c:v>12071</c:v>
                </c:pt>
                <c:pt idx="4091">
                  <c:v>12074</c:v>
                </c:pt>
                <c:pt idx="4092">
                  <c:v>12077</c:v>
                </c:pt>
                <c:pt idx="4093">
                  <c:v>12080</c:v>
                </c:pt>
                <c:pt idx="4094">
                  <c:v>12083</c:v>
                </c:pt>
                <c:pt idx="4095">
                  <c:v>12086</c:v>
                </c:pt>
                <c:pt idx="4096">
                  <c:v>12089</c:v>
                </c:pt>
                <c:pt idx="4097">
                  <c:v>12092</c:v>
                </c:pt>
                <c:pt idx="4098">
                  <c:v>12095</c:v>
                </c:pt>
                <c:pt idx="4099">
                  <c:v>12098</c:v>
                </c:pt>
                <c:pt idx="4100">
                  <c:v>12101</c:v>
                </c:pt>
                <c:pt idx="4101">
                  <c:v>12104</c:v>
                </c:pt>
                <c:pt idx="4102">
                  <c:v>12107</c:v>
                </c:pt>
                <c:pt idx="4103">
                  <c:v>12110</c:v>
                </c:pt>
                <c:pt idx="4104">
                  <c:v>12113</c:v>
                </c:pt>
                <c:pt idx="4105">
                  <c:v>12116</c:v>
                </c:pt>
                <c:pt idx="4106">
                  <c:v>12119</c:v>
                </c:pt>
                <c:pt idx="4107">
                  <c:v>12122</c:v>
                </c:pt>
                <c:pt idx="4108">
                  <c:v>12125</c:v>
                </c:pt>
                <c:pt idx="4109">
                  <c:v>12128</c:v>
                </c:pt>
                <c:pt idx="4110">
                  <c:v>12131</c:v>
                </c:pt>
                <c:pt idx="4111">
                  <c:v>12134</c:v>
                </c:pt>
                <c:pt idx="4112">
                  <c:v>12137</c:v>
                </c:pt>
                <c:pt idx="4113">
                  <c:v>12140</c:v>
                </c:pt>
                <c:pt idx="4114">
                  <c:v>12143</c:v>
                </c:pt>
                <c:pt idx="4115">
                  <c:v>12146</c:v>
                </c:pt>
                <c:pt idx="4116">
                  <c:v>12149</c:v>
                </c:pt>
                <c:pt idx="4117">
                  <c:v>12152</c:v>
                </c:pt>
                <c:pt idx="4118">
                  <c:v>12155</c:v>
                </c:pt>
                <c:pt idx="4119">
                  <c:v>12158</c:v>
                </c:pt>
                <c:pt idx="4120">
                  <c:v>12161</c:v>
                </c:pt>
                <c:pt idx="4121">
                  <c:v>12164</c:v>
                </c:pt>
                <c:pt idx="4122">
                  <c:v>12167</c:v>
                </c:pt>
                <c:pt idx="4123">
                  <c:v>12170</c:v>
                </c:pt>
                <c:pt idx="4124">
                  <c:v>12173</c:v>
                </c:pt>
                <c:pt idx="4125">
                  <c:v>12176</c:v>
                </c:pt>
                <c:pt idx="4126">
                  <c:v>12179</c:v>
                </c:pt>
                <c:pt idx="4127">
                  <c:v>12182</c:v>
                </c:pt>
                <c:pt idx="4128">
                  <c:v>12185</c:v>
                </c:pt>
                <c:pt idx="4129">
                  <c:v>12188</c:v>
                </c:pt>
                <c:pt idx="4130">
                  <c:v>12191</c:v>
                </c:pt>
                <c:pt idx="4131">
                  <c:v>12194</c:v>
                </c:pt>
                <c:pt idx="4132">
                  <c:v>12197</c:v>
                </c:pt>
                <c:pt idx="4133">
                  <c:v>12200</c:v>
                </c:pt>
                <c:pt idx="4134">
                  <c:v>12203</c:v>
                </c:pt>
                <c:pt idx="4135">
                  <c:v>12206</c:v>
                </c:pt>
                <c:pt idx="4136">
                  <c:v>12209</c:v>
                </c:pt>
                <c:pt idx="4137">
                  <c:v>12212</c:v>
                </c:pt>
                <c:pt idx="4138">
                  <c:v>12215</c:v>
                </c:pt>
                <c:pt idx="4139">
                  <c:v>12218</c:v>
                </c:pt>
                <c:pt idx="4140">
                  <c:v>12221</c:v>
                </c:pt>
                <c:pt idx="4141">
                  <c:v>12224</c:v>
                </c:pt>
                <c:pt idx="4142">
                  <c:v>12227</c:v>
                </c:pt>
                <c:pt idx="4143">
                  <c:v>12230</c:v>
                </c:pt>
                <c:pt idx="4144">
                  <c:v>12233</c:v>
                </c:pt>
                <c:pt idx="4145">
                  <c:v>12236</c:v>
                </c:pt>
                <c:pt idx="4146">
                  <c:v>12239</c:v>
                </c:pt>
                <c:pt idx="4147">
                  <c:v>12242</c:v>
                </c:pt>
                <c:pt idx="4148">
                  <c:v>12245</c:v>
                </c:pt>
                <c:pt idx="4149">
                  <c:v>12248</c:v>
                </c:pt>
                <c:pt idx="4150">
                  <c:v>12251</c:v>
                </c:pt>
                <c:pt idx="4151">
                  <c:v>12254</c:v>
                </c:pt>
                <c:pt idx="4152">
                  <c:v>12257</c:v>
                </c:pt>
                <c:pt idx="4153">
                  <c:v>12260</c:v>
                </c:pt>
                <c:pt idx="4154">
                  <c:v>12263</c:v>
                </c:pt>
                <c:pt idx="4155">
                  <c:v>12266</c:v>
                </c:pt>
                <c:pt idx="4156">
                  <c:v>12269</c:v>
                </c:pt>
                <c:pt idx="4157">
                  <c:v>12272</c:v>
                </c:pt>
                <c:pt idx="4158">
                  <c:v>12275</c:v>
                </c:pt>
                <c:pt idx="4159">
                  <c:v>12278</c:v>
                </c:pt>
                <c:pt idx="4160">
                  <c:v>12281</c:v>
                </c:pt>
                <c:pt idx="4161">
                  <c:v>12284</c:v>
                </c:pt>
                <c:pt idx="4162">
                  <c:v>12287</c:v>
                </c:pt>
                <c:pt idx="4163">
                  <c:v>12290</c:v>
                </c:pt>
                <c:pt idx="4164">
                  <c:v>12293</c:v>
                </c:pt>
                <c:pt idx="4165">
                  <c:v>12296</c:v>
                </c:pt>
                <c:pt idx="4166">
                  <c:v>12299</c:v>
                </c:pt>
                <c:pt idx="4167">
                  <c:v>12302</c:v>
                </c:pt>
                <c:pt idx="4168">
                  <c:v>12305</c:v>
                </c:pt>
                <c:pt idx="4169">
                  <c:v>12308</c:v>
                </c:pt>
                <c:pt idx="4170">
                  <c:v>12311</c:v>
                </c:pt>
                <c:pt idx="4171">
                  <c:v>12314</c:v>
                </c:pt>
                <c:pt idx="4172">
                  <c:v>12317</c:v>
                </c:pt>
                <c:pt idx="4173">
                  <c:v>12320</c:v>
                </c:pt>
                <c:pt idx="4174">
                  <c:v>12323</c:v>
                </c:pt>
                <c:pt idx="4175">
                  <c:v>12326</c:v>
                </c:pt>
                <c:pt idx="4176">
                  <c:v>12329</c:v>
                </c:pt>
                <c:pt idx="4177">
                  <c:v>12332</c:v>
                </c:pt>
                <c:pt idx="4178">
                  <c:v>12335</c:v>
                </c:pt>
                <c:pt idx="4179">
                  <c:v>12338</c:v>
                </c:pt>
                <c:pt idx="4180">
                  <c:v>12341</c:v>
                </c:pt>
                <c:pt idx="4181">
                  <c:v>12344</c:v>
                </c:pt>
                <c:pt idx="4182">
                  <c:v>12347</c:v>
                </c:pt>
                <c:pt idx="4183">
                  <c:v>12350</c:v>
                </c:pt>
                <c:pt idx="4184">
                  <c:v>12353</c:v>
                </c:pt>
                <c:pt idx="4185">
                  <c:v>12356</c:v>
                </c:pt>
                <c:pt idx="4186">
                  <c:v>12359</c:v>
                </c:pt>
                <c:pt idx="4187">
                  <c:v>12362</c:v>
                </c:pt>
                <c:pt idx="4188">
                  <c:v>12365</c:v>
                </c:pt>
                <c:pt idx="4189">
                  <c:v>12368</c:v>
                </c:pt>
                <c:pt idx="4190">
                  <c:v>12371</c:v>
                </c:pt>
                <c:pt idx="4191">
                  <c:v>12374</c:v>
                </c:pt>
                <c:pt idx="4192">
                  <c:v>12377</c:v>
                </c:pt>
                <c:pt idx="4193">
                  <c:v>12380</c:v>
                </c:pt>
                <c:pt idx="4194">
                  <c:v>12383</c:v>
                </c:pt>
                <c:pt idx="4195">
                  <c:v>12386</c:v>
                </c:pt>
                <c:pt idx="4196">
                  <c:v>12389</c:v>
                </c:pt>
                <c:pt idx="4197">
                  <c:v>12392</c:v>
                </c:pt>
                <c:pt idx="4198">
                  <c:v>12395</c:v>
                </c:pt>
                <c:pt idx="4199">
                  <c:v>12398</c:v>
                </c:pt>
                <c:pt idx="4200">
                  <c:v>12401</c:v>
                </c:pt>
                <c:pt idx="4201">
                  <c:v>12404</c:v>
                </c:pt>
                <c:pt idx="4202">
                  <c:v>12407</c:v>
                </c:pt>
                <c:pt idx="4203">
                  <c:v>12410</c:v>
                </c:pt>
                <c:pt idx="4204">
                  <c:v>12413</c:v>
                </c:pt>
                <c:pt idx="4205">
                  <c:v>12416</c:v>
                </c:pt>
                <c:pt idx="4206">
                  <c:v>12419</c:v>
                </c:pt>
                <c:pt idx="4207">
                  <c:v>12422</c:v>
                </c:pt>
                <c:pt idx="4208">
                  <c:v>12425</c:v>
                </c:pt>
                <c:pt idx="4209">
                  <c:v>12428</c:v>
                </c:pt>
                <c:pt idx="4210">
                  <c:v>12431</c:v>
                </c:pt>
                <c:pt idx="4211">
                  <c:v>12434</c:v>
                </c:pt>
                <c:pt idx="4212">
                  <c:v>12437</c:v>
                </c:pt>
                <c:pt idx="4213">
                  <c:v>12440</c:v>
                </c:pt>
                <c:pt idx="4214">
                  <c:v>12443</c:v>
                </c:pt>
                <c:pt idx="4215">
                  <c:v>12446</c:v>
                </c:pt>
                <c:pt idx="4216">
                  <c:v>12449</c:v>
                </c:pt>
                <c:pt idx="4217">
                  <c:v>12452</c:v>
                </c:pt>
                <c:pt idx="4218">
                  <c:v>12455</c:v>
                </c:pt>
                <c:pt idx="4219">
                  <c:v>12458</c:v>
                </c:pt>
                <c:pt idx="4220">
                  <c:v>12461</c:v>
                </c:pt>
                <c:pt idx="4221">
                  <c:v>12464</c:v>
                </c:pt>
                <c:pt idx="4222">
                  <c:v>12467</c:v>
                </c:pt>
                <c:pt idx="4223">
                  <c:v>12470</c:v>
                </c:pt>
                <c:pt idx="4224">
                  <c:v>12473</c:v>
                </c:pt>
                <c:pt idx="4225">
                  <c:v>12476</c:v>
                </c:pt>
                <c:pt idx="4226">
                  <c:v>12479</c:v>
                </c:pt>
                <c:pt idx="4227">
                  <c:v>12482</c:v>
                </c:pt>
                <c:pt idx="4228">
                  <c:v>12485</c:v>
                </c:pt>
                <c:pt idx="4229">
                  <c:v>12488</c:v>
                </c:pt>
                <c:pt idx="4230">
                  <c:v>12491</c:v>
                </c:pt>
                <c:pt idx="4231">
                  <c:v>12494</c:v>
                </c:pt>
                <c:pt idx="4232">
                  <c:v>12497</c:v>
                </c:pt>
                <c:pt idx="4233">
                  <c:v>12500</c:v>
                </c:pt>
                <c:pt idx="4234">
                  <c:v>12503</c:v>
                </c:pt>
                <c:pt idx="4235">
                  <c:v>12506</c:v>
                </c:pt>
                <c:pt idx="4236">
                  <c:v>12509</c:v>
                </c:pt>
                <c:pt idx="4237">
                  <c:v>12512</c:v>
                </c:pt>
                <c:pt idx="4238">
                  <c:v>12515</c:v>
                </c:pt>
                <c:pt idx="4239">
                  <c:v>12518</c:v>
                </c:pt>
                <c:pt idx="4240">
                  <c:v>12521</c:v>
                </c:pt>
                <c:pt idx="4241">
                  <c:v>12524</c:v>
                </c:pt>
                <c:pt idx="4242">
                  <c:v>12527</c:v>
                </c:pt>
                <c:pt idx="4243">
                  <c:v>12530</c:v>
                </c:pt>
                <c:pt idx="4244">
                  <c:v>12533</c:v>
                </c:pt>
                <c:pt idx="4245">
                  <c:v>12536</c:v>
                </c:pt>
                <c:pt idx="4246">
                  <c:v>12539</c:v>
                </c:pt>
                <c:pt idx="4247">
                  <c:v>12542</c:v>
                </c:pt>
                <c:pt idx="4248">
                  <c:v>12545</c:v>
                </c:pt>
                <c:pt idx="4249">
                  <c:v>12548</c:v>
                </c:pt>
                <c:pt idx="4250">
                  <c:v>12551</c:v>
                </c:pt>
                <c:pt idx="4251">
                  <c:v>12554</c:v>
                </c:pt>
                <c:pt idx="4252">
                  <c:v>12557</c:v>
                </c:pt>
                <c:pt idx="4253">
                  <c:v>12560</c:v>
                </c:pt>
                <c:pt idx="4254">
                  <c:v>12563</c:v>
                </c:pt>
                <c:pt idx="4255">
                  <c:v>12566</c:v>
                </c:pt>
                <c:pt idx="4256">
                  <c:v>12569</c:v>
                </c:pt>
                <c:pt idx="4257">
                  <c:v>12572</c:v>
                </c:pt>
                <c:pt idx="4258">
                  <c:v>12575</c:v>
                </c:pt>
                <c:pt idx="4259">
                  <c:v>12578</c:v>
                </c:pt>
                <c:pt idx="4260">
                  <c:v>12581</c:v>
                </c:pt>
                <c:pt idx="4261">
                  <c:v>12584</c:v>
                </c:pt>
                <c:pt idx="4262">
                  <c:v>12587</c:v>
                </c:pt>
                <c:pt idx="4263">
                  <c:v>12590</c:v>
                </c:pt>
                <c:pt idx="4264">
                  <c:v>12593</c:v>
                </c:pt>
                <c:pt idx="4265">
                  <c:v>12596</c:v>
                </c:pt>
                <c:pt idx="4266">
                  <c:v>12599</c:v>
                </c:pt>
                <c:pt idx="4267">
                  <c:v>12602</c:v>
                </c:pt>
                <c:pt idx="4268">
                  <c:v>12605</c:v>
                </c:pt>
                <c:pt idx="4269">
                  <c:v>12608</c:v>
                </c:pt>
                <c:pt idx="4270">
                  <c:v>12611</c:v>
                </c:pt>
                <c:pt idx="4271">
                  <c:v>12614</c:v>
                </c:pt>
                <c:pt idx="4272">
                  <c:v>12617</c:v>
                </c:pt>
                <c:pt idx="4273">
                  <c:v>12620</c:v>
                </c:pt>
                <c:pt idx="4274">
                  <c:v>12623</c:v>
                </c:pt>
                <c:pt idx="4275">
                  <c:v>12626</c:v>
                </c:pt>
                <c:pt idx="4276">
                  <c:v>12629</c:v>
                </c:pt>
                <c:pt idx="4277">
                  <c:v>12632</c:v>
                </c:pt>
                <c:pt idx="4278">
                  <c:v>12635</c:v>
                </c:pt>
                <c:pt idx="4279">
                  <c:v>12638</c:v>
                </c:pt>
                <c:pt idx="4280">
                  <c:v>12641</c:v>
                </c:pt>
                <c:pt idx="4281">
                  <c:v>12644</c:v>
                </c:pt>
                <c:pt idx="4282">
                  <c:v>12647</c:v>
                </c:pt>
                <c:pt idx="4283">
                  <c:v>12650</c:v>
                </c:pt>
                <c:pt idx="4284">
                  <c:v>12653</c:v>
                </c:pt>
                <c:pt idx="4285">
                  <c:v>12656</c:v>
                </c:pt>
                <c:pt idx="4286">
                  <c:v>12659</c:v>
                </c:pt>
                <c:pt idx="4287">
                  <c:v>12662</c:v>
                </c:pt>
                <c:pt idx="4288">
                  <c:v>12665</c:v>
                </c:pt>
                <c:pt idx="4289">
                  <c:v>12668</c:v>
                </c:pt>
                <c:pt idx="4290">
                  <c:v>12671</c:v>
                </c:pt>
                <c:pt idx="4291">
                  <c:v>12674</c:v>
                </c:pt>
                <c:pt idx="4292">
                  <c:v>12677</c:v>
                </c:pt>
                <c:pt idx="4293">
                  <c:v>12680</c:v>
                </c:pt>
                <c:pt idx="4294">
                  <c:v>12683</c:v>
                </c:pt>
                <c:pt idx="4295">
                  <c:v>12686</c:v>
                </c:pt>
                <c:pt idx="4296">
                  <c:v>12689</c:v>
                </c:pt>
                <c:pt idx="4297">
                  <c:v>12692</c:v>
                </c:pt>
                <c:pt idx="4298">
                  <c:v>12695</c:v>
                </c:pt>
                <c:pt idx="4299">
                  <c:v>12698</c:v>
                </c:pt>
                <c:pt idx="4300">
                  <c:v>12701</c:v>
                </c:pt>
                <c:pt idx="4301">
                  <c:v>12704</c:v>
                </c:pt>
                <c:pt idx="4302">
                  <c:v>12707</c:v>
                </c:pt>
                <c:pt idx="4303">
                  <c:v>12710</c:v>
                </c:pt>
                <c:pt idx="4304">
                  <c:v>12713</c:v>
                </c:pt>
                <c:pt idx="4305">
                  <c:v>12716</c:v>
                </c:pt>
                <c:pt idx="4306">
                  <c:v>12719</c:v>
                </c:pt>
                <c:pt idx="4307">
                  <c:v>12722</c:v>
                </c:pt>
                <c:pt idx="4308">
                  <c:v>12725</c:v>
                </c:pt>
                <c:pt idx="4309">
                  <c:v>12728</c:v>
                </c:pt>
                <c:pt idx="4310">
                  <c:v>12731</c:v>
                </c:pt>
                <c:pt idx="4311">
                  <c:v>12734</c:v>
                </c:pt>
                <c:pt idx="4312">
                  <c:v>12737</c:v>
                </c:pt>
                <c:pt idx="4313">
                  <c:v>12740</c:v>
                </c:pt>
                <c:pt idx="4314">
                  <c:v>12743</c:v>
                </c:pt>
                <c:pt idx="4315">
                  <c:v>12746</c:v>
                </c:pt>
                <c:pt idx="4316">
                  <c:v>12749</c:v>
                </c:pt>
                <c:pt idx="4317">
                  <c:v>12752</c:v>
                </c:pt>
                <c:pt idx="4318">
                  <c:v>12755</c:v>
                </c:pt>
                <c:pt idx="4319">
                  <c:v>12758</c:v>
                </c:pt>
                <c:pt idx="4320">
                  <c:v>12761</c:v>
                </c:pt>
                <c:pt idx="4321">
                  <c:v>12764</c:v>
                </c:pt>
                <c:pt idx="4322">
                  <c:v>12767</c:v>
                </c:pt>
                <c:pt idx="4323">
                  <c:v>12770</c:v>
                </c:pt>
                <c:pt idx="4324">
                  <c:v>12773</c:v>
                </c:pt>
                <c:pt idx="4325">
                  <c:v>12776</c:v>
                </c:pt>
                <c:pt idx="4326">
                  <c:v>12779</c:v>
                </c:pt>
                <c:pt idx="4327">
                  <c:v>12782</c:v>
                </c:pt>
                <c:pt idx="4328">
                  <c:v>12785</c:v>
                </c:pt>
                <c:pt idx="4329">
                  <c:v>12788</c:v>
                </c:pt>
                <c:pt idx="4330">
                  <c:v>12791</c:v>
                </c:pt>
                <c:pt idx="4331">
                  <c:v>12794</c:v>
                </c:pt>
                <c:pt idx="4332">
                  <c:v>12797</c:v>
                </c:pt>
                <c:pt idx="4333">
                  <c:v>12800</c:v>
                </c:pt>
                <c:pt idx="4334">
                  <c:v>12803</c:v>
                </c:pt>
                <c:pt idx="4335">
                  <c:v>12806</c:v>
                </c:pt>
                <c:pt idx="4336">
                  <c:v>12809</c:v>
                </c:pt>
                <c:pt idx="4337">
                  <c:v>12812</c:v>
                </c:pt>
                <c:pt idx="4338">
                  <c:v>12815</c:v>
                </c:pt>
                <c:pt idx="4339">
                  <c:v>12818</c:v>
                </c:pt>
                <c:pt idx="4340">
                  <c:v>12821</c:v>
                </c:pt>
                <c:pt idx="4341">
                  <c:v>12824</c:v>
                </c:pt>
                <c:pt idx="4342">
                  <c:v>12827</c:v>
                </c:pt>
                <c:pt idx="4343">
                  <c:v>12830</c:v>
                </c:pt>
                <c:pt idx="4344">
                  <c:v>12833</c:v>
                </c:pt>
                <c:pt idx="4345">
                  <c:v>12836</c:v>
                </c:pt>
                <c:pt idx="4346">
                  <c:v>12839</c:v>
                </c:pt>
                <c:pt idx="4347">
                  <c:v>12842</c:v>
                </c:pt>
                <c:pt idx="4348">
                  <c:v>12845</c:v>
                </c:pt>
                <c:pt idx="4349">
                  <c:v>12848</c:v>
                </c:pt>
                <c:pt idx="4350">
                  <c:v>12851</c:v>
                </c:pt>
                <c:pt idx="4351">
                  <c:v>12854</c:v>
                </c:pt>
                <c:pt idx="4352">
                  <c:v>12857</c:v>
                </c:pt>
                <c:pt idx="4353">
                  <c:v>12860</c:v>
                </c:pt>
                <c:pt idx="4354">
                  <c:v>12863</c:v>
                </c:pt>
                <c:pt idx="4355">
                  <c:v>12866</c:v>
                </c:pt>
                <c:pt idx="4356">
                  <c:v>12869</c:v>
                </c:pt>
                <c:pt idx="4357">
                  <c:v>12872</c:v>
                </c:pt>
                <c:pt idx="4358">
                  <c:v>12875</c:v>
                </c:pt>
                <c:pt idx="4359">
                  <c:v>12878</c:v>
                </c:pt>
                <c:pt idx="4360">
                  <c:v>12881</c:v>
                </c:pt>
                <c:pt idx="4361">
                  <c:v>12884</c:v>
                </c:pt>
                <c:pt idx="4362">
                  <c:v>12887</c:v>
                </c:pt>
                <c:pt idx="4363">
                  <c:v>12890</c:v>
                </c:pt>
                <c:pt idx="4364">
                  <c:v>12893</c:v>
                </c:pt>
                <c:pt idx="4365">
                  <c:v>12896</c:v>
                </c:pt>
                <c:pt idx="4366">
                  <c:v>12899</c:v>
                </c:pt>
                <c:pt idx="4367">
                  <c:v>12902</c:v>
                </c:pt>
                <c:pt idx="4368">
                  <c:v>12905</c:v>
                </c:pt>
                <c:pt idx="4369">
                  <c:v>12908</c:v>
                </c:pt>
                <c:pt idx="4370">
                  <c:v>12911</c:v>
                </c:pt>
                <c:pt idx="4371">
                  <c:v>12914</c:v>
                </c:pt>
                <c:pt idx="4372">
                  <c:v>12917</c:v>
                </c:pt>
                <c:pt idx="4373">
                  <c:v>12920</c:v>
                </c:pt>
                <c:pt idx="4374">
                  <c:v>12923</c:v>
                </c:pt>
                <c:pt idx="4375">
                  <c:v>12926</c:v>
                </c:pt>
                <c:pt idx="4376">
                  <c:v>12929</c:v>
                </c:pt>
                <c:pt idx="4377">
                  <c:v>12932</c:v>
                </c:pt>
                <c:pt idx="4378">
                  <c:v>12935</c:v>
                </c:pt>
                <c:pt idx="4379">
                  <c:v>12938</c:v>
                </c:pt>
                <c:pt idx="4380">
                  <c:v>12941</c:v>
                </c:pt>
                <c:pt idx="4381">
                  <c:v>12944</c:v>
                </c:pt>
                <c:pt idx="4382">
                  <c:v>12947</c:v>
                </c:pt>
                <c:pt idx="4383">
                  <c:v>12950</c:v>
                </c:pt>
                <c:pt idx="4384">
                  <c:v>12953</c:v>
                </c:pt>
                <c:pt idx="4385">
                  <c:v>12956</c:v>
                </c:pt>
                <c:pt idx="4386">
                  <c:v>12959</c:v>
                </c:pt>
                <c:pt idx="4387">
                  <c:v>12962</c:v>
                </c:pt>
                <c:pt idx="4388">
                  <c:v>12965</c:v>
                </c:pt>
                <c:pt idx="4389">
                  <c:v>12968</c:v>
                </c:pt>
                <c:pt idx="4390">
                  <c:v>12971</c:v>
                </c:pt>
                <c:pt idx="4391">
                  <c:v>12974</c:v>
                </c:pt>
                <c:pt idx="4392">
                  <c:v>12977</c:v>
                </c:pt>
                <c:pt idx="4393">
                  <c:v>12980</c:v>
                </c:pt>
                <c:pt idx="4394">
                  <c:v>12983</c:v>
                </c:pt>
                <c:pt idx="4395">
                  <c:v>12986</c:v>
                </c:pt>
                <c:pt idx="4396">
                  <c:v>12989</c:v>
                </c:pt>
                <c:pt idx="4397">
                  <c:v>12992</c:v>
                </c:pt>
                <c:pt idx="4398">
                  <c:v>12995</c:v>
                </c:pt>
                <c:pt idx="4399">
                  <c:v>12998</c:v>
                </c:pt>
                <c:pt idx="4400">
                  <c:v>13001</c:v>
                </c:pt>
                <c:pt idx="4401">
                  <c:v>13004</c:v>
                </c:pt>
                <c:pt idx="4402">
                  <c:v>13007</c:v>
                </c:pt>
                <c:pt idx="4403">
                  <c:v>13010</c:v>
                </c:pt>
                <c:pt idx="4404">
                  <c:v>13013</c:v>
                </c:pt>
                <c:pt idx="4405">
                  <c:v>13016</c:v>
                </c:pt>
                <c:pt idx="4406">
                  <c:v>13019</c:v>
                </c:pt>
                <c:pt idx="4407">
                  <c:v>13022</c:v>
                </c:pt>
                <c:pt idx="4408">
                  <c:v>13025</c:v>
                </c:pt>
                <c:pt idx="4409">
                  <c:v>13028</c:v>
                </c:pt>
                <c:pt idx="4410">
                  <c:v>13031</c:v>
                </c:pt>
                <c:pt idx="4411">
                  <c:v>13034</c:v>
                </c:pt>
                <c:pt idx="4412">
                  <c:v>13037</c:v>
                </c:pt>
                <c:pt idx="4413">
                  <c:v>13040</c:v>
                </c:pt>
                <c:pt idx="4414">
                  <c:v>13043</c:v>
                </c:pt>
                <c:pt idx="4415">
                  <c:v>13046</c:v>
                </c:pt>
                <c:pt idx="4416">
                  <c:v>13049</c:v>
                </c:pt>
                <c:pt idx="4417">
                  <c:v>13052</c:v>
                </c:pt>
                <c:pt idx="4418">
                  <c:v>13055</c:v>
                </c:pt>
                <c:pt idx="4419">
                  <c:v>13058</c:v>
                </c:pt>
                <c:pt idx="4420">
                  <c:v>13061</c:v>
                </c:pt>
                <c:pt idx="4421">
                  <c:v>13064</c:v>
                </c:pt>
                <c:pt idx="4422">
                  <c:v>13067</c:v>
                </c:pt>
                <c:pt idx="4423">
                  <c:v>13070</c:v>
                </c:pt>
                <c:pt idx="4424">
                  <c:v>13073</c:v>
                </c:pt>
                <c:pt idx="4425">
                  <c:v>13076</c:v>
                </c:pt>
                <c:pt idx="4426">
                  <c:v>13079</c:v>
                </c:pt>
                <c:pt idx="4427">
                  <c:v>13082</c:v>
                </c:pt>
                <c:pt idx="4428">
                  <c:v>13085</c:v>
                </c:pt>
                <c:pt idx="4429">
                  <c:v>13088</c:v>
                </c:pt>
                <c:pt idx="4430">
                  <c:v>13091</c:v>
                </c:pt>
                <c:pt idx="4431">
                  <c:v>13094</c:v>
                </c:pt>
                <c:pt idx="4432">
                  <c:v>13097</c:v>
                </c:pt>
                <c:pt idx="4433">
                  <c:v>13100</c:v>
                </c:pt>
                <c:pt idx="4434">
                  <c:v>13103</c:v>
                </c:pt>
                <c:pt idx="4435">
                  <c:v>13106</c:v>
                </c:pt>
                <c:pt idx="4436">
                  <c:v>13109</c:v>
                </c:pt>
                <c:pt idx="4437">
                  <c:v>13112</c:v>
                </c:pt>
                <c:pt idx="4438">
                  <c:v>13115</c:v>
                </c:pt>
                <c:pt idx="4439">
                  <c:v>13118</c:v>
                </c:pt>
                <c:pt idx="4440">
                  <c:v>13121</c:v>
                </c:pt>
                <c:pt idx="4441">
                  <c:v>13124</c:v>
                </c:pt>
                <c:pt idx="4442">
                  <c:v>13127</c:v>
                </c:pt>
                <c:pt idx="4443">
                  <c:v>13130</c:v>
                </c:pt>
                <c:pt idx="4444">
                  <c:v>13133</c:v>
                </c:pt>
                <c:pt idx="4445">
                  <c:v>13136</c:v>
                </c:pt>
                <c:pt idx="4446">
                  <c:v>13139</c:v>
                </c:pt>
                <c:pt idx="4447">
                  <c:v>13142</c:v>
                </c:pt>
                <c:pt idx="4448">
                  <c:v>13145</c:v>
                </c:pt>
                <c:pt idx="4449">
                  <c:v>13148</c:v>
                </c:pt>
                <c:pt idx="4450">
                  <c:v>13151</c:v>
                </c:pt>
                <c:pt idx="4451">
                  <c:v>13154</c:v>
                </c:pt>
                <c:pt idx="4452">
                  <c:v>13157</c:v>
                </c:pt>
                <c:pt idx="4453">
                  <c:v>13160</c:v>
                </c:pt>
                <c:pt idx="4454">
                  <c:v>13163</c:v>
                </c:pt>
                <c:pt idx="4455">
                  <c:v>13166</c:v>
                </c:pt>
                <c:pt idx="4456">
                  <c:v>13169</c:v>
                </c:pt>
                <c:pt idx="4457">
                  <c:v>13172</c:v>
                </c:pt>
                <c:pt idx="4458">
                  <c:v>13175</c:v>
                </c:pt>
                <c:pt idx="4459">
                  <c:v>13178</c:v>
                </c:pt>
                <c:pt idx="4460">
                  <c:v>13181</c:v>
                </c:pt>
                <c:pt idx="4461">
                  <c:v>13184</c:v>
                </c:pt>
                <c:pt idx="4462">
                  <c:v>13187</c:v>
                </c:pt>
                <c:pt idx="4463">
                  <c:v>13190</c:v>
                </c:pt>
                <c:pt idx="4464">
                  <c:v>13193</c:v>
                </c:pt>
                <c:pt idx="4465">
                  <c:v>13196</c:v>
                </c:pt>
                <c:pt idx="4466">
                  <c:v>13199</c:v>
                </c:pt>
                <c:pt idx="4467">
                  <c:v>13202</c:v>
                </c:pt>
                <c:pt idx="4468">
                  <c:v>13205</c:v>
                </c:pt>
                <c:pt idx="4469">
                  <c:v>13208</c:v>
                </c:pt>
                <c:pt idx="4470">
                  <c:v>13211</c:v>
                </c:pt>
                <c:pt idx="4471">
                  <c:v>13214</c:v>
                </c:pt>
                <c:pt idx="4472">
                  <c:v>13217</c:v>
                </c:pt>
                <c:pt idx="4473">
                  <c:v>13220</c:v>
                </c:pt>
                <c:pt idx="4474">
                  <c:v>13223</c:v>
                </c:pt>
                <c:pt idx="4475">
                  <c:v>13226</c:v>
                </c:pt>
                <c:pt idx="4476">
                  <c:v>13229</c:v>
                </c:pt>
                <c:pt idx="4477">
                  <c:v>13232</c:v>
                </c:pt>
                <c:pt idx="4478">
                  <c:v>13235</c:v>
                </c:pt>
                <c:pt idx="4479">
                  <c:v>13238</c:v>
                </c:pt>
                <c:pt idx="4480">
                  <c:v>13241</c:v>
                </c:pt>
                <c:pt idx="4481">
                  <c:v>13244</c:v>
                </c:pt>
                <c:pt idx="4482">
                  <c:v>13247</c:v>
                </c:pt>
                <c:pt idx="4483">
                  <c:v>13250</c:v>
                </c:pt>
                <c:pt idx="4484">
                  <c:v>13253</c:v>
                </c:pt>
                <c:pt idx="4485">
                  <c:v>13256</c:v>
                </c:pt>
                <c:pt idx="4486">
                  <c:v>13259</c:v>
                </c:pt>
                <c:pt idx="4487">
                  <c:v>13262</c:v>
                </c:pt>
                <c:pt idx="4488">
                  <c:v>13265</c:v>
                </c:pt>
                <c:pt idx="4489">
                  <c:v>13268</c:v>
                </c:pt>
                <c:pt idx="4490">
                  <c:v>13271</c:v>
                </c:pt>
                <c:pt idx="4491">
                  <c:v>13274</c:v>
                </c:pt>
                <c:pt idx="4492">
                  <c:v>13277</c:v>
                </c:pt>
                <c:pt idx="4493">
                  <c:v>13280</c:v>
                </c:pt>
                <c:pt idx="4494">
                  <c:v>13283</c:v>
                </c:pt>
                <c:pt idx="4495">
                  <c:v>13286</c:v>
                </c:pt>
                <c:pt idx="4496">
                  <c:v>13289</c:v>
                </c:pt>
                <c:pt idx="4497">
                  <c:v>13292</c:v>
                </c:pt>
                <c:pt idx="4498">
                  <c:v>13295</c:v>
                </c:pt>
                <c:pt idx="4499">
                  <c:v>13298</c:v>
                </c:pt>
                <c:pt idx="4500">
                  <c:v>13301</c:v>
                </c:pt>
                <c:pt idx="4501">
                  <c:v>13304</c:v>
                </c:pt>
                <c:pt idx="4502">
                  <c:v>13307</c:v>
                </c:pt>
                <c:pt idx="4503">
                  <c:v>13310</c:v>
                </c:pt>
                <c:pt idx="4504">
                  <c:v>13313</c:v>
                </c:pt>
                <c:pt idx="4505">
                  <c:v>13316</c:v>
                </c:pt>
                <c:pt idx="4506">
                  <c:v>13319</c:v>
                </c:pt>
                <c:pt idx="4507">
                  <c:v>13322</c:v>
                </c:pt>
                <c:pt idx="4508">
                  <c:v>13325</c:v>
                </c:pt>
                <c:pt idx="4509">
                  <c:v>13328</c:v>
                </c:pt>
                <c:pt idx="4510">
                  <c:v>13331</c:v>
                </c:pt>
                <c:pt idx="4511">
                  <c:v>13334</c:v>
                </c:pt>
                <c:pt idx="4512">
                  <c:v>13337</c:v>
                </c:pt>
                <c:pt idx="4513">
                  <c:v>13340</c:v>
                </c:pt>
                <c:pt idx="4514">
                  <c:v>13343</c:v>
                </c:pt>
                <c:pt idx="4515">
                  <c:v>13346</c:v>
                </c:pt>
                <c:pt idx="4516">
                  <c:v>13349</c:v>
                </c:pt>
                <c:pt idx="4517">
                  <c:v>13352</c:v>
                </c:pt>
                <c:pt idx="4518">
                  <c:v>13355</c:v>
                </c:pt>
                <c:pt idx="4519">
                  <c:v>13358</c:v>
                </c:pt>
                <c:pt idx="4520">
                  <c:v>13361</c:v>
                </c:pt>
                <c:pt idx="4521">
                  <c:v>13364</c:v>
                </c:pt>
                <c:pt idx="4522">
                  <c:v>13367</c:v>
                </c:pt>
                <c:pt idx="4523">
                  <c:v>13370</c:v>
                </c:pt>
                <c:pt idx="4524">
                  <c:v>13373</c:v>
                </c:pt>
                <c:pt idx="4525">
                  <c:v>13376</c:v>
                </c:pt>
                <c:pt idx="4526">
                  <c:v>13379</c:v>
                </c:pt>
                <c:pt idx="4527">
                  <c:v>13382</c:v>
                </c:pt>
                <c:pt idx="4528">
                  <c:v>13385</c:v>
                </c:pt>
                <c:pt idx="4529">
                  <c:v>13388</c:v>
                </c:pt>
                <c:pt idx="4530">
                  <c:v>13391</c:v>
                </c:pt>
                <c:pt idx="4531">
                  <c:v>13394</c:v>
                </c:pt>
                <c:pt idx="4532">
                  <c:v>13397</c:v>
                </c:pt>
                <c:pt idx="4533">
                  <c:v>13400</c:v>
                </c:pt>
                <c:pt idx="4534">
                  <c:v>13403</c:v>
                </c:pt>
                <c:pt idx="4535">
                  <c:v>13406</c:v>
                </c:pt>
                <c:pt idx="4536">
                  <c:v>13409</c:v>
                </c:pt>
                <c:pt idx="4537">
                  <c:v>13412</c:v>
                </c:pt>
                <c:pt idx="4538">
                  <c:v>13415</c:v>
                </c:pt>
                <c:pt idx="4539">
                  <c:v>13418</c:v>
                </c:pt>
                <c:pt idx="4540">
                  <c:v>13421</c:v>
                </c:pt>
                <c:pt idx="4541">
                  <c:v>13424</c:v>
                </c:pt>
                <c:pt idx="4542">
                  <c:v>13427</c:v>
                </c:pt>
                <c:pt idx="4543">
                  <c:v>13430</c:v>
                </c:pt>
                <c:pt idx="4544">
                  <c:v>13433</c:v>
                </c:pt>
                <c:pt idx="4545">
                  <c:v>13436</c:v>
                </c:pt>
                <c:pt idx="4546">
                  <c:v>13439</c:v>
                </c:pt>
                <c:pt idx="4547">
                  <c:v>13442</c:v>
                </c:pt>
                <c:pt idx="4548">
                  <c:v>13445</c:v>
                </c:pt>
                <c:pt idx="4549">
                  <c:v>13448</c:v>
                </c:pt>
                <c:pt idx="4550">
                  <c:v>13451</c:v>
                </c:pt>
                <c:pt idx="4551">
                  <c:v>13454</c:v>
                </c:pt>
                <c:pt idx="4552">
                  <c:v>13457</c:v>
                </c:pt>
                <c:pt idx="4553">
                  <c:v>13460</c:v>
                </c:pt>
                <c:pt idx="4554">
                  <c:v>13463</c:v>
                </c:pt>
                <c:pt idx="4555">
                  <c:v>13466</c:v>
                </c:pt>
                <c:pt idx="4556">
                  <c:v>13469</c:v>
                </c:pt>
                <c:pt idx="4557">
                  <c:v>13472</c:v>
                </c:pt>
                <c:pt idx="4558">
                  <c:v>13475</c:v>
                </c:pt>
                <c:pt idx="4559">
                  <c:v>13478</c:v>
                </c:pt>
                <c:pt idx="4560">
                  <c:v>13481</c:v>
                </c:pt>
                <c:pt idx="4561">
                  <c:v>13484</c:v>
                </c:pt>
                <c:pt idx="4562">
                  <c:v>13487</c:v>
                </c:pt>
                <c:pt idx="4563">
                  <c:v>13490</c:v>
                </c:pt>
                <c:pt idx="4564">
                  <c:v>13493</c:v>
                </c:pt>
                <c:pt idx="4565">
                  <c:v>13496</c:v>
                </c:pt>
                <c:pt idx="4566">
                  <c:v>13499</c:v>
                </c:pt>
                <c:pt idx="4567">
                  <c:v>13502</c:v>
                </c:pt>
                <c:pt idx="4568">
                  <c:v>13505</c:v>
                </c:pt>
                <c:pt idx="4569">
                  <c:v>13508</c:v>
                </c:pt>
                <c:pt idx="4570">
                  <c:v>13511</c:v>
                </c:pt>
                <c:pt idx="4571">
                  <c:v>13514</c:v>
                </c:pt>
                <c:pt idx="4572">
                  <c:v>13517</c:v>
                </c:pt>
                <c:pt idx="4573">
                  <c:v>13520</c:v>
                </c:pt>
                <c:pt idx="4574">
                  <c:v>13523</c:v>
                </c:pt>
                <c:pt idx="4575">
                  <c:v>13526</c:v>
                </c:pt>
                <c:pt idx="4576">
                  <c:v>13529</c:v>
                </c:pt>
                <c:pt idx="4577">
                  <c:v>13532</c:v>
                </c:pt>
                <c:pt idx="4578">
                  <c:v>13535</c:v>
                </c:pt>
                <c:pt idx="4579">
                  <c:v>13538</c:v>
                </c:pt>
                <c:pt idx="4580">
                  <c:v>13541</c:v>
                </c:pt>
                <c:pt idx="4581">
                  <c:v>13544</c:v>
                </c:pt>
                <c:pt idx="4582">
                  <c:v>13547</c:v>
                </c:pt>
                <c:pt idx="4583">
                  <c:v>13550</c:v>
                </c:pt>
                <c:pt idx="4584">
                  <c:v>13553</c:v>
                </c:pt>
                <c:pt idx="4585">
                  <c:v>13556</c:v>
                </c:pt>
                <c:pt idx="4586">
                  <c:v>13559</c:v>
                </c:pt>
                <c:pt idx="4587">
                  <c:v>13562</c:v>
                </c:pt>
                <c:pt idx="4588">
                  <c:v>13565</c:v>
                </c:pt>
                <c:pt idx="4589">
                  <c:v>13568</c:v>
                </c:pt>
                <c:pt idx="4590">
                  <c:v>13571</c:v>
                </c:pt>
                <c:pt idx="4591">
                  <c:v>13574</c:v>
                </c:pt>
                <c:pt idx="4592">
                  <c:v>13577</c:v>
                </c:pt>
                <c:pt idx="4593">
                  <c:v>13580</c:v>
                </c:pt>
                <c:pt idx="4594">
                  <c:v>13583</c:v>
                </c:pt>
                <c:pt idx="4595">
                  <c:v>13586</c:v>
                </c:pt>
                <c:pt idx="4596">
                  <c:v>13589</c:v>
                </c:pt>
                <c:pt idx="4597">
                  <c:v>13592</c:v>
                </c:pt>
                <c:pt idx="4598">
                  <c:v>13595</c:v>
                </c:pt>
                <c:pt idx="4599">
                  <c:v>13598</c:v>
                </c:pt>
                <c:pt idx="4600">
                  <c:v>13601</c:v>
                </c:pt>
                <c:pt idx="4601">
                  <c:v>13604</c:v>
                </c:pt>
                <c:pt idx="4602">
                  <c:v>13607</c:v>
                </c:pt>
                <c:pt idx="4603">
                  <c:v>13610</c:v>
                </c:pt>
                <c:pt idx="4604">
                  <c:v>13613</c:v>
                </c:pt>
                <c:pt idx="4605">
                  <c:v>13616</c:v>
                </c:pt>
                <c:pt idx="4606">
                  <c:v>13619</c:v>
                </c:pt>
                <c:pt idx="4607">
                  <c:v>13622</c:v>
                </c:pt>
                <c:pt idx="4608">
                  <c:v>13625</c:v>
                </c:pt>
                <c:pt idx="4609">
                  <c:v>13628</c:v>
                </c:pt>
                <c:pt idx="4610">
                  <c:v>13631</c:v>
                </c:pt>
                <c:pt idx="4611">
                  <c:v>13634</c:v>
                </c:pt>
                <c:pt idx="4612">
                  <c:v>13637</c:v>
                </c:pt>
                <c:pt idx="4613">
                  <c:v>13640</c:v>
                </c:pt>
                <c:pt idx="4614">
                  <c:v>13643</c:v>
                </c:pt>
                <c:pt idx="4615">
                  <c:v>13646</c:v>
                </c:pt>
                <c:pt idx="4616">
                  <c:v>13649</c:v>
                </c:pt>
                <c:pt idx="4617">
                  <c:v>13652</c:v>
                </c:pt>
                <c:pt idx="4618">
                  <c:v>13655</c:v>
                </c:pt>
                <c:pt idx="4619">
                  <c:v>13658</c:v>
                </c:pt>
                <c:pt idx="4620">
                  <c:v>13661</c:v>
                </c:pt>
                <c:pt idx="4621">
                  <c:v>13664</c:v>
                </c:pt>
                <c:pt idx="4622">
                  <c:v>13667</c:v>
                </c:pt>
                <c:pt idx="4623">
                  <c:v>13670</c:v>
                </c:pt>
                <c:pt idx="4624">
                  <c:v>13673</c:v>
                </c:pt>
                <c:pt idx="4625">
                  <c:v>13676</c:v>
                </c:pt>
                <c:pt idx="4626">
                  <c:v>13679</c:v>
                </c:pt>
                <c:pt idx="4627">
                  <c:v>13682</c:v>
                </c:pt>
                <c:pt idx="4628">
                  <c:v>13685</c:v>
                </c:pt>
                <c:pt idx="4629">
                  <c:v>13688</c:v>
                </c:pt>
                <c:pt idx="4630">
                  <c:v>13691</c:v>
                </c:pt>
                <c:pt idx="4631">
                  <c:v>13694</c:v>
                </c:pt>
                <c:pt idx="4632">
                  <c:v>13697</c:v>
                </c:pt>
                <c:pt idx="4633">
                  <c:v>13700</c:v>
                </c:pt>
                <c:pt idx="4634">
                  <c:v>13703</c:v>
                </c:pt>
                <c:pt idx="4635">
                  <c:v>13706</c:v>
                </c:pt>
                <c:pt idx="4636">
                  <c:v>13709</c:v>
                </c:pt>
                <c:pt idx="4637">
                  <c:v>13712</c:v>
                </c:pt>
                <c:pt idx="4638">
                  <c:v>13715</c:v>
                </c:pt>
                <c:pt idx="4639">
                  <c:v>13718</c:v>
                </c:pt>
                <c:pt idx="4640">
                  <c:v>13721</c:v>
                </c:pt>
                <c:pt idx="4641">
                  <c:v>13724</c:v>
                </c:pt>
                <c:pt idx="4642">
                  <c:v>13727</c:v>
                </c:pt>
                <c:pt idx="4643">
                  <c:v>13730</c:v>
                </c:pt>
                <c:pt idx="4644">
                  <c:v>13733</c:v>
                </c:pt>
                <c:pt idx="4645">
                  <c:v>13736</c:v>
                </c:pt>
                <c:pt idx="4646">
                  <c:v>13739</c:v>
                </c:pt>
                <c:pt idx="4647">
                  <c:v>13742</c:v>
                </c:pt>
                <c:pt idx="4648">
                  <c:v>13745</c:v>
                </c:pt>
                <c:pt idx="4649">
                  <c:v>13748</c:v>
                </c:pt>
                <c:pt idx="4650">
                  <c:v>13751</c:v>
                </c:pt>
                <c:pt idx="4651">
                  <c:v>13754</c:v>
                </c:pt>
                <c:pt idx="4652">
                  <c:v>13757</c:v>
                </c:pt>
                <c:pt idx="4653">
                  <c:v>13760</c:v>
                </c:pt>
                <c:pt idx="4654">
                  <c:v>13763</c:v>
                </c:pt>
                <c:pt idx="4655">
                  <c:v>13766</c:v>
                </c:pt>
                <c:pt idx="4656">
                  <c:v>13769</c:v>
                </c:pt>
                <c:pt idx="4657">
                  <c:v>13772</c:v>
                </c:pt>
                <c:pt idx="4658">
                  <c:v>13775</c:v>
                </c:pt>
                <c:pt idx="4659">
                  <c:v>13778</c:v>
                </c:pt>
                <c:pt idx="4660">
                  <c:v>13781</c:v>
                </c:pt>
                <c:pt idx="4661">
                  <c:v>13784</c:v>
                </c:pt>
                <c:pt idx="4662">
                  <c:v>13787</c:v>
                </c:pt>
                <c:pt idx="4663">
                  <c:v>13790</c:v>
                </c:pt>
                <c:pt idx="4664">
                  <c:v>13793</c:v>
                </c:pt>
                <c:pt idx="4665">
                  <c:v>13796</c:v>
                </c:pt>
                <c:pt idx="4666">
                  <c:v>13799</c:v>
                </c:pt>
                <c:pt idx="4667">
                  <c:v>13802</c:v>
                </c:pt>
                <c:pt idx="4668">
                  <c:v>13805</c:v>
                </c:pt>
                <c:pt idx="4669">
                  <c:v>13808</c:v>
                </c:pt>
                <c:pt idx="4670">
                  <c:v>13811</c:v>
                </c:pt>
                <c:pt idx="4671">
                  <c:v>13814</c:v>
                </c:pt>
                <c:pt idx="4672">
                  <c:v>13817</c:v>
                </c:pt>
                <c:pt idx="4673">
                  <c:v>13820</c:v>
                </c:pt>
                <c:pt idx="4674">
                  <c:v>13823</c:v>
                </c:pt>
                <c:pt idx="4675">
                  <c:v>13826</c:v>
                </c:pt>
                <c:pt idx="4676">
                  <c:v>13829</c:v>
                </c:pt>
                <c:pt idx="4677">
                  <c:v>13832</c:v>
                </c:pt>
                <c:pt idx="4678">
                  <c:v>13835</c:v>
                </c:pt>
                <c:pt idx="4679">
                  <c:v>13838</c:v>
                </c:pt>
                <c:pt idx="4680">
                  <c:v>13841</c:v>
                </c:pt>
                <c:pt idx="4681">
                  <c:v>13844</c:v>
                </c:pt>
                <c:pt idx="4682">
                  <c:v>13847</c:v>
                </c:pt>
                <c:pt idx="4683">
                  <c:v>13850</c:v>
                </c:pt>
                <c:pt idx="4684">
                  <c:v>13853</c:v>
                </c:pt>
                <c:pt idx="4685">
                  <c:v>13856</c:v>
                </c:pt>
                <c:pt idx="4686">
                  <c:v>13859</c:v>
                </c:pt>
                <c:pt idx="4687">
                  <c:v>13862</c:v>
                </c:pt>
                <c:pt idx="4688">
                  <c:v>13865</c:v>
                </c:pt>
                <c:pt idx="4689">
                  <c:v>13868</c:v>
                </c:pt>
                <c:pt idx="4690">
                  <c:v>13871</c:v>
                </c:pt>
                <c:pt idx="4691">
                  <c:v>13874</c:v>
                </c:pt>
                <c:pt idx="4692">
                  <c:v>13877</c:v>
                </c:pt>
                <c:pt idx="4693">
                  <c:v>13880</c:v>
                </c:pt>
                <c:pt idx="4694">
                  <c:v>13883</c:v>
                </c:pt>
                <c:pt idx="4695">
                  <c:v>13886</c:v>
                </c:pt>
                <c:pt idx="4696">
                  <c:v>13889</c:v>
                </c:pt>
                <c:pt idx="4697">
                  <c:v>13892</c:v>
                </c:pt>
                <c:pt idx="4698">
                  <c:v>13895</c:v>
                </c:pt>
                <c:pt idx="4699">
                  <c:v>13898</c:v>
                </c:pt>
                <c:pt idx="4700">
                  <c:v>13901</c:v>
                </c:pt>
                <c:pt idx="4701">
                  <c:v>13904</c:v>
                </c:pt>
                <c:pt idx="4702">
                  <c:v>13907</c:v>
                </c:pt>
                <c:pt idx="4703">
                  <c:v>13910</c:v>
                </c:pt>
                <c:pt idx="4704">
                  <c:v>13913</c:v>
                </c:pt>
                <c:pt idx="4705">
                  <c:v>13916</c:v>
                </c:pt>
                <c:pt idx="4706">
                  <c:v>13919</c:v>
                </c:pt>
                <c:pt idx="4707">
                  <c:v>13922</c:v>
                </c:pt>
                <c:pt idx="4708">
                  <c:v>13925</c:v>
                </c:pt>
                <c:pt idx="4709">
                  <c:v>13928</c:v>
                </c:pt>
                <c:pt idx="4710">
                  <c:v>13931</c:v>
                </c:pt>
                <c:pt idx="4711">
                  <c:v>13934</c:v>
                </c:pt>
                <c:pt idx="4712">
                  <c:v>13937</c:v>
                </c:pt>
                <c:pt idx="4713">
                  <c:v>13940</c:v>
                </c:pt>
                <c:pt idx="4714">
                  <c:v>13943</c:v>
                </c:pt>
                <c:pt idx="4715">
                  <c:v>13946</c:v>
                </c:pt>
                <c:pt idx="4716">
                  <c:v>13949</c:v>
                </c:pt>
                <c:pt idx="4717">
                  <c:v>13952</c:v>
                </c:pt>
                <c:pt idx="4718">
                  <c:v>13955</c:v>
                </c:pt>
                <c:pt idx="4719">
                  <c:v>13958</c:v>
                </c:pt>
                <c:pt idx="4720">
                  <c:v>13961</c:v>
                </c:pt>
                <c:pt idx="4721">
                  <c:v>13964</c:v>
                </c:pt>
                <c:pt idx="4722">
                  <c:v>13967</c:v>
                </c:pt>
                <c:pt idx="4723">
                  <c:v>13970</c:v>
                </c:pt>
                <c:pt idx="4724">
                  <c:v>13973</c:v>
                </c:pt>
                <c:pt idx="4725">
                  <c:v>13976</c:v>
                </c:pt>
                <c:pt idx="4726">
                  <c:v>13979</c:v>
                </c:pt>
                <c:pt idx="4727">
                  <c:v>13982</c:v>
                </c:pt>
                <c:pt idx="4728">
                  <c:v>13985</c:v>
                </c:pt>
                <c:pt idx="4729">
                  <c:v>13988</c:v>
                </c:pt>
                <c:pt idx="4730">
                  <c:v>13991</c:v>
                </c:pt>
                <c:pt idx="4731">
                  <c:v>13994</c:v>
                </c:pt>
                <c:pt idx="4732">
                  <c:v>13997</c:v>
                </c:pt>
                <c:pt idx="4733">
                  <c:v>14000</c:v>
                </c:pt>
                <c:pt idx="4734">
                  <c:v>14003</c:v>
                </c:pt>
                <c:pt idx="4735">
                  <c:v>14006</c:v>
                </c:pt>
                <c:pt idx="4736">
                  <c:v>14009</c:v>
                </c:pt>
                <c:pt idx="4737">
                  <c:v>14012</c:v>
                </c:pt>
                <c:pt idx="4738">
                  <c:v>14015</c:v>
                </c:pt>
                <c:pt idx="4739">
                  <c:v>14018</c:v>
                </c:pt>
                <c:pt idx="4740">
                  <c:v>14021</c:v>
                </c:pt>
                <c:pt idx="4741">
                  <c:v>14024</c:v>
                </c:pt>
                <c:pt idx="4742">
                  <c:v>14027</c:v>
                </c:pt>
                <c:pt idx="4743">
                  <c:v>14030</c:v>
                </c:pt>
                <c:pt idx="4744">
                  <c:v>14033</c:v>
                </c:pt>
                <c:pt idx="4745">
                  <c:v>14036</c:v>
                </c:pt>
                <c:pt idx="4746">
                  <c:v>14039</c:v>
                </c:pt>
                <c:pt idx="4747">
                  <c:v>14042</c:v>
                </c:pt>
                <c:pt idx="4748">
                  <c:v>14045</c:v>
                </c:pt>
                <c:pt idx="4749">
                  <c:v>14048</c:v>
                </c:pt>
                <c:pt idx="4750">
                  <c:v>14051</c:v>
                </c:pt>
                <c:pt idx="4751">
                  <c:v>14054</c:v>
                </c:pt>
                <c:pt idx="4752">
                  <c:v>14057</c:v>
                </c:pt>
                <c:pt idx="4753">
                  <c:v>14060</c:v>
                </c:pt>
                <c:pt idx="4754">
                  <c:v>14063</c:v>
                </c:pt>
                <c:pt idx="4755">
                  <c:v>14066</c:v>
                </c:pt>
                <c:pt idx="4756">
                  <c:v>14069</c:v>
                </c:pt>
                <c:pt idx="4757">
                  <c:v>14072</c:v>
                </c:pt>
                <c:pt idx="4758">
                  <c:v>14075</c:v>
                </c:pt>
                <c:pt idx="4759">
                  <c:v>14078</c:v>
                </c:pt>
                <c:pt idx="4760">
                  <c:v>14081</c:v>
                </c:pt>
                <c:pt idx="4761">
                  <c:v>14084</c:v>
                </c:pt>
                <c:pt idx="4762">
                  <c:v>14087</c:v>
                </c:pt>
                <c:pt idx="4763">
                  <c:v>14090</c:v>
                </c:pt>
                <c:pt idx="4764">
                  <c:v>14093</c:v>
                </c:pt>
                <c:pt idx="4765">
                  <c:v>14096</c:v>
                </c:pt>
                <c:pt idx="4766">
                  <c:v>14099</c:v>
                </c:pt>
                <c:pt idx="4767">
                  <c:v>14102</c:v>
                </c:pt>
                <c:pt idx="4768">
                  <c:v>14105</c:v>
                </c:pt>
                <c:pt idx="4769">
                  <c:v>14108</c:v>
                </c:pt>
                <c:pt idx="4770">
                  <c:v>14111</c:v>
                </c:pt>
                <c:pt idx="4771">
                  <c:v>14114</c:v>
                </c:pt>
                <c:pt idx="4772">
                  <c:v>14117</c:v>
                </c:pt>
                <c:pt idx="4773">
                  <c:v>14120</c:v>
                </c:pt>
                <c:pt idx="4774">
                  <c:v>14123</c:v>
                </c:pt>
                <c:pt idx="4775">
                  <c:v>14126</c:v>
                </c:pt>
                <c:pt idx="4776">
                  <c:v>14129</c:v>
                </c:pt>
                <c:pt idx="4777">
                  <c:v>14132</c:v>
                </c:pt>
                <c:pt idx="4778">
                  <c:v>14135</c:v>
                </c:pt>
                <c:pt idx="4779">
                  <c:v>14138</c:v>
                </c:pt>
                <c:pt idx="4780">
                  <c:v>14141</c:v>
                </c:pt>
                <c:pt idx="4781">
                  <c:v>14144</c:v>
                </c:pt>
                <c:pt idx="4782">
                  <c:v>14147</c:v>
                </c:pt>
                <c:pt idx="4783">
                  <c:v>14150</c:v>
                </c:pt>
                <c:pt idx="4784">
                  <c:v>14153</c:v>
                </c:pt>
                <c:pt idx="4785">
                  <c:v>14156</c:v>
                </c:pt>
                <c:pt idx="4786">
                  <c:v>14159</c:v>
                </c:pt>
                <c:pt idx="4787">
                  <c:v>14162</c:v>
                </c:pt>
                <c:pt idx="4788">
                  <c:v>14165</c:v>
                </c:pt>
                <c:pt idx="4789">
                  <c:v>14168</c:v>
                </c:pt>
                <c:pt idx="4790">
                  <c:v>14171</c:v>
                </c:pt>
                <c:pt idx="4791">
                  <c:v>14174</c:v>
                </c:pt>
                <c:pt idx="4792">
                  <c:v>14177</c:v>
                </c:pt>
                <c:pt idx="4793">
                  <c:v>14180</c:v>
                </c:pt>
                <c:pt idx="4794">
                  <c:v>14183</c:v>
                </c:pt>
                <c:pt idx="4795">
                  <c:v>14186</c:v>
                </c:pt>
                <c:pt idx="4796">
                  <c:v>14189</c:v>
                </c:pt>
                <c:pt idx="4797">
                  <c:v>14192</c:v>
                </c:pt>
                <c:pt idx="4798">
                  <c:v>14195</c:v>
                </c:pt>
                <c:pt idx="4799">
                  <c:v>14198</c:v>
                </c:pt>
                <c:pt idx="4800">
                  <c:v>14201</c:v>
                </c:pt>
                <c:pt idx="4801">
                  <c:v>14204</c:v>
                </c:pt>
                <c:pt idx="4802">
                  <c:v>14207</c:v>
                </c:pt>
                <c:pt idx="4803">
                  <c:v>14210</c:v>
                </c:pt>
                <c:pt idx="4804">
                  <c:v>14213</c:v>
                </c:pt>
                <c:pt idx="4805">
                  <c:v>14216</c:v>
                </c:pt>
                <c:pt idx="4806">
                  <c:v>14219</c:v>
                </c:pt>
                <c:pt idx="4807">
                  <c:v>14222</c:v>
                </c:pt>
                <c:pt idx="4808">
                  <c:v>14225</c:v>
                </c:pt>
                <c:pt idx="4809">
                  <c:v>14228</c:v>
                </c:pt>
                <c:pt idx="4810">
                  <c:v>14231</c:v>
                </c:pt>
                <c:pt idx="4811">
                  <c:v>14234</c:v>
                </c:pt>
                <c:pt idx="4812">
                  <c:v>14237</c:v>
                </c:pt>
                <c:pt idx="4813">
                  <c:v>14240</c:v>
                </c:pt>
                <c:pt idx="4814">
                  <c:v>14243</c:v>
                </c:pt>
                <c:pt idx="4815">
                  <c:v>14246</c:v>
                </c:pt>
                <c:pt idx="4816">
                  <c:v>14249</c:v>
                </c:pt>
                <c:pt idx="4817">
                  <c:v>14252</c:v>
                </c:pt>
                <c:pt idx="4818">
                  <c:v>14255</c:v>
                </c:pt>
                <c:pt idx="4819">
                  <c:v>14258</c:v>
                </c:pt>
                <c:pt idx="4820">
                  <c:v>14261</c:v>
                </c:pt>
                <c:pt idx="4821">
                  <c:v>14264</c:v>
                </c:pt>
                <c:pt idx="4822">
                  <c:v>14267</c:v>
                </c:pt>
                <c:pt idx="4823">
                  <c:v>14270</c:v>
                </c:pt>
                <c:pt idx="4824">
                  <c:v>14273</c:v>
                </c:pt>
                <c:pt idx="4825">
                  <c:v>14276</c:v>
                </c:pt>
                <c:pt idx="4826">
                  <c:v>14279</c:v>
                </c:pt>
                <c:pt idx="4827">
                  <c:v>14282</c:v>
                </c:pt>
                <c:pt idx="4828">
                  <c:v>14285</c:v>
                </c:pt>
                <c:pt idx="4829">
                  <c:v>14288</c:v>
                </c:pt>
                <c:pt idx="4830">
                  <c:v>14291</c:v>
                </c:pt>
                <c:pt idx="4831">
                  <c:v>14294</c:v>
                </c:pt>
                <c:pt idx="4832">
                  <c:v>14297</c:v>
                </c:pt>
                <c:pt idx="4833">
                  <c:v>14300</c:v>
                </c:pt>
                <c:pt idx="4834">
                  <c:v>14303</c:v>
                </c:pt>
                <c:pt idx="4835">
                  <c:v>14306</c:v>
                </c:pt>
                <c:pt idx="4836">
                  <c:v>14309</c:v>
                </c:pt>
                <c:pt idx="4837">
                  <c:v>14312</c:v>
                </c:pt>
                <c:pt idx="4838">
                  <c:v>14315</c:v>
                </c:pt>
                <c:pt idx="4839">
                  <c:v>14318</c:v>
                </c:pt>
                <c:pt idx="4840">
                  <c:v>14321</c:v>
                </c:pt>
                <c:pt idx="4841">
                  <c:v>14324</c:v>
                </c:pt>
                <c:pt idx="4842">
                  <c:v>14327</c:v>
                </c:pt>
                <c:pt idx="4843">
                  <c:v>14330</c:v>
                </c:pt>
                <c:pt idx="4844">
                  <c:v>14333</c:v>
                </c:pt>
                <c:pt idx="4845">
                  <c:v>14336</c:v>
                </c:pt>
                <c:pt idx="4846">
                  <c:v>14339</c:v>
                </c:pt>
                <c:pt idx="4847">
                  <c:v>14342</c:v>
                </c:pt>
                <c:pt idx="4848">
                  <c:v>14345</c:v>
                </c:pt>
                <c:pt idx="4849">
                  <c:v>14348</c:v>
                </c:pt>
                <c:pt idx="4850">
                  <c:v>14351</c:v>
                </c:pt>
                <c:pt idx="4851">
                  <c:v>14354</c:v>
                </c:pt>
                <c:pt idx="4852">
                  <c:v>14357</c:v>
                </c:pt>
                <c:pt idx="4853">
                  <c:v>14360</c:v>
                </c:pt>
                <c:pt idx="4854">
                  <c:v>14363</c:v>
                </c:pt>
                <c:pt idx="4855">
                  <c:v>14366</c:v>
                </c:pt>
                <c:pt idx="4856">
                  <c:v>14369</c:v>
                </c:pt>
                <c:pt idx="4857">
                  <c:v>14372</c:v>
                </c:pt>
                <c:pt idx="4858">
                  <c:v>14375</c:v>
                </c:pt>
                <c:pt idx="4859">
                  <c:v>14378</c:v>
                </c:pt>
                <c:pt idx="4860">
                  <c:v>14381</c:v>
                </c:pt>
                <c:pt idx="4861">
                  <c:v>14384</c:v>
                </c:pt>
                <c:pt idx="4862">
                  <c:v>14387</c:v>
                </c:pt>
                <c:pt idx="4863">
                  <c:v>14390</c:v>
                </c:pt>
                <c:pt idx="4864">
                  <c:v>14393</c:v>
                </c:pt>
                <c:pt idx="4865">
                  <c:v>14396</c:v>
                </c:pt>
                <c:pt idx="4866">
                  <c:v>14399</c:v>
                </c:pt>
                <c:pt idx="4867">
                  <c:v>14402</c:v>
                </c:pt>
                <c:pt idx="4868">
                  <c:v>14405</c:v>
                </c:pt>
                <c:pt idx="4869">
                  <c:v>14408</c:v>
                </c:pt>
                <c:pt idx="4870">
                  <c:v>14411</c:v>
                </c:pt>
                <c:pt idx="4871">
                  <c:v>14414</c:v>
                </c:pt>
                <c:pt idx="4872">
                  <c:v>14417</c:v>
                </c:pt>
                <c:pt idx="4873">
                  <c:v>14420</c:v>
                </c:pt>
                <c:pt idx="4874">
                  <c:v>14423</c:v>
                </c:pt>
                <c:pt idx="4875">
                  <c:v>14426</c:v>
                </c:pt>
                <c:pt idx="4876">
                  <c:v>14429</c:v>
                </c:pt>
                <c:pt idx="4877">
                  <c:v>14432</c:v>
                </c:pt>
                <c:pt idx="4878">
                  <c:v>14435</c:v>
                </c:pt>
                <c:pt idx="4879">
                  <c:v>14438</c:v>
                </c:pt>
                <c:pt idx="4880">
                  <c:v>14441</c:v>
                </c:pt>
                <c:pt idx="4881">
                  <c:v>14444</c:v>
                </c:pt>
                <c:pt idx="4882">
                  <c:v>14447</c:v>
                </c:pt>
                <c:pt idx="4883">
                  <c:v>14450</c:v>
                </c:pt>
                <c:pt idx="4884">
                  <c:v>14453</c:v>
                </c:pt>
                <c:pt idx="4885">
                  <c:v>14456</c:v>
                </c:pt>
                <c:pt idx="4886">
                  <c:v>14459</c:v>
                </c:pt>
                <c:pt idx="4887">
                  <c:v>14462</c:v>
                </c:pt>
                <c:pt idx="4888">
                  <c:v>14465</c:v>
                </c:pt>
                <c:pt idx="4889">
                  <c:v>14468</c:v>
                </c:pt>
                <c:pt idx="4890">
                  <c:v>14471</c:v>
                </c:pt>
                <c:pt idx="4891">
                  <c:v>14474</c:v>
                </c:pt>
                <c:pt idx="4892">
                  <c:v>14477</c:v>
                </c:pt>
                <c:pt idx="4893">
                  <c:v>14480</c:v>
                </c:pt>
                <c:pt idx="4894">
                  <c:v>14483</c:v>
                </c:pt>
                <c:pt idx="4895">
                  <c:v>14486</c:v>
                </c:pt>
                <c:pt idx="4896">
                  <c:v>14489</c:v>
                </c:pt>
                <c:pt idx="4897">
                  <c:v>14492</c:v>
                </c:pt>
                <c:pt idx="4898">
                  <c:v>14495</c:v>
                </c:pt>
                <c:pt idx="4899">
                  <c:v>14498</c:v>
                </c:pt>
                <c:pt idx="4900">
                  <c:v>14501</c:v>
                </c:pt>
                <c:pt idx="4901">
                  <c:v>14504</c:v>
                </c:pt>
                <c:pt idx="4902">
                  <c:v>14507</c:v>
                </c:pt>
                <c:pt idx="4903">
                  <c:v>14510</c:v>
                </c:pt>
                <c:pt idx="4904">
                  <c:v>14513</c:v>
                </c:pt>
                <c:pt idx="4905">
                  <c:v>14516</c:v>
                </c:pt>
                <c:pt idx="4906">
                  <c:v>14519</c:v>
                </c:pt>
                <c:pt idx="4907">
                  <c:v>14522</c:v>
                </c:pt>
                <c:pt idx="4908">
                  <c:v>14525</c:v>
                </c:pt>
                <c:pt idx="4909">
                  <c:v>14528</c:v>
                </c:pt>
                <c:pt idx="4910">
                  <c:v>14531</c:v>
                </c:pt>
                <c:pt idx="4911">
                  <c:v>14534</c:v>
                </c:pt>
                <c:pt idx="4912">
                  <c:v>14537</c:v>
                </c:pt>
                <c:pt idx="4913">
                  <c:v>14540</c:v>
                </c:pt>
                <c:pt idx="4914">
                  <c:v>14543</c:v>
                </c:pt>
                <c:pt idx="4915">
                  <c:v>14546</c:v>
                </c:pt>
                <c:pt idx="4916">
                  <c:v>14549</c:v>
                </c:pt>
                <c:pt idx="4917">
                  <c:v>14552</c:v>
                </c:pt>
                <c:pt idx="4918">
                  <c:v>14555</c:v>
                </c:pt>
                <c:pt idx="4919">
                  <c:v>14558</c:v>
                </c:pt>
                <c:pt idx="4920">
                  <c:v>14561</c:v>
                </c:pt>
                <c:pt idx="4921">
                  <c:v>14564</c:v>
                </c:pt>
                <c:pt idx="4922">
                  <c:v>14567</c:v>
                </c:pt>
                <c:pt idx="4923">
                  <c:v>14570</c:v>
                </c:pt>
                <c:pt idx="4924">
                  <c:v>14573</c:v>
                </c:pt>
                <c:pt idx="4925">
                  <c:v>14576</c:v>
                </c:pt>
                <c:pt idx="4926">
                  <c:v>14579</c:v>
                </c:pt>
                <c:pt idx="4927">
                  <c:v>14582</c:v>
                </c:pt>
                <c:pt idx="4928">
                  <c:v>14585</c:v>
                </c:pt>
                <c:pt idx="4929">
                  <c:v>14588</c:v>
                </c:pt>
                <c:pt idx="4930">
                  <c:v>14591</c:v>
                </c:pt>
                <c:pt idx="4931">
                  <c:v>14594</c:v>
                </c:pt>
                <c:pt idx="4932">
                  <c:v>14597</c:v>
                </c:pt>
                <c:pt idx="4933">
                  <c:v>14600</c:v>
                </c:pt>
                <c:pt idx="4934">
                  <c:v>14603</c:v>
                </c:pt>
                <c:pt idx="4935">
                  <c:v>14606</c:v>
                </c:pt>
                <c:pt idx="4936">
                  <c:v>14609</c:v>
                </c:pt>
                <c:pt idx="4937">
                  <c:v>14612</c:v>
                </c:pt>
                <c:pt idx="4938">
                  <c:v>14615</c:v>
                </c:pt>
                <c:pt idx="4939">
                  <c:v>14618</c:v>
                </c:pt>
                <c:pt idx="4940">
                  <c:v>14621</c:v>
                </c:pt>
                <c:pt idx="4941">
                  <c:v>14624</c:v>
                </c:pt>
                <c:pt idx="4942">
                  <c:v>14627</c:v>
                </c:pt>
                <c:pt idx="4943">
                  <c:v>14630</c:v>
                </c:pt>
                <c:pt idx="4944">
                  <c:v>14633</c:v>
                </c:pt>
                <c:pt idx="4945">
                  <c:v>14636</c:v>
                </c:pt>
                <c:pt idx="4946">
                  <c:v>14639</c:v>
                </c:pt>
                <c:pt idx="4947">
                  <c:v>14642</c:v>
                </c:pt>
                <c:pt idx="4948">
                  <c:v>14645</c:v>
                </c:pt>
                <c:pt idx="4949">
                  <c:v>14648</c:v>
                </c:pt>
                <c:pt idx="4950">
                  <c:v>14651</c:v>
                </c:pt>
                <c:pt idx="4951">
                  <c:v>14654</c:v>
                </c:pt>
                <c:pt idx="4952">
                  <c:v>14657</c:v>
                </c:pt>
                <c:pt idx="4953">
                  <c:v>14660</c:v>
                </c:pt>
                <c:pt idx="4954">
                  <c:v>14663</c:v>
                </c:pt>
                <c:pt idx="4955">
                  <c:v>14666</c:v>
                </c:pt>
                <c:pt idx="4956">
                  <c:v>14669</c:v>
                </c:pt>
                <c:pt idx="4957">
                  <c:v>14672</c:v>
                </c:pt>
                <c:pt idx="4958">
                  <c:v>14675</c:v>
                </c:pt>
                <c:pt idx="4959">
                  <c:v>14678</c:v>
                </c:pt>
                <c:pt idx="4960">
                  <c:v>14681</c:v>
                </c:pt>
                <c:pt idx="4961">
                  <c:v>14684</c:v>
                </c:pt>
                <c:pt idx="4962">
                  <c:v>14687</c:v>
                </c:pt>
                <c:pt idx="4963">
                  <c:v>14690</c:v>
                </c:pt>
                <c:pt idx="4964">
                  <c:v>14693</c:v>
                </c:pt>
                <c:pt idx="4965">
                  <c:v>14696</c:v>
                </c:pt>
                <c:pt idx="4966">
                  <c:v>14699</c:v>
                </c:pt>
                <c:pt idx="4967">
                  <c:v>14702</c:v>
                </c:pt>
                <c:pt idx="4968">
                  <c:v>14705</c:v>
                </c:pt>
                <c:pt idx="4969">
                  <c:v>14708</c:v>
                </c:pt>
                <c:pt idx="4970">
                  <c:v>14711</c:v>
                </c:pt>
                <c:pt idx="4971">
                  <c:v>14714</c:v>
                </c:pt>
                <c:pt idx="4972">
                  <c:v>14717</c:v>
                </c:pt>
                <c:pt idx="4973">
                  <c:v>14720</c:v>
                </c:pt>
                <c:pt idx="4974">
                  <c:v>14723</c:v>
                </c:pt>
                <c:pt idx="4975">
                  <c:v>14726</c:v>
                </c:pt>
                <c:pt idx="4976">
                  <c:v>14729</c:v>
                </c:pt>
                <c:pt idx="4977">
                  <c:v>14732</c:v>
                </c:pt>
                <c:pt idx="4978">
                  <c:v>14735</c:v>
                </c:pt>
                <c:pt idx="4979">
                  <c:v>14738</c:v>
                </c:pt>
                <c:pt idx="4980">
                  <c:v>14741</c:v>
                </c:pt>
                <c:pt idx="4981">
                  <c:v>14744</c:v>
                </c:pt>
                <c:pt idx="4982">
                  <c:v>14747</c:v>
                </c:pt>
                <c:pt idx="4983">
                  <c:v>14750</c:v>
                </c:pt>
                <c:pt idx="4984">
                  <c:v>14753</c:v>
                </c:pt>
                <c:pt idx="4985">
                  <c:v>14756</c:v>
                </c:pt>
                <c:pt idx="4986">
                  <c:v>14759</c:v>
                </c:pt>
                <c:pt idx="4987">
                  <c:v>14762</c:v>
                </c:pt>
                <c:pt idx="4988">
                  <c:v>14765</c:v>
                </c:pt>
                <c:pt idx="4989">
                  <c:v>14768</c:v>
                </c:pt>
                <c:pt idx="4990">
                  <c:v>14771</c:v>
                </c:pt>
                <c:pt idx="4991">
                  <c:v>14774</c:v>
                </c:pt>
                <c:pt idx="4992">
                  <c:v>14777</c:v>
                </c:pt>
                <c:pt idx="4993">
                  <c:v>14780</c:v>
                </c:pt>
                <c:pt idx="4994">
                  <c:v>14783</c:v>
                </c:pt>
                <c:pt idx="4995">
                  <c:v>14786</c:v>
                </c:pt>
                <c:pt idx="4996">
                  <c:v>14789</c:v>
                </c:pt>
                <c:pt idx="4997">
                  <c:v>14792</c:v>
                </c:pt>
                <c:pt idx="4998">
                  <c:v>14795</c:v>
                </c:pt>
                <c:pt idx="4999">
                  <c:v>14798</c:v>
                </c:pt>
                <c:pt idx="5000">
                  <c:v>14801</c:v>
                </c:pt>
                <c:pt idx="5001">
                  <c:v>14804</c:v>
                </c:pt>
                <c:pt idx="5002">
                  <c:v>14807</c:v>
                </c:pt>
                <c:pt idx="5003">
                  <c:v>14810</c:v>
                </c:pt>
                <c:pt idx="5004">
                  <c:v>14813</c:v>
                </c:pt>
                <c:pt idx="5005">
                  <c:v>14816</c:v>
                </c:pt>
                <c:pt idx="5006">
                  <c:v>14819</c:v>
                </c:pt>
                <c:pt idx="5007">
                  <c:v>14822</c:v>
                </c:pt>
                <c:pt idx="5008">
                  <c:v>14825</c:v>
                </c:pt>
                <c:pt idx="5009">
                  <c:v>14828</c:v>
                </c:pt>
                <c:pt idx="5010">
                  <c:v>14831</c:v>
                </c:pt>
                <c:pt idx="5011">
                  <c:v>14834</c:v>
                </c:pt>
                <c:pt idx="5012">
                  <c:v>14837</c:v>
                </c:pt>
                <c:pt idx="5013">
                  <c:v>14840</c:v>
                </c:pt>
                <c:pt idx="5014">
                  <c:v>14843</c:v>
                </c:pt>
                <c:pt idx="5015">
                  <c:v>14846</c:v>
                </c:pt>
                <c:pt idx="5016">
                  <c:v>14849</c:v>
                </c:pt>
                <c:pt idx="5017">
                  <c:v>14852</c:v>
                </c:pt>
                <c:pt idx="5018">
                  <c:v>14855</c:v>
                </c:pt>
                <c:pt idx="5019">
                  <c:v>14858</c:v>
                </c:pt>
                <c:pt idx="5020">
                  <c:v>14861</c:v>
                </c:pt>
                <c:pt idx="5021">
                  <c:v>14864</c:v>
                </c:pt>
                <c:pt idx="5022">
                  <c:v>14867</c:v>
                </c:pt>
                <c:pt idx="5023">
                  <c:v>14870</c:v>
                </c:pt>
                <c:pt idx="5024">
                  <c:v>14873</c:v>
                </c:pt>
                <c:pt idx="5025">
                  <c:v>14876</c:v>
                </c:pt>
                <c:pt idx="5026">
                  <c:v>14879</c:v>
                </c:pt>
                <c:pt idx="5027">
                  <c:v>14882</c:v>
                </c:pt>
                <c:pt idx="5028">
                  <c:v>14885</c:v>
                </c:pt>
                <c:pt idx="5029">
                  <c:v>14888</c:v>
                </c:pt>
                <c:pt idx="5030">
                  <c:v>14891</c:v>
                </c:pt>
                <c:pt idx="5031">
                  <c:v>14894</c:v>
                </c:pt>
                <c:pt idx="5032">
                  <c:v>14897</c:v>
                </c:pt>
                <c:pt idx="5033">
                  <c:v>14900</c:v>
                </c:pt>
                <c:pt idx="5034">
                  <c:v>14903</c:v>
                </c:pt>
                <c:pt idx="5035">
                  <c:v>14906</c:v>
                </c:pt>
                <c:pt idx="5036">
                  <c:v>14909</c:v>
                </c:pt>
                <c:pt idx="5037">
                  <c:v>14912</c:v>
                </c:pt>
                <c:pt idx="5038">
                  <c:v>14915</c:v>
                </c:pt>
                <c:pt idx="5039">
                  <c:v>14918</c:v>
                </c:pt>
                <c:pt idx="5040">
                  <c:v>14921</c:v>
                </c:pt>
                <c:pt idx="5041">
                  <c:v>14924</c:v>
                </c:pt>
                <c:pt idx="5042">
                  <c:v>14927</c:v>
                </c:pt>
                <c:pt idx="5043">
                  <c:v>14930</c:v>
                </c:pt>
                <c:pt idx="5044">
                  <c:v>14933</c:v>
                </c:pt>
                <c:pt idx="5045">
                  <c:v>14936</c:v>
                </c:pt>
                <c:pt idx="5046">
                  <c:v>14939</c:v>
                </c:pt>
                <c:pt idx="5047">
                  <c:v>14942</c:v>
                </c:pt>
                <c:pt idx="5048">
                  <c:v>14945</c:v>
                </c:pt>
                <c:pt idx="5049">
                  <c:v>14948</c:v>
                </c:pt>
                <c:pt idx="5050">
                  <c:v>14951</c:v>
                </c:pt>
                <c:pt idx="5051">
                  <c:v>14954</c:v>
                </c:pt>
                <c:pt idx="5052">
                  <c:v>14957</c:v>
                </c:pt>
                <c:pt idx="5053">
                  <c:v>14960</c:v>
                </c:pt>
                <c:pt idx="5054">
                  <c:v>14963</c:v>
                </c:pt>
                <c:pt idx="5055">
                  <c:v>14966</c:v>
                </c:pt>
                <c:pt idx="5056">
                  <c:v>14969</c:v>
                </c:pt>
                <c:pt idx="5057">
                  <c:v>14972</c:v>
                </c:pt>
                <c:pt idx="5058">
                  <c:v>14975</c:v>
                </c:pt>
                <c:pt idx="5059">
                  <c:v>14978</c:v>
                </c:pt>
                <c:pt idx="5060">
                  <c:v>14981</c:v>
                </c:pt>
                <c:pt idx="5061">
                  <c:v>14984</c:v>
                </c:pt>
                <c:pt idx="5062">
                  <c:v>14987</c:v>
                </c:pt>
                <c:pt idx="5063">
                  <c:v>14990</c:v>
                </c:pt>
                <c:pt idx="5064">
                  <c:v>14993</c:v>
                </c:pt>
                <c:pt idx="5065">
                  <c:v>14996</c:v>
                </c:pt>
                <c:pt idx="5066">
                  <c:v>14999</c:v>
                </c:pt>
                <c:pt idx="5067">
                  <c:v>15002</c:v>
                </c:pt>
                <c:pt idx="5068">
                  <c:v>15005</c:v>
                </c:pt>
                <c:pt idx="5069">
                  <c:v>15008</c:v>
                </c:pt>
                <c:pt idx="5070">
                  <c:v>15011</c:v>
                </c:pt>
                <c:pt idx="5071">
                  <c:v>15014</c:v>
                </c:pt>
                <c:pt idx="5072">
                  <c:v>15017</c:v>
                </c:pt>
                <c:pt idx="5073">
                  <c:v>15020</c:v>
                </c:pt>
                <c:pt idx="5074">
                  <c:v>15023</c:v>
                </c:pt>
                <c:pt idx="5075">
                  <c:v>15026</c:v>
                </c:pt>
                <c:pt idx="5076">
                  <c:v>15029</c:v>
                </c:pt>
                <c:pt idx="5077">
                  <c:v>15032</c:v>
                </c:pt>
                <c:pt idx="5078">
                  <c:v>15035</c:v>
                </c:pt>
                <c:pt idx="5079">
                  <c:v>15038</c:v>
                </c:pt>
                <c:pt idx="5080">
                  <c:v>15041</c:v>
                </c:pt>
                <c:pt idx="5081">
                  <c:v>15044</c:v>
                </c:pt>
                <c:pt idx="5082">
                  <c:v>15047</c:v>
                </c:pt>
                <c:pt idx="5083">
                  <c:v>15050</c:v>
                </c:pt>
                <c:pt idx="5084">
                  <c:v>15053</c:v>
                </c:pt>
                <c:pt idx="5085">
                  <c:v>15056</c:v>
                </c:pt>
                <c:pt idx="5086">
                  <c:v>15059</c:v>
                </c:pt>
                <c:pt idx="5087">
                  <c:v>15062</c:v>
                </c:pt>
                <c:pt idx="5088">
                  <c:v>15065</c:v>
                </c:pt>
                <c:pt idx="5089">
                  <c:v>15068</c:v>
                </c:pt>
                <c:pt idx="5090">
                  <c:v>15071</c:v>
                </c:pt>
                <c:pt idx="5091">
                  <c:v>15074</c:v>
                </c:pt>
                <c:pt idx="5092">
                  <c:v>15077</c:v>
                </c:pt>
                <c:pt idx="5093">
                  <c:v>15080</c:v>
                </c:pt>
                <c:pt idx="5094">
                  <c:v>15083</c:v>
                </c:pt>
                <c:pt idx="5095">
                  <c:v>15086</c:v>
                </c:pt>
                <c:pt idx="5096">
                  <c:v>15089</c:v>
                </c:pt>
                <c:pt idx="5097">
                  <c:v>15092</c:v>
                </c:pt>
                <c:pt idx="5098">
                  <c:v>15095</c:v>
                </c:pt>
                <c:pt idx="5099">
                  <c:v>15098</c:v>
                </c:pt>
                <c:pt idx="5100">
                  <c:v>15101</c:v>
                </c:pt>
                <c:pt idx="5101">
                  <c:v>15104</c:v>
                </c:pt>
                <c:pt idx="5102">
                  <c:v>15107</c:v>
                </c:pt>
                <c:pt idx="5103">
                  <c:v>15110</c:v>
                </c:pt>
                <c:pt idx="5104">
                  <c:v>15113</c:v>
                </c:pt>
                <c:pt idx="5105">
                  <c:v>15116</c:v>
                </c:pt>
                <c:pt idx="5106">
                  <c:v>15119</c:v>
                </c:pt>
                <c:pt idx="5107">
                  <c:v>15122</c:v>
                </c:pt>
                <c:pt idx="5108">
                  <c:v>15125</c:v>
                </c:pt>
                <c:pt idx="5109">
                  <c:v>15128</c:v>
                </c:pt>
                <c:pt idx="5110">
                  <c:v>15131</c:v>
                </c:pt>
                <c:pt idx="5111">
                  <c:v>15134</c:v>
                </c:pt>
                <c:pt idx="5112">
                  <c:v>15137</c:v>
                </c:pt>
                <c:pt idx="5113">
                  <c:v>15140</c:v>
                </c:pt>
                <c:pt idx="5114">
                  <c:v>15143</c:v>
                </c:pt>
                <c:pt idx="5115">
                  <c:v>15146</c:v>
                </c:pt>
                <c:pt idx="5116">
                  <c:v>15149</c:v>
                </c:pt>
                <c:pt idx="5117">
                  <c:v>15152</c:v>
                </c:pt>
                <c:pt idx="5118">
                  <c:v>15155</c:v>
                </c:pt>
                <c:pt idx="5119">
                  <c:v>15158</c:v>
                </c:pt>
                <c:pt idx="5120">
                  <c:v>15161</c:v>
                </c:pt>
                <c:pt idx="5121">
                  <c:v>15164</c:v>
                </c:pt>
                <c:pt idx="5122">
                  <c:v>15167</c:v>
                </c:pt>
                <c:pt idx="5123">
                  <c:v>15170</c:v>
                </c:pt>
                <c:pt idx="5124">
                  <c:v>15173</c:v>
                </c:pt>
                <c:pt idx="5125">
                  <c:v>15176</c:v>
                </c:pt>
                <c:pt idx="5126">
                  <c:v>15179</c:v>
                </c:pt>
                <c:pt idx="5127">
                  <c:v>15182</c:v>
                </c:pt>
                <c:pt idx="5128">
                  <c:v>15185</c:v>
                </c:pt>
                <c:pt idx="5129">
                  <c:v>15188</c:v>
                </c:pt>
                <c:pt idx="5130">
                  <c:v>15191</c:v>
                </c:pt>
                <c:pt idx="5131">
                  <c:v>15194</c:v>
                </c:pt>
                <c:pt idx="5132">
                  <c:v>15197</c:v>
                </c:pt>
                <c:pt idx="5133">
                  <c:v>15200</c:v>
                </c:pt>
                <c:pt idx="5134">
                  <c:v>15203</c:v>
                </c:pt>
                <c:pt idx="5135">
                  <c:v>15206</c:v>
                </c:pt>
                <c:pt idx="5136">
                  <c:v>15209</c:v>
                </c:pt>
                <c:pt idx="5137">
                  <c:v>15212</c:v>
                </c:pt>
                <c:pt idx="5138">
                  <c:v>15215</c:v>
                </c:pt>
                <c:pt idx="5139">
                  <c:v>15218</c:v>
                </c:pt>
                <c:pt idx="5140">
                  <c:v>15221</c:v>
                </c:pt>
                <c:pt idx="5141">
                  <c:v>15224</c:v>
                </c:pt>
                <c:pt idx="5142">
                  <c:v>15227</c:v>
                </c:pt>
                <c:pt idx="5143">
                  <c:v>15230</c:v>
                </c:pt>
                <c:pt idx="5144">
                  <c:v>15233</c:v>
                </c:pt>
                <c:pt idx="5145">
                  <c:v>15236</c:v>
                </c:pt>
                <c:pt idx="5146">
                  <c:v>15239</c:v>
                </c:pt>
                <c:pt idx="5147">
                  <c:v>15242</c:v>
                </c:pt>
                <c:pt idx="5148">
                  <c:v>15245</c:v>
                </c:pt>
                <c:pt idx="5149">
                  <c:v>15248</c:v>
                </c:pt>
                <c:pt idx="5150">
                  <c:v>15251</c:v>
                </c:pt>
                <c:pt idx="5151">
                  <c:v>15254</c:v>
                </c:pt>
                <c:pt idx="5152">
                  <c:v>15257</c:v>
                </c:pt>
                <c:pt idx="5153">
                  <c:v>15260</c:v>
                </c:pt>
                <c:pt idx="5154">
                  <c:v>15263</c:v>
                </c:pt>
                <c:pt idx="5155">
                  <c:v>15266</c:v>
                </c:pt>
                <c:pt idx="5156">
                  <c:v>15269</c:v>
                </c:pt>
                <c:pt idx="5157">
                  <c:v>15272</c:v>
                </c:pt>
                <c:pt idx="5158">
                  <c:v>15275</c:v>
                </c:pt>
                <c:pt idx="5159">
                  <c:v>15278</c:v>
                </c:pt>
                <c:pt idx="5160">
                  <c:v>15281</c:v>
                </c:pt>
                <c:pt idx="5161">
                  <c:v>15284</c:v>
                </c:pt>
                <c:pt idx="5162">
                  <c:v>15287</c:v>
                </c:pt>
                <c:pt idx="5163">
                  <c:v>15290</c:v>
                </c:pt>
                <c:pt idx="5164">
                  <c:v>15293</c:v>
                </c:pt>
                <c:pt idx="5165">
                  <c:v>15296</c:v>
                </c:pt>
                <c:pt idx="5166">
                  <c:v>15299</c:v>
                </c:pt>
                <c:pt idx="5167">
                  <c:v>15302</c:v>
                </c:pt>
                <c:pt idx="5168">
                  <c:v>15305</c:v>
                </c:pt>
                <c:pt idx="5169">
                  <c:v>15308</c:v>
                </c:pt>
                <c:pt idx="5170">
                  <c:v>15311</c:v>
                </c:pt>
                <c:pt idx="5171">
                  <c:v>15314</c:v>
                </c:pt>
                <c:pt idx="5172">
                  <c:v>15317</c:v>
                </c:pt>
                <c:pt idx="5173">
                  <c:v>15320</c:v>
                </c:pt>
                <c:pt idx="5174">
                  <c:v>15323</c:v>
                </c:pt>
                <c:pt idx="5175">
                  <c:v>15326</c:v>
                </c:pt>
                <c:pt idx="5176">
                  <c:v>15329</c:v>
                </c:pt>
                <c:pt idx="5177">
                  <c:v>15332</c:v>
                </c:pt>
                <c:pt idx="5178">
                  <c:v>15335</c:v>
                </c:pt>
                <c:pt idx="5179">
                  <c:v>15338</c:v>
                </c:pt>
                <c:pt idx="5180">
                  <c:v>15341</c:v>
                </c:pt>
                <c:pt idx="5181">
                  <c:v>15344</c:v>
                </c:pt>
                <c:pt idx="5182">
                  <c:v>15347</c:v>
                </c:pt>
                <c:pt idx="5183">
                  <c:v>15350</c:v>
                </c:pt>
                <c:pt idx="5184">
                  <c:v>15353</c:v>
                </c:pt>
                <c:pt idx="5185">
                  <c:v>15356</c:v>
                </c:pt>
                <c:pt idx="5186">
                  <c:v>15359</c:v>
                </c:pt>
                <c:pt idx="5187">
                  <c:v>15362</c:v>
                </c:pt>
                <c:pt idx="5188">
                  <c:v>15365</c:v>
                </c:pt>
                <c:pt idx="5189">
                  <c:v>15368</c:v>
                </c:pt>
                <c:pt idx="5190">
                  <c:v>15371</c:v>
                </c:pt>
                <c:pt idx="5191">
                  <c:v>15374</c:v>
                </c:pt>
                <c:pt idx="5192">
                  <c:v>15377</c:v>
                </c:pt>
                <c:pt idx="5193">
                  <c:v>15380</c:v>
                </c:pt>
                <c:pt idx="5194">
                  <c:v>15383</c:v>
                </c:pt>
                <c:pt idx="5195">
                  <c:v>15386</c:v>
                </c:pt>
                <c:pt idx="5196">
                  <c:v>15389</c:v>
                </c:pt>
                <c:pt idx="5197">
                  <c:v>15392</c:v>
                </c:pt>
                <c:pt idx="5198">
                  <c:v>15395</c:v>
                </c:pt>
                <c:pt idx="5199">
                  <c:v>15398</c:v>
                </c:pt>
                <c:pt idx="5200">
                  <c:v>15401</c:v>
                </c:pt>
                <c:pt idx="5201">
                  <c:v>15404</c:v>
                </c:pt>
                <c:pt idx="5202">
                  <c:v>15407</c:v>
                </c:pt>
                <c:pt idx="5203">
                  <c:v>15410</c:v>
                </c:pt>
                <c:pt idx="5204">
                  <c:v>15413</c:v>
                </c:pt>
                <c:pt idx="5205">
                  <c:v>15416</c:v>
                </c:pt>
                <c:pt idx="5206">
                  <c:v>15419</c:v>
                </c:pt>
                <c:pt idx="5207">
                  <c:v>15422</c:v>
                </c:pt>
                <c:pt idx="5208">
                  <c:v>15425</c:v>
                </c:pt>
                <c:pt idx="5209">
                  <c:v>15428</c:v>
                </c:pt>
                <c:pt idx="5210">
                  <c:v>15431</c:v>
                </c:pt>
                <c:pt idx="5211">
                  <c:v>15434</c:v>
                </c:pt>
                <c:pt idx="5212">
                  <c:v>15437</c:v>
                </c:pt>
                <c:pt idx="5213">
                  <c:v>15440</c:v>
                </c:pt>
                <c:pt idx="5214">
                  <c:v>15443</c:v>
                </c:pt>
                <c:pt idx="5215">
                  <c:v>15446</c:v>
                </c:pt>
                <c:pt idx="5216">
                  <c:v>15449</c:v>
                </c:pt>
                <c:pt idx="5217">
                  <c:v>15452</c:v>
                </c:pt>
                <c:pt idx="5218">
                  <c:v>15455</c:v>
                </c:pt>
                <c:pt idx="5219">
                  <c:v>15458</c:v>
                </c:pt>
                <c:pt idx="5220">
                  <c:v>15461</c:v>
                </c:pt>
                <c:pt idx="5221">
                  <c:v>15464</c:v>
                </c:pt>
                <c:pt idx="5222">
                  <c:v>15467</c:v>
                </c:pt>
                <c:pt idx="5223">
                  <c:v>15470</c:v>
                </c:pt>
                <c:pt idx="5224">
                  <c:v>15473</c:v>
                </c:pt>
                <c:pt idx="5225">
                  <c:v>15476</c:v>
                </c:pt>
                <c:pt idx="5226">
                  <c:v>15479</c:v>
                </c:pt>
                <c:pt idx="5227">
                  <c:v>15482</c:v>
                </c:pt>
                <c:pt idx="5228">
                  <c:v>15485</c:v>
                </c:pt>
                <c:pt idx="5229">
                  <c:v>15488</c:v>
                </c:pt>
                <c:pt idx="5230">
                  <c:v>15491</c:v>
                </c:pt>
                <c:pt idx="5231">
                  <c:v>15494</c:v>
                </c:pt>
                <c:pt idx="5232">
                  <c:v>15497</c:v>
                </c:pt>
                <c:pt idx="5233">
                  <c:v>15500</c:v>
                </c:pt>
                <c:pt idx="5234">
                  <c:v>15503</c:v>
                </c:pt>
                <c:pt idx="5235">
                  <c:v>15506</c:v>
                </c:pt>
                <c:pt idx="5236">
                  <c:v>15509</c:v>
                </c:pt>
                <c:pt idx="5237">
                  <c:v>15512</c:v>
                </c:pt>
                <c:pt idx="5238">
                  <c:v>15515</c:v>
                </c:pt>
                <c:pt idx="5239">
                  <c:v>15518</c:v>
                </c:pt>
                <c:pt idx="5240">
                  <c:v>15521</c:v>
                </c:pt>
                <c:pt idx="5241">
                  <c:v>15524</c:v>
                </c:pt>
                <c:pt idx="5242">
                  <c:v>15527</c:v>
                </c:pt>
                <c:pt idx="5243">
                  <c:v>15530</c:v>
                </c:pt>
                <c:pt idx="5244">
                  <c:v>15533</c:v>
                </c:pt>
                <c:pt idx="5245">
                  <c:v>15536</c:v>
                </c:pt>
                <c:pt idx="5246">
                  <c:v>15539</c:v>
                </c:pt>
                <c:pt idx="5247">
                  <c:v>15542</c:v>
                </c:pt>
                <c:pt idx="5248">
                  <c:v>15545</c:v>
                </c:pt>
                <c:pt idx="5249">
                  <c:v>15548</c:v>
                </c:pt>
                <c:pt idx="5250">
                  <c:v>15551</c:v>
                </c:pt>
                <c:pt idx="5251">
                  <c:v>15554</c:v>
                </c:pt>
                <c:pt idx="5252">
                  <c:v>15557</c:v>
                </c:pt>
                <c:pt idx="5253">
                  <c:v>15560</c:v>
                </c:pt>
                <c:pt idx="5254">
                  <c:v>15563</c:v>
                </c:pt>
                <c:pt idx="5255">
                  <c:v>15566</c:v>
                </c:pt>
                <c:pt idx="5256">
                  <c:v>15569</c:v>
                </c:pt>
                <c:pt idx="5257">
                  <c:v>15572</c:v>
                </c:pt>
                <c:pt idx="5258">
                  <c:v>15575</c:v>
                </c:pt>
                <c:pt idx="5259">
                  <c:v>15578</c:v>
                </c:pt>
                <c:pt idx="5260">
                  <c:v>15581</c:v>
                </c:pt>
                <c:pt idx="5261">
                  <c:v>15584</c:v>
                </c:pt>
                <c:pt idx="5262">
                  <c:v>15587</c:v>
                </c:pt>
                <c:pt idx="5263">
                  <c:v>15590</c:v>
                </c:pt>
                <c:pt idx="5264">
                  <c:v>15593</c:v>
                </c:pt>
                <c:pt idx="5265">
                  <c:v>15596</c:v>
                </c:pt>
                <c:pt idx="5266">
                  <c:v>15599</c:v>
                </c:pt>
                <c:pt idx="5267">
                  <c:v>15602</c:v>
                </c:pt>
                <c:pt idx="5268">
                  <c:v>15605</c:v>
                </c:pt>
                <c:pt idx="5269">
                  <c:v>15608</c:v>
                </c:pt>
                <c:pt idx="5270">
                  <c:v>15611</c:v>
                </c:pt>
                <c:pt idx="5271">
                  <c:v>15614</c:v>
                </c:pt>
                <c:pt idx="5272">
                  <c:v>15617</c:v>
                </c:pt>
                <c:pt idx="5273">
                  <c:v>15620</c:v>
                </c:pt>
                <c:pt idx="5274">
                  <c:v>15623</c:v>
                </c:pt>
                <c:pt idx="5275">
                  <c:v>15626</c:v>
                </c:pt>
                <c:pt idx="5276">
                  <c:v>15629</c:v>
                </c:pt>
                <c:pt idx="5277">
                  <c:v>15632</c:v>
                </c:pt>
                <c:pt idx="5278">
                  <c:v>15635</c:v>
                </c:pt>
                <c:pt idx="5279">
                  <c:v>15638</c:v>
                </c:pt>
                <c:pt idx="5280">
                  <c:v>15641</c:v>
                </c:pt>
                <c:pt idx="5281">
                  <c:v>15644</c:v>
                </c:pt>
                <c:pt idx="5282">
                  <c:v>15647</c:v>
                </c:pt>
                <c:pt idx="5283">
                  <c:v>15650</c:v>
                </c:pt>
                <c:pt idx="5284">
                  <c:v>15653</c:v>
                </c:pt>
                <c:pt idx="5285">
                  <c:v>15656</c:v>
                </c:pt>
                <c:pt idx="5286">
                  <c:v>15659</c:v>
                </c:pt>
                <c:pt idx="5287">
                  <c:v>15662</c:v>
                </c:pt>
                <c:pt idx="5288">
                  <c:v>15665</c:v>
                </c:pt>
                <c:pt idx="5289">
                  <c:v>15668</c:v>
                </c:pt>
                <c:pt idx="5290">
                  <c:v>15671</c:v>
                </c:pt>
                <c:pt idx="5291">
                  <c:v>15674</c:v>
                </c:pt>
                <c:pt idx="5292">
                  <c:v>15677</c:v>
                </c:pt>
                <c:pt idx="5293">
                  <c:v>15680</c:v>
                </c:pt>
                <c:pt idx="5294">
                  <c:v>15683</c:v>
                </c:pt>
                <c:pt idx="5295">
                  <c:v>15686</c:v>
                </c:pt>
                <c:pt idx="5296">
                  <c:v>15689</c:v>
                </c:pt>
                <c:pt idx="5297">
                  <c:v>15692</c:v>
                </c:pt>
                <c:pt idx="5298">
                  <c:v>15695</c:v>
                </c:pt>
                <c:pt idx="5299">
                  <c:v>15698</c:v>
                </c:pt>
                <c:pt idx="5300">
                  <c:v>15701</c:v>
                </c:pt>
                <c:pt idx="5301">
                  <c:v>15704</c:v>
                </c:pt>
                <c:pt idx="5302">
                  <c:v>15707</c:v>
                </c:pt>
                <c:pt idx="5303">
                  <c:v>15710</c:v>
                </c:pt>
                <c:pt idx="5304">
                  <c:v>15713</c:v>
                </c:pt>
                <c:pt idx="5305">
                  <c:v>15716</c:v>
                </c:pt>
                <c:pt idx="5306">
                  <c:v>15719</c:v>
                </c:pt>
                <c:pt idx="5307">
                  <c:v>15722</c:v>
                </c:pt>
                <c:pt idx="5308">
                  <c:v>15725</c:v>
                </c:pt>
                <c:pt idx="5309">
                  <c:v>15728</c:v>
                </c:pt>
                <c:pt idx="5310">
                  <c:v>15731</c:v>
                </c:pt>
                <c:pt idx="5311">
                  <c:v>15734</c:v>
                </c:pt>
                <c:pt idx="5312">
                  <c:v>15737</c:v>
                </c:pt>
                <c:pt idx="5313">
                  <c:v>15740</c:v>
                </c:pt>
                <c:pt idx="5314">
                  <c:v>15743</c:v>
                </c:pt>
                <c:pt idx="5315">
                  <c:v>15746</c:v>
                </c:pt>
                <c:pt idx="5316">
                  <c:v>15749</c:v>
                </c:pt>
                <c:pt idx="5317">
                  <c:v>15752</c:v>
                </c:pt>
                <c:pt idx="5318">
                  <c:v>15755</c:v>
                </c:pt>
                <c:pt idx="5319">
                  <c:v>15758</c:v>
                </c:pt>
                <c:pt idx="5320">
                  <c:v>15761</c:v>
                </c:pt>
                <c:pt idx="5321">
                  <c:v>15764</c:v>
                </c:pt>
                <c:pt idx="5322">
                  <c:v>15767</c:v>
                </c:pt>
                <c:pt idx="5323">
                  <c:v>15770</c:v>
                </c:pt>
                <c:pt idx="5324">
                  <c:v>15773</c:v>
                </c:pt>
                <c:pt idx="5325">
                  <c:v>15776</c:v>
                </c:pt>
                <c:pt idx="5326">
                  <c:v>15779</c:v>
                </c:pt>
                <c:pt idx="5327">
                  <c:v>15782</c:v>
                </c:pt>
                <c:pt idx="5328">
                  <c:v>15785</c:v>
                </c:pt>
                <c:pt idx="5329">
                  <c:v>15788</c:v>
                </c:pt>
                <c:pt idx="5330">
                  <c:v>15791</c:v>
                </c:pt>
                <c:pt idx="5331">
                  <c:v>15794</c:v>
                </c:pt>
                <c:pt idx="5332">
                  <c:v>15797</c:v>
                </c:pt>
                <c:pt idx="5333">
                  <c:v>15800</c:v>
                </c:pt>
                <c:pt idx="5334">
                  <c:v>15803</c:v>
                </c:pt>
                <c:pt idx="5335">
                  <c:v>15806</c:v>
                </c:pt>
                <c:pt idx="5336">
                  <c:v>15809</c:v>
                </c:pt>
                <c:pt idx="5337">
                  <c:v>15812</c:v>
                </c:pt>
                <c:pt idx="5338">
                  <c:v>15815</c:v>
                </c:pt>
                <c:pt idx="5339">
                  <c:v>15818</c:v>
                </c:pt>
                <c:pt idx="5340">
                  <c:v>15821</c:v>
                </c:pt>
                <c:pt idx="5341">
                  <c:v>15824</c:v>
                </c:pt>
                <c:pt idx="5342">
                  <c:v>15827</c:v>
                </c:pt>
                <c:pt idx="5343">
                  <c:v>15830</c:v>
                </c:pt>
                <c:pt idx="5344">
                  <c:v>15833</c:v>
                </c:pt>
                <c:pt idx="5345">
                  <c:v>15836</c:v>
                </c:pt>
                <c:pt idx="5346">
                  <c:v>15839</c:v>
                </c:pt>
                <c:pt idx="5347">
                  <c:v>15842</c:v>
                </c:pt>
                <c:pt idx="5348">
                  <c:v>15845</c:v>
                </c:pt>
                <c:pt idx="5349">
                  <c:v>15848</c:v>
                </c:pt>
                <c:pt idx="5350">
                  <c:v>15851</c:v>
                </c:pt>
                <c:pt idx="5351">
                  <c:v>15854</c:v>
                </c:pt>
                <c:pt idx="5352">
                  <c:v>15857</c:v>
                </c:pt>
                <c:pt idx="5353">
                  <c:v>15860</c:v>
                </c:pt>
                <c:pt idx="5354">
                  <c:v>15863</c:v>
                </c:pt>
                <c:pt idx="5355">
                  <c:v>15866</c:v>
                </c:pt>
                <c:pt idx="5356">
                  <c:v>15869</c:v>
                </c:pt>
                <c:pt idx="5357">
                  <c:v>15872</c:v>
                </c:pt>
                <c:pt idx="5358">
                  <c:v>15875</c:v>
                </c:pt>
                <c:pt idx="5359">
                  <c:v>15878</c:v>
                </c:pt>
                <c:pt idx="5360">
                  <c:v>15881</c:v>
                </c:pt>
                <c:pt idx="5361">
                  <c:v>15884</c:v>
                </c:pt>
                <c:pt idx="5362">
                  <c:v>15887</c:v>
                </c:pt>
                <c:pt idx="5363">
                  <c:v>15890</c:v>
                </c:pt>
                <c:pt idx="5364">
                  <c:v>15893</c:v>
                </c:pt>
                <c:pt idx="5365">
                  <c:v>15896</c:v>
                </c:pt>
                <c:pt idx="5366">
                  <c:v>15899</c:v>
                </c:pt>
                <c:pt idx="5367">
                  <c:v>15902</c:v>
                </c:pt>
                <c:pt idx="5368">
                  <c:v>15905</c:v>
                </c:pt>
                <c:pt idx="5369">
                  <c:v>15908</c:v>
                </c:pt>
                <c:pt idx="5370">
                  <c:v>15911</c:v>
                </c:pt>
                <c:pt idx="5371">
                  <c:v>15914</c:v>
                </c:pt>
                <c:pt idx="5372">
                  <c:v>15917</c:v>
                </c:pt>
                <c:pt idx="5373">
                  <c:v>15920</c:v>
                </c:pt>
                <c:pt idx="5374">
                  <c:v>15923</c:v>
                </c:pt>
                <c:pt idx="5375">
                  <c:v>15926</c:v>
                </c:pt>
                <c:pt idx="5376">
                  <c:v>15929</c:v>
                </c:pt>
                <c:pt idx="5377">
                  <c:v>15932</c:v>
                </c:pt>
                <c:pt idx="5378">
                  <c:v>15935</c:v>
                </c:pt>
                <c:pt idx="5379">
                  <c:v>15938</c:v>
                </c:pt>
                <c:pt idx="5380">
                  <c:v>15941</c:v>
                </c:pt>
                <c:pt idx="5381">
                  <c:v>15944</c:v>
                </c:pt>
                <c:pt idx="5382">
                  <c:v>15947</c:v>
                </c:pt>
                <c:pt idx="5383">
                  <c:v>15950</c:v>
                </c:pt>
                <c:pt idx="5384">
                  <c:v>15953</c:v>
                </c:pt>
                <c:pt idx="5385">
                  <c:v>15956</c:v>
                </c:pt>
                <c:pt idx="5386">
                  <c:v>15959</c:v>
                </c:pt>
                <c:pt idx="5387">
                  <c:v>15962</c:v>
                </c:pt>
                <c:pt idx="5388">
                  <c:v>15965</c:v>
                </c:pt>
                <c:pt idx="5389">
                  <c:v>15968</c:v>
                </c:pt>
                <c:pt idx="5390">
                  <c:v>15971</c:v>
                </c:pt>
                <c:pt idx="5391">
                  <c:v>15974</c:v>
                </c:pt>
                <c:pt idx="5392">
                  <c:v>15977</c:v>
                </c:pt>
                <c:pt idx="5393">
                  <c:v>15980</c:v>
                </c:pt>
                <c:pt idx="5394">
                  <c:v>15983</c:v>
                </c:pt>
                <c:pt idx="5395">
                  <c:v>15986</c:v>
                </c:pt>
                <c:pt idx="5396">
                  <c:v>15989</c:v>
                </c:pt>
                <c:pt idx="5397">
                  <c:v>15992</c:v>
                </c:pt>
                <c:pt idx="5398">
                  <c:v>15995</c:v>
                </c:pt>
                <c:pt idx="5399">
                  <c:v>15998</c:v>
                </c:pt>
                <c:pt idx="5400">
                  <c:v>16001</c:v>
                </c:pt>
                <c:pt idx="5401">
                  <c:v>16004</c:v>
                </c:pt>
                <c:pt idx="5402">
                  <c:v>16007</c:v>
                </c:pt>
                <c:pt idx="5403">
                  <c:v>16010</c:v>
                </c:pt>
                <c:pt idx="5404">
                  <c:v>16013</c:v>
                </c:pt>
                <c:pt idx="5405">
                  <c:v>16016</c:v>
                </c:pt>
                <c:pt idx="5406">
                  <c:v>16019</c:v>
                </c:pt>
                <c:pt idx="5407">
                  <c:v>16022</c:v>
                </c:pt>
                <c:pt idx="5408">
                  <c:v>16025</c:v>
                </c:pt>
                <c:pt idx="5409">
                  <c:v>16028</c:v>
                </c:pt>
                <c:pt idx="5410">
                  <c:v>16031</c:v>
                </c:pt>
                <c:pt idx="5411">
                  <c:v>16034</c:v>
                </c:pt>
                <c:pt idx="5412">
                  <c:v>16037</c:v>
                </c:pt>
                <c:pt idx="5413">
                  <c:v>16040</c:v>
                </c:pt>
                <c:pt idx="5414">
                  <c:v>16043</c:v>
                </c:pt>
                <c:pt idx="5415">
                  <c:v>16046</c:v>
                </c:pt>
                <c:pt idx="5416">
                  <c:v>16049</c:v>
                </c:pt>
                <c:pt idx="5417">
                  <c:v>16052</c:v>
                </c:pt>
                <c:pt idx="5418">
                  <c:v>16055</c:v>
                </c:pt>
                <c:pt idx="5419">
                  <c:v>16058</c:v>
                </c:pt>
                <c:pt idx="5420">
                  <c:v>16061</c:v>
                </c:pt>
                <c:pt idx="5421">
                  <c:v>16064</c:v>
                </c:pt>
                <c:pt idx="5422">
                  <c:v>16067</c:v>
                </c:pt>
                <c:pt idx="5423">
                  <c:v>16070</c:v>
                </c:pt>
                <c:pt idx="5424">
                  <c:v>16073</c:v>
                </c:pt>
                <c:pt idx="5425">
                  <c:v>16076</c:v>
                </c:pt>
                <c:pt idx="5426">
                  <c:v>16079</c:v>
                </c:pt>
                <c:pt idx="5427">
                  <c:v>16082</c:v>
                </c:pt>
                <c:pt idx="5428">
                  <c:v>16085</c:v>
                </c:pt>
                <c:pt idx="5429">
                  <c:v>16088</c:v>
                </c:pt>
                <c:pt idx="5430">
                  <c:v>16091</c:v>
                </c:pt>
                <c:pt idx="5431">
                  <c:v>16094</c:v>
                </c:pt>
                <c:pt idx="5432">
                  <c:v>16097</c:v>
                </c:pt>
                <c:pt idx="5433">
                  <c:v>16100</c:v>
                </c:pt>
                <c:pt idx="5434">
                  <c:v>16103</c:v>
                </c:pt>
                <c:pt idx="5435">
                  <c:v>16106</c:v>
                </c:pt>
                <c:pt idx="5436">
                  <c:v>16109</c:v>
                </c:pt>
                <c:pt idx="5437">
                  <c:v>16112</c:v>
                </c:pt>
                <c:pt idx="5438">
                  <c:v>16115</c:v>
                </c:pt>
                <c:pt idx="5439">
                  <c:v>16118</c:v>
                </c:pt>
                <c:pt idx="5440">
                  <c:v>16121</c:v>
                </c:pt>
                <c:pt idx="5441">
                  <c:v>16124</c:v>
                </c:pt>
                <c:pt idx="5442">
                  <c:v>16127</c:v>
                </c:pt>
                <c:pt idx="5443">
                  <c:v>16130</c:v>
                </c:pt>
                <c:pt idx="5444">
                  <c:v>16133</c:v>
                </c:pt>
                <c:pt idx="5445">
                  <c:v>16136</c:v>
                </c:pt>
                <c:pt idx="5446">
                  <c:v>16139</c:v>
                </c:pt>
                <c:pt idx="5447">
                  <c:v>16142</c:v>
                </c:pt>
                <c:pt idx="5448">
                  <c:v>16145</c:v>
                </c:pt>
                <c:pt idx="5449">
                  <c:v>16148</c:v>
                </c:pt>
                <c:pt idx="5450">
                  <c:v>16151</c:v>
                </c:pt>
                <c:pt idx="5451">
                  <c:v>16154</c:v>
                </c:pt>
                <c:pt idx="5452">
                  <c:v>16157</c:v>
                </c:pt>
                <c:pt idx="5453">
                  <c:v>16160</c:v>
                </c:pt>
                <c:pt idx="5454">
                  <c:v>16163</c:v>
                </c:pt>
                <c:pt idx="5455">
                  <c:v>16166</c:v>
                </c:pt>
                <c:pt idx="5456">
                  <c:v>16169</c:v>
                </c:pt>
                <c:pt idx="5457">
                  <c:v>16172</c:v>
                </c:pt>
                <c:pt idx="5458">
                  <c:v>16175</c:v>
                </c:pt>
                <c:pt idx="5459">
                  <c:v>16178</c:v>
                </c:pt>
                <c:pt idx="5460">
                  <c:v>16181</c:v>
                </c:pt>
                <c:pt idx="5461">
                  <c:v>16184</c:v>
                </c:pt>
                <c:pt idx="5462">
                  <c:v>16187</c:v>
                </c:pt>
                <c:pt idx="5463">
                  <c:v>16190</c:v>
                </c:pt>
                <c:pt idx="5464">
                  <c:v>16193</c:v>
                </c:pt>
                <c:pt idx="5465">
                  <c:v>16196</c:v>
                </c:pt>
                <c:pt idx="5466">
                  <c:v>16199</c:v>
                </c:pt>
                <c:pt idx="5467">
                  <c:v>16202</c:v>
                </c:pt>
                <c:pt idx="5468">
                  <c:v>16205</c:v>
                </c:pt>
                <c:pt idx="5469">
                  <c:v>16208</c:v>
                </c:pt>
                <c:pt idx="5470">
                  <c:v>16211</c:v>
                </c:pt>
                <c:pt idx="5471">
                  <c:v>16214</c:v>
                </c:pt>
                <c:pt idx="5472">
                  <c:v>16217</c:v>
                </c:pt>
                <c:pt idx="5473">
                  <c:v>16220</c:v>
                </c:pt>
                <c:pt idx="5474">
                  <c:v>16223</c:v>
                </c:pt>
                <c:pt idx="5475">
                  <c:v>16226</c:v>
                </c:pt>
                <c:pt idx="5476">
                  <c:v>16229</c:v>
                </c:pt>
                <c:pt idx="5477">
                  <c:v>16232</c:v>
                </c:pt>
                <c:pt idx="5478">
                  <c:v>16235</c:v>
                </c:pt>
                <c:pt idx="5479">
                  <c:v>16238</c:v>
                </c:pt>
                <c:pt idx="5480">
                  <c:v>16241</c:v>
                </c:pt>
                <c:pt idx="5481">
                  <c:v>16244</c:v>
                </c:pt>
                <c:pt idx="5482">
                  <c:v>16247</c:v>
                </c:pt>
                <c:pt idx="5483">
                  <c:v>16250</c:v>
                </c:pt>
                <c:pt idx="5484">
                  <c:v>16253</c:v>
                </c:pt>
                <c:pt idx="5485">
                  <c:v>16256</c:v>
                </c:pt>
                <c:pt idx="5486">
                  <c:v>16259</c:v>
                </c:pt>
                <c:pt idx="5487">
                  <c:v>16262</c:v>
                </c:pt>
                <c:pt idx="5488">
                  <c:v>16265</c:v>
                </c:pt>
                <c:pt idx="5489">
                  <c:v>16268</c:v>
                </c:pt>
                <c:pt idx="5490">
                  <c:v>16271</c:v>
                </c:pt>
                <c:pt idx="5491">
                  <c:v>16274</c:v>
                </c:pt>
                <c:pt idx="5492">
                  <c:v>16277</c:v>
                </c:pt>
                <c:pt idx="5493">
                  <c:v>16280</c:v>
                </c:pt>
                <c:pt idx="5494">
                  <c:v>16283</c:v>
                </c:pt>
                <c:pt idx="5495">
                  <c:v>16286</c:v>
                </c:pt>
                <c:pt idx="5496">
                  <c:v>16289</c:v>
                </c:pt>
                <c:pt idx="5497">
                  <c:v>16292</c:v>
                </c:pt>
                <c:pt idx="5498">
                  <c:v>16295</c:v>
                </c:pt>
                <c:pt idx="5499">
                  <c:v>16298</c:v>
                </c:pt>
                <c:pt idx="5500">
                  <c:v>16301</c:v>
                </c:pt>
                <c:pt idx="5501">
                  <c:v>16304</c:v>
                </c:pt>
                <c:pt idx="5502">
                  <c:v>16307</c:v>
                </c:pt>
                <c:pt idx="5503">
                  <c:v>16310</c:v>
                </c:pt>
                <c:pt idx="5504">
                  <c:v>16313</c:v>
                </c:pt>
                <c:pt idx="5505">
                  <c:v>16316</c:v>
                </c:pt>
                <c:pt idx="5506">
                  <c:v>16319</c:v>
                </c:pt>
                <c:pt idx="5507">
                  <c:v>16322</c:v>
                </c:pt>
                <c:pt idx="5508">
                  <c:v>16325</c:v>
                </c:pt>
                <c:pt idx="5509">
                  <c:v>16328</c:v>
                </c:pt>
                <c:pt idx="5510">
                  <c:v>16331</c:v>
                </c:pt>
                <c:pt idx="5511">
                  <c:v>16334</c:v>
                </c:pt>
                <c:pt idx="5512">
                  <c:v>16337</c:v>
                </c:pt>
                <c:pt idx="5513">
                  <c:v>16340</c:v>
                </c:pt>
                <c:pt idx="5514">
                  <c:v>16343</c:v>
                </c:pt>
                <c:pt idx="5515">
                  <c:v>16346</c:v>
                </c:pt>
                <c:pt idx="5516">
                  <c:v>16349</c:v>
                </c:pt>
                <c:pt idx="5517">
                  <c:v>16352</c:v>
                </c:pt>
                <c:pt idx="5518">
                  <c:v>16355</c:v>
                </c:pt>
                <c:pt idx="5519">
                  <c:v>16358</c:v>
                </c:pt>
                <c:pt idx="5520">
                  <c:v>16361</c:v>
                </c:pt>
                <c:pt idx="5521">
                  <c:v>16364</c:v>
                </c:pt>
                <c:pt idx="5522">
                  <c:v>16367</c:v>
                </c:pt>
                <c:pt idx="5523">
                  <c:v>16370</c:v>
                </c:pt>
                <c:pt idx="5524">
                  <c:v>16373</c:v>
                </c:pt>
                <c:pt idx="5525">
                  <c:v>16376</c:v>
                </c:pt>
                <c:pt idx="5526">
                  <c:v>16379</c:v>
                </c:pt>
                <c:pt idx="5527">
                  <c:v>16382</c:v>
                </c:pt>
                <c:pt idx="5528">
                  <c:v>16385</c:v>
                </c:pt>
                <c:pt idx="5529">
                  <c:v>16388</c:v>
                </c:pt>
                <c:pt idx="5530">
                  <c:v>16391</c:v>
                </c:pt>
                <c:pt idx="5531">
                  <c:v>16394</c:v>
                </c:pt>
                <c:pt idx="5532">
                  <c:v>16397</c:v>
                </c:pt>
                <c:pt idx="5533">
                  <c:v>16400</c:v>
                </c:pt>
                <c:pt idx="5534">
                  <c:v>16403</c:v>
                </c:pt>
                <c:pt idx="5535">
                  <c:v>16406</c:v>
                </c:pt>
                <c:pt idx="5536">
                  <c:v>16409</c:v>
                </c:pt>
                <c:pt idx="5537">
                  <c:v>16412</c:v>
                </c:pt>
                <c:pt idx="5538">
                  <c:v>16415</c:v>
                </c:pt>
                <c:pt idx="5539">
                  <c:v>16418</c:v>
                </c:pt>
                <c:pt idx="5540">
                  <c:v>16421</c:v>
                </c:pt>
                <c:pt idx="5541">
                  <c:v>16424</c:v>
                </c:pt>
                <c:pt idx="5542">
                  <c:v>16427</c:v>
                </c:pt>
                <c:pt idx="5543">
                  <c:v>16430</c:v>
                </c:pt>
                <c:pt idx="5544">
                  <c:v>16433</c:v>
                </c:pt>
                <c:pt idx="5545">
                  <c:v>16436</c:v>
                </c:pt>
                <c:pt idx="5546">
                  <c:v>16439</c:v>
                </c:pt>
                <c:pt idx="5547">
                  <c:v>16442</c:v>
                </c:pt>
                <c:pt idx="5548">
                  <c:v>16445</c:v>
                </c:pt>
                <c:pt idx="5549">
                  <c:v>16448</c:v>
                </c:pt>
                <c:pt idx="5550">
                  <c:v>16451</c:v>
                </c:pt>
                <c:pt idx="5551">
                  <c:v>16454</c:v>
                </c:pt>
                <c:pt idx="5552">
                  <c:v>16457</c:v>
                </c:pt>
                <c:pt idx="5553">
                  <c:v>16460</c:v>
                </c:pt>
                <c:pt idx="5554">
                  <c:v>16463</c:v>
                </c:pt>
                <c:pt idx="5555">
                  <c:v>16466</c:v>
                </c:pt>
                <c:pt idx="5556">
                  <c:v>16469</c:v>
                </c:pt>
                <c:pt idx="5557">
                  <c:v>16472</c:v>
                </c:pt>
                <c:pt idx="5558">
                  <c:v>16475</c:v>
                </c:pt>
                <c:pt idx="5559">
                  <c:v>16478</c:v>
                </c:pt>
                <c:pt idx="5560">
                  <c:v>16481</c:v>
                </c:pt>
                <c:pt idx="5561">
                  <c:v>16484</c:v>
                </c:pt>
                <c:pt idx="5562">
                  <c:v>16487</c:v>
                </c:pt>
                <c:pt idx="5563">
                  <c:v>16490</c:v>
                </c:pt>
                <c:pt idx="5564">
                  <c:v>16493</c:v>
                </c:pt>
                <c:pt idx="5565">
                  <c:v>16496</c:v>
                </c:pt>
                <c:pt idx="5566">
                  <c:v>16499</c:v>
                </c:pt>
                <c:pt idx="5567">
                  <c:v>16502</c:v>
                </c:pt>
                <c:pt idx="5568">
                  <c:v>16505</c:v>
                </c:pt>
                <c:pt idx="5569">
                  <c:v>16508</c:v>
                </c:pt>
                <c:pt idx="5570">
                  <c:v>16511</c:v>
                </c:pt>
                <c:pt idx="5571">
                  <c:v>16514</c:v>
                </c:pt>
                <c:pt idx="5572">
                  <c:v>16517</c:v>
                </c:pt>
                <c:pt idx="5573">
                  <c:v>16520</c:v>
                </c:pt>
                <c:pt idx="5574">
                  <c:v>16523</c:v>
                </c:pt>
                <c:pt idx="5575">
                  <c:v>16526</c:v>
                </c:pt>
                <c:pt idx="5576">
                  <c:v>16529</c:v>
                </c:pt>
                <c:pt idx="5577">
                  <c:v>16532</c:v>
                </c:pt>
                <c:pt idx="5578">
                  <c:v>16535</c:v>
                </c:pt>
                <c:pt idx="5579">
                  <c:v>16538</c:v>
                </c:pt>
                <c:pt idx="5580">
                  <c:v>16541</c:v>
                </c:pt>
                <c:pt idx="5581">
                  <c:v>16544</c:v>
                </c:pt>
                <c:pt idx="5582">
                  <c:v>16547</c:v>
                </c:pt>
                <c:pt idx="5583">
                  <c:v>16550</c:v>
                </c:pt>
                <c:pt idx="5584">
                  <c:v>16553</c:v>
                </c:pt>
                <c:pt idx="5585">
                  <c:v>16556</c:v>
                </c:pt>
                <c:pt idx="5586">
                  <c:v>16559</c:v>
                </c:pt>
                <c:pt idx="5587">
                  <c:v>16562</c:v>
                </c:pt>
                <c:pt idx="5588">
                  <c:v>16565</c:v>
                </c:pt>
                <c:pt idx="5589">
                  <c:v>16568</c:v>
                </c:pt>
                <c:pt idx="5590">
                  <c:v>16571</c:v>
                </c:pt>
                <c:pt idx="5591">
                  <c:v>16574</c:v>
                </c:pt>
                <c:pt idx="5592">
                  <c:v>16577</c:v>
                </c:pt>
                <c:pt idx="5593">
                  <c:v>16580</c:v>
                </c:pt>
                <c:pt idx="5594">
                  <c:v>16583</c:v>
                </c:pt>
                <c:pt idx="5595">
                  <c:v>16586</c:v>
                </c:pt>
                <c:pt idx="5596">
                  <c:v>16589</c:v>
                </c:pt>
                <c:pt idx="5597">
                  <c:v>16592</c:v>
                </c:pt>
                <c:pt idx="5598">
                  <c:v>16595</c:v>
                </c:pt>
                <c:pt idx="5599">
                  <c:v>16598</c:v>
                </c:pt>
                <c:pt idx="5600">
                  <c:v>16601</c:v>
                </c:pt>
                <c:pt idx="5601">
                  <c:v>16604</c:v>
                </c:pt>
                <c:pt idx="5602">
                  <c:v>16607</c:v>
                </c:pt>
                <c:pt idx="5603">
                  <c:v>16610</c:v>
                </c:pt>
                <c:pt idx="5604">
                  <c:v>16613</c:v>
                </c:pt>
                <c:pt idx="5605">
                  <c:v>16616</c:v>
                </c:pt>
                <c:pt idx="5606">
                  <c:v>16619</c:v>
                </c:pt>
                <c:pt idx="5607">
                  <c:v>16622</c:v>
                </c:pt>
                <c:pt idx="5608">
                  <c:v>16625</c:v>
                </c:pt>
                <c:pt idx="5609">
                  <c:v>16628</c:v>
                </c:pt>
                <c:pt idx="5610">
                  <c:v>16631</c:v>
                </c:pt>
                <c:pt idx="5611">
                  <c:v>16634</c:v>
                </c:pt>
                <c:pt idx="5612">
                  <c:v>16637</c:v>
                </c:pt>
                <c:pt idx="5613">
                  <c:v>16640</c:v>
                </c:pt>
                <c:pt idx="5614">
                  <c:v>16643</c:v>
                </c:pt>
                <c:pt idx="5615">
                  <c:v>16646</c:v>
                </c:pt>
                <c:pt idx="5616">
                  <c:v>16649</c:v>
                </c:pt>
                <c:pt idx="5617">
                  <c:v>16652</c:v>
                </c:pt>
                <c:pt idx="5618">
                  <c:v>16655</c:v>
                </c:pt>
                <c:pt idx="5619">
                  <c:v>16658</c:v>
                </c:pt>
                <c:pt idx="5620">
                  <c:v>16661</c:v>
                </c:pt>
                <c:pt idx="5621">
                  <c:v>16664</c:v>
                </c:pt>
                <c:pt idx="5622">
                  <c:v>16667</c:v>
                </c:pt>
                <c:pt idx="5623">
                  <c:v>16670</c:v>
                </c:pt>
                <c:pt idx="5624">
                  <c:v>16673</c:v>
                </c:pt>
                <c:pt idx="5625">
                  <c:v>16676</c:v>
                </c:pt>
                <c:pt idx="5626">
                  <c:v>16679</c:v>
                </c:pt>
                <c:pt idx="5627">
                  <c:v>16682</c:v>
                </c:pt>
                <c:pt idx="5628">
                  <c:v>16685</c:v>
                </c:pt>
                <c:pt idx="5629">
                  <c:v>16688</c:v>
                </c:pt>
                <c:pt idx="5630">
                  <c:v>16691</c:v>
                </c:pt>
                <c:pt idx="5631">
                  <c:v>16694</c:v>
                </c:pt>
                <c:pt idx="5632">
                  <c:v>16697</c:v>
                </c:pt>
                <c:pt idx="5633">
                  <c:v>16700</c:v>
                </c:pt>
                <c:pt idx="5634">
                  <c:v>16703</c:v>
                </c:pt>
                <c:pt idx="5635">
                  <c:v>16706</c:v>
                </c:pt>
                <c:pt idx="5636">
                  <c:v>16709</c:v>
                </c:pt>
                <c:pt idx="5637">
                  <c:v>16712</c:v>
                </c:pt>
                <c:pt idx="5638">
                  <c:v>16715</c:v>
                </c:pt>
                <c:pt idx="5639">
                  <c:v>16718</c:v>
                </c:pt>
                <c:pt idx="5640">
                  <c:v>16721</c:v>
                </c:pt>
                <c:pt idx="5641">
                  <c:v>16724</c:v>
                </c:pt>
                <c:pt idx="5642">
                  <c:v>16727</c:v>
                </c:pt>
                <c:pt idx="5643">
                  <c:v>16730</c:v>
                </c:pt>
                <c:pt idx="5644">
                  <c:v>16733</c:v>
                </c:pt>
                <c:pt idx="5645">
                  <c:v>16736</c:v>
                </c:pt>
                <c:pt idx="5646">
                  <c:v>16739</c:v>
                </c:pt>
                <c:pt idx="5647">
                  <c:v>16742</c:v>
                </c:pt>
                <c:pt idx="5648">
                  <c:v>16745</c:v>
                </c:pt>
                <c:pt idx="5649">
                  <c:v>16748</c:v>
                </c:pt>
                <c:pt idx="5650">
                  <c:v>16751</c:v>
                </c:pt>
                <c:pt idx="5651">
                  <c:v>16754</c:v>
                </c:pt>
                <c:pt idx="5652">
                  <c:v>16757</c:v>
                </c:pt>
                <c:pt idx="5653">
                  <c:v>16760</c:v>
                </c:pt>
                <c:pt idx="5654">
                  <c:v>16763</c:v>
                </c:pt>
                <c:pt idx="5655">
                  <c:v>16766</c:v>
                </c:pt>
                <c:pt idx="5656">
                  <c:v>16769</c:v>
                </c:pt>
                <c:pt idx="5657">
                  <c:v>16772</c:v>
                </c:pt>
                <c:pt idx="5658">
                  <c:v>16775</c:v>
                </c:pt>
                <c:pt idx="5659">
                  <c:v>16778</c:v>
                </c:pt>
                <c:pt idx="5660">
                  <c:v>16781</c:v>
                </c:pt>
                <c:pt idx="5661">
                  <c:v>16784</c:v>
                </c:pt>
                <c:pt idx="5662">
                  <c:v>16787</c:v>
                </c:pt>
                <c:pt idx="5663">
                  <c:v>16790</c:v>
                </c:pt>
                <c:pt idx="5664">
                  <c:v>16793</c:v>
                </c:pt>
                <c:pt idx="5665">
                  <c:v>16796</c:v>
                </c:pt>
                <c:pt idx="5666">
                  <c:v>16799</c:v>
                </c:pt>
                <c:pt idx="5667">
                  <c:v>16802</c:v>
                </c:pt>
                <c:pt idx="5668">
                  <c:v>16805</c:v>
                </c:pt>
                <c:pt idx="5669">
                  <c:v>16808</c:v>
                </c:pt>
                <c:pt idx="5670">
                  <c:v>16811</c:v>
                </c:pt>
                <c:pt idx="5671">
                  <c:v>16814</c:v>
                </c:pt>
                <c:pt idx="5672">
                  <c:v>16817</c:v>
                </c:pt>
                <c:pt idx="5673">
                  <c:v>16820</c:v>
                </c:pt>
                <c:pt idx="5674">
                  <c:v>16823</c:v>
                </c:pt>
                <c:pt idx="5675">
                  <c:v>16826</c:v>
                </c:pt>
                <c:pt idx="5676">
                  <c:v>16829</c:v>
                </c:pt>
                <c:pt idx="5677">
                  <c:v>16832</c:v>
                </c:pt>
                <c:pt idx="5678">
                  <c:v>16835</c:v>
                </c:pt>
                <c:pt idx="5679">
                  <c:v>16838</c:v>
                </c:pt>
                <c:pt idx="5680">
                  <c:v>16841</c:v>
                </c:pt>
                <c:pt idx="5681">
                  <c:v>16844</c:v>
                </c:pt>
                <c:pt idx="5682">
                  <c:v>16847</c:v>
                </c:pt>
                <c:pt idx="5683">
                  <c:v>16850</c:v>
                </c:pt>
                <c:pt idx="5684">
                  <c:v>16853</c:v>
                </c:pt>
                <c:pt idx="5685">
                  <c:v>16856</c:v>
                </c:pt>
                <c:pt idx="5686">
                  <c:v>16859</c:v>
                </c:pt>
                <c:pt idx="5687">
                  <c:v>16862</c:v>
                </c:pt>
                <c:pt idx="5688">
                  <c:v>16865</c:v>
                </c:pt>
                <c:pt idx="5689">
                  <c:v>16868</c:v>
                </c:pt>
                <c:pt idx="5690">
                  <c:v>16871</c:v>
                </c:pt>
                <c:pt idx="5691">
                  <c:v>16874</c:v>
                </c:pt>
                <c:pt idx="5692">
                  <c:v>16877</c:v>
                </c:pt>
                <c:pt idx="5693">
                  <c:v>16880</c:v>
                </c:pt>
                <c:pt idx="5694">
                  <c:v>16883</c:v>
                </c:pt>
                <c:pt idx="5695">
                  <c:v>16886</c:v>
                </c:pt>
                <c:pt idx="5696">
                  <c:v>16889</c:v>
                </c:pt>
                <c:pt idx="5697">
                  <c:v>16892</c:v>
                </c:pt>
                <c:pt idx="5698">
                  <c:v>16895</c:v>
                </c:pt>
                <c:pt idx="5699">
                  <c:v>16898</c:v>
                </c:pt>
                <c:pt idx="5700">
                  <c:v>16901</c:v>
                </c:pt>
                <c:pt idx="5701">
                  <c:v>16904</c:v>
                </c:pt>
                <c:pt idx="5702">
                  <c:v>16907</c:v>
                </c:pt>
                <c:pt idx="5703">
                  <c:v>16910</c:v>
                </c:pt>
                <c:pt idx="5704">
                  <c:v>16913</c:v>
                </c:pt>
                <c:pt idx="5705">
                  <c:v>16916</c:v>
                </c:pt>
                <c:pt idx="5706">
                  <c:v>16919</c:v>
                </c:pt>
                <c:pt idx="5707">
                  <c:v>16922</c:v>
                </c:pt>
                <c:pt idx="5708">
                  <c:v>16925</c:v>
                </c:pt>
                <c:pt idx="5709">
                  <c:v>16928</c:v>
                </c:pt>
                <c:pt idx="5710">
                  <c:v>16931</c:v>
                </c:pt>
                <c:pt idx="5711">
                  <c:v>16934</c:v>
                </c:pt>
                <c:pt idx="5712">
                  <c:v>16937</c:v>
                </c:pt>
                <c:pt idx="5713">
                  <c:v>16940</c:v>
                </c:pt>
                <c:pt idx="5714">
                  <c:v>16943</c:v>
                </c:pt>
                <c:pt idx="5715">
                  <c:v>16946</c:v>
                </c:pt>
                <c:pt idx="5716">
                  <c:v>16949</c:v>
                </c:pt>
                <c:pt idx="5717">
                  <c:v>16952</c:v>
                </c:pt>
                <c:pt idx="5718">
                  <c:v>16955</c:v>
                </c:pt>
                <c:pt idx="5719">
                  <c:v>16958</c:v>
                </c:pt>
                <c:pt idx="5720">
                  <c:v>16961</c:v>
                </c:pt>
                <c:pt idx="5721">
                  <c:v>16964</c:v>
                </c:pt>
                <c:pt idx="5722">
                  <c:v>16967</c:v>
                </c:pt>
                <c:pt idx="5723">
                  <c:v>16970</c:v>
                </c:pt>
                <c:pt idx="5724">
                  <c:v>16973</c:v>
                </c:pt>
                <c:pt idx="5725">
                  <c:v>16976</c:v>
                </c:pt>
                <c:pt idx="5726">
                  <c:v>16979</c:v>
                </c:pt>
                <c:pt idx="5727">
                  <c:v>16982</c:v>
                </c:pt>
                <c:pt idx="5728">
                  <c:v>16985</c:v>
                </c:pt>
                <c:pt idx="5729">
                  <c:v>16988</c:v>
                </c:pt>
                <c:pt idx="5730">
                  <c:v>16991</c:v>
                </c:pt>
                <c:pt idx="5731">
                  <c:v>16994</c:v>
                </c:pt>
                <c:pt idx="5732">
                  <c:v>16997</c:v>
                </c:pt>
                <c:pt idx="5733">
                  <c:v>17000</c:v>
                </c:pt>
                <c:pt idx="5734">
                  <c:v>17003</c:v>
                </c:pt>
                <c:pt idx="5735">
                  <c:v>17006</c:v>
                </c:pt>
                <c:pt idx="5736">
                  <c:v>17009</c:v>
                </c:pt>
                <c:pt idx="5737">
                  <c:v>17012</c:v>
                </c:pt>
                <c:pt idx="5738">
                  <c:v>17015</c:v>
                </c:pt>
                <c:pt idx="5739">
                  <c:v>17018</c:v>
                </c:pt>
                <c:pt idx="5740">
                  <c:v>17021</c:v>
                </c:pt>
                <c:pt idx="5741">
                  <c:v>17024</c:v>
                </c:pt>
                <c:pt idx="5742">
                  <c:v>17027</c:v>
                </c:pt>
                <c:pt idx="5743">
                  <c:v>17030</c:v>
                </c:pt>
                <c:pt idx="5744">
                  <c:v>17033</c:v>
                </c:pt>
                <c:pt idx="5745">
                  <c:v>17036</c:v>
                </c:pt>
                <c:pt idx="5746">
                  <c:v>17039</c:v>
                </c:pt>
                <c:pt idx="5747">
                  <c:v>17042</c:v>
                </c:pt>
                <c:pt idx="5748">
                  <c:v>17045</c:v>
                </c:pt>
                <c:pt idx="5749">
                  <c:v>17048</c:v>
                </c:pt>
                <c:pt idx="5750">
                  <c:v>17051</c:v>
                </c:pt>
                <c:pt idx="5751">
                  <c:v>17054</c:v>
                </c:pt>
                <c:pt idx="5752">
                  <c:v>17057</c:v>
                </c:pt>
                <c:pt idx="5753">
                  <c:v>17060</c:v>
                </c:pt>
                <c:pt idx="5754">
                  <c:v>17063</c:v>
                </c:pt>
                <c:pt idx="5755">
                  <c:v>17066</c:v>
                </c:pt>
                <c:pt idx="5756">
                  <c:v>17069</c:v>
                </c:pt>
                <c:pt idx="5757">
                  <c:v>17072</c:v>
                </c:pt>
                <c:pt idx="5758">
                  <c:v>17075</c:v>
                </c:pt>
                <c:pt idx="5759">
                  <c:v>17078</c:v>
                </c:pt>
                <c:pt idx="5760">
                  <c:v>17081</c:v>
                </c:pt>
                <c:pt idx="5761">
                  <c:v>17084</c:v>
                </c:pt>
                <c:pt idx="5762">
                  <c:v>17087</c:v>
                </c:pt>
                <c:pt idx="5763">
                  <c:v>17090</c:v>
                </c:pt>
                <c:pt idx="5764">
                  <c:v>17093</c:v>
                </c:pt>
                <c:pt idx="5765">
                  <c:v>17096</c:v>
                </c:pt>
                <c:pt idx="5766">
                  <c:v>17099</c:v>
                </c:pt>
                <c:pt idx="5767">
                  <c:v>17102</c:v>
                </c:pt>
                <c:pt idx="5768">
                  <c:v>17105</c:v>
                </c:pt>
                <c:pt idx="5769">
                  <c:v>17108</c:v>
                </c:pt>
                <c:pt idx="5770">
                  <c:v>17111</c:v>
                </c:pt>
                <c:pt idx="5771">
                  <c:v>17114</c:v>
                </c:pt>
                <c:pt idx="5772">
                  <c:v>17117</c:v>
                </c:pt>
                <c:pt idx="5773">
                  <c:v>17120</c:v>
                </c:pt>
                <c:pt idx="5774">
                  <c:v>17123</c:v>
                </c:pt>
                <c:pt idx="5775">
                  <c:v>17126</c:v>
                </c:pt>
                <c:pt idx="5776">
                  <c:v>17129</c:v>
                </c:pt>
                <c:pt idx="5777">
                  <c:v>17132</c:v>
                </c:pt>
                <c:pt idx="5778">
                  <c:v>17135</c:v>
                </c:pt>
                <c:pt idx="5779">
                  <c:v>17138</c:v>
                </c:pt>
                <c:pt idx="5780">
                  <c:v>17141</c:v>
                </c:pt>
                <c:pt idx="5781">
                  <c:v>17144</c:v>
                </c:pt>
                <c:pt idx="5782">
                  <c:v>17147</c:v>
                </c:pt>
                <c:pt idx="5783">
                  <c:v>17150</c:v>
                </c:pt>
                <c:pt idx="5784">
                  <c:v>17153</c:v>
                </c:pt>
                <c:pt idx="5785">
                  <c:v>17156</c:v>
                </c:pt>
                <c:pt idx="5786">
                  <c:v>17159</c:v>
                </c:pt>
                <c:pt idx="5787">
                  <c:v>17162</c:v>
                </c:pt>
                <c:pt idx="5788">
                  <c:v>17165</c:v>
                </c:pt>
                <c:pt idx="5789">
                  <c:v>17168</c:v>
                </c:pt>
                <c:pt idx="5790">
                  <c:v>17171</c:v>
                </c:pt>
                <c:pt idx="5791">
                  <c:v>17174</c:v>
                </c:pt>
                <c:pt idx="5792">
                  <c:v>17177</c:v>
                </c:pt>
                <c:pt idx="5793">
                  <c:v>17180</c:v>
                </c:pt>
                <c:pt idx="5794">
                  <c:v>17183</c:v>
                </c:pt>
                <c:pt idx="5795">
                  <c:v>17186</c:v>
                </c:pt>
                <c:pt idx="5796">
                  <c:v>17189</c:v>
                </c:pt>
                <c:pt idx="5797">
                  <c:v>17192</c:v>
                </c:pt>
                <c:pt idx="5798">
                  <c:v>17195</c:v>
                </c:pt>
                <c:pt idx="5799">
                  <c:v>17198</c:v>
                </c:pt>
                <c:pt idx="5800">
                  <c:v>17201</c:v>
                </c:pt>
                <c:pt idx="5801">
                  <c:v>17204</c:v>
                </c:pt>
                <c:pt idx="5802">
                  <c:v>17207</c:v>
                </c:pt>
                <c:pt idx="5803">
                  <c:v>17210</c:v>
                </c:pt>
                <c:pt idx="5804">
                  <c:v>17213</c:v>
                </c:pt>
                <c:pt idx="5805">
                  <c:v>17216</c:v>
                </c:pt>
                <c:pt idx="5806">
                  <c:v>17219</c:v>
                </c:pt>
                <c:pt idx="5807">
                  <c:v>17222</c:v>
                </c:pt>
                <c:pt idx="5808">
                  <c:v>17225</c:v>
                </c:pt>
                <c:pt idx="5809">
                  <c:v>17228</c:v>
                </c:pt>
                <c:pt idx="5810">
                  <c:v>17231</c:v>
                </c:pt>
                <c:pt idx="5811">
                  <c:v>17234</c:v>
                </c:pt>
                <c:pt idx="5812">
                  <c:v>17237</c:v>
                </c:pt>
                <c:pt idx="5813">
                  <c:v>17240</c:v>
                </c:pt>
                <c:pt idx="5814">
                  <c:v>17243</c:v>
                </c:pt>
                <c:pt idx="5815">
                  <c:v>17246</c:v>
                </c:pt>
                <c:pt idx="5816">
                  <c:v>17249</c:v>
                </c:pt>
                <c:pt idx="5817">
                  <c:v>17252</c:v>
                </c:pt>
                <c:pt idx="5818">
                  <c:v>17255</c:v>
                </c:pt>
                <c:pt idx="5819">
                  <c:v>17258</c:v>
                </c:pt>
                <c:pt idx="5820">
                  <c:v>17261</c:v>
                </c:pt>
                <c:pt idx="5821">
                  <c:v>17264</c:v>
                </c:pt>
                <c:pt idx="5822">
                  <c:v>17267</c:v>
                </c:pt>
                <c:pt idx="5823">
                  <c:v>17270</c:v>
                </c:pt>
                <c:pt idx="5824">
                  <c:v>17273</c:v>
                </c:pt>
                <c:pt idx="5825">
                  <c:v>17276</c:v>
                </c:pt>
                <c:pt idx="5826">
                  <c:v>17279</c:v>
                </c:pt>
                <c:pt idx="5827">
                  <c:v>17282</c:v>
                </c:pt>
                <c:pt idx="5828">
                  <c:v>17285</c:v>
                </c:pt>
                <c:pt idx="5829">
                  <c:v>17288</c:v>
                </c:pt>
                <c:pt idx="5830">
                  <c:v>17291</c:v>
                </c:pt>
                <c:pt idx="5831">
                  <c:v>17294</c:v>
                </c:pt>
                <c:pt idx="5832">
                  <c:v>17297</c:v>
                </c:pt>
                <c:pt idx="5833">
                  <c:v>17300</c:v>
                </c:pt>
                <c:pt idx="5834">
                  <c:v>17303</c:v>
                </c:pt>
                <c:pt idx="5835">
                  <c:v>17306</c:v>
                </c:pt>
                <c:pt idx="5836">
                  <c:v>17309</c:v>
                </c:pt>
                <c:pt idx="5837">
                  <c:v>17312</c:v>
                </c:pt>
                <c:pt idx="5838">
                  <c:v>17315</c:v>
                </c:pt>
                <c:pt idx="5839">
                  <c:v>17318</c:v>
                </c:pt>
                <c:pt idx="5840">
                  <c:v>17321</c:v>
                </c:pt>
                <c:pt idx="5841">
                  <c:v>17324</c:v>
                </c:pt>
                <c:pt idx="5842">
                  <c:v>17327</c:v>
                </c:pt>
                <c:pt idx="5843">
                  <c:v>17330</c:v>
                </c:pt>
                <c:pt idx="5844">
                  <c:v>17333</c:v>
                </c:pt>
                <c:pt idx="5845">
                  <c:v>17336</c:v>
                </c:pt>
                <c:pt idx="5846">
                  <c:v>17339</c:v>
                </c:pt>
                <c:pt idx="5847">
                  <c:v>17342</c:v>
                </c:pt>
                <c:pt idx="5848">
                  <c:v>17345</c:v>
                </c:pt>
                <c:pt idx="5849">
                  <c:v>17348</c:v>
                </c:pt>
                <c:pt idx="5850">
                  <c:v>17351</c:v>
                </c:pt>
                <c:pt idx="5851">
                  <c:v>17354</c:v>
                </c:pt>
                <c:pt idx="5852">
                  <c:v>17357</c:v>
                </c:pt>
                <c:pt idx="5853">
                  <c:v>17360</c:v>
                </c:pt>
                <c:pt idx="5854">
                  <c:v>17363</c:v>
                </c:pt>
                <c:pt idx="5855">
                  <c:v>17366</c:v>
                </c:pt>
                <c:pt idx="5856">
                  <c:v>17369</c:v>
                </c:pt>
                <c:pt idx="5857">
                  <c:v>17372</c:v>
                </c:pt>
                <c:pt idx="5858">
                  <c:v>17375</c:v>
                </c:pt>
                <c:pt idx="5859">
                  <c:v>17378</c:v>
                </c:pt>
                <c:pt idx="5860">
                  <c:v>17381</c:v>
                </c:pt>
                <c:pt idx="5861">
                  <c:v>17384</c:v>
                </c:pt>
                <c:pt idx="5862">
                  <c:v>17387</c:v>
                </c:pt>
                <c:pt idx="5863">
                  <c:v>17390</c:v>
                </c:pt>
                <c:pt idx="5864">
                  <c:v>17393</c:v>
                </c:pt>
                <c:pt idx="5865">
                  <c:v>17396</c:v>
                </c:pt>
                <c:pt idx="5866">
                  <c:v>17399</c:v>
                </c:pt>
                <c:pt idx="5867">
                  <c:v>17402</c:v>
                </c:pt>
                <c:pt idx="5868">
                  <c:v>17405</c:v>
                </c:pt>
                <c:pt idx="5869">
                  <c:v>17408</c:v>
                </c:pt>
                <c:pt idx="5870">
                  <c:v>17411</c:v>
                </c:pt>
                <c:pt idx="5871">
                  <c:v>17414</c:v>
                </c:pt>
                <c:pt idx="5872">
                  <c:v>17417</c:v>
                </c:pt>
                <c:pt idx="5873">
                  <c:v>17420</c:v>
                </c:pt>
                <c:pt idx="5874">
                  <c:v>17423</c:v>
                </c:pt>
                <c:pt idx="5875">
                  <c:v>17426</c:v>
                </c:pt>
                <c:pt idx="5876">
                  <c:v>17429</c:v>
                </c:pt>
                <c:pt idx="5877">
                  <c:v>17432</c:v>
                </c:pt>
                <c:pt idx="5878">
                  <c:v>17435</c:v>
                </c:pt>
                <c:pt idx="5879">
                  <c:v>17438</c:v>
                </c:pt>
                <c:pt idx="5880">
                  <c:v>17441</c:v>
                </c:pt>
                <c:pt idx="5881">
                  <c:v>17444</c:v>
                </c:pt>
                <c:pt idx="5882">
                  <c:v>17447</c:v>
                </c:pt>
                <c:pt idx="5883">
                  <c:v>17450</c:v>
                </c:pt>
                <c:pt idx="5884">
                  <c:v>17453</c:v>
                </c:pt>
                <c:pt idx="5885">
                  <c:v>17456</c:v>
                </c:pt>
                <c:pt idx="5886">
                  <c:v>17459</c:v>
                </c:pt>
                <c:pt idx="5887">
                  <c:v>17462</c:v>
                </c:pt>
                <c:pt idx="5888">
                  <c:v>17465</c:v>
                </c:pt>
                <c:pt idx="5889">
                  <c:v>17468</c:v>
                </c:pt>
                <c:pt idx="5890">
                  <c:v>17471</c:v>
                </c:pt>
                <c:pt idx="5891">
                  <c:v>17474</c:v>
                </c:pt>
                <c:pt idx="5892">
                  <c:v>17477</c:v>
                </c:pt>
                <c:pt idx="5893">
                  <c:v>17480</c:v>
                </c:pt>
                <c:pt idx="5894">
                  <c:v>17483</c:v>
                </c:pt>
                <c:pt idx="5895">
                  <c:v>17486</c:v>
                </c:pt>
                <c:pt idx="5896">
                  <c:v>17489</c:v>
                </c:pt>
                <c:pt idx="5897">
                  <c:v>17492</c:v>
                </c:pt>
                <c:pt idx="5898">
                  <c:v>17495</c:v>
                </c:pt>
                <c:pt idx="5899">
                  <c:v>17498</c:v>
                </c:pt>
                <c:pt idx="5900">
                  <c:v>17501</c:v>
                </c:pt>
                <c:pt idx="5901">
                  <c:v>17504</c:v>
                </c:pt>
                <c:pt idx="5902">
                  <c:v>17507</c:v>
                </c:pt>
                <c:pt idx="5903">
                  <c:v>17510</c:v>
                </c:pt>
                <c:pt idx="5904">
                  <c:v>17513</c:v>
                </c:pt>
                <c:pt idx="5905">
                  <c:v>17516</c:v>
                </c:pt>
                <c:pt idx="5906">
                  <c:v>17519</c:v>
                </c:pt>
                <c:pt idx="5907">
                  <c:v>17522</c:v>
                </c:pt>
                <c:pt idx="5908">
                  <c:v>17525</c:v>
                </c:pt>
                <c:pt idx="5909">
                  <c:v>17528</c:v>
                </c:pt>
                <c:pt idx="5910">
                  <c:v>17531</c:v>
                </c:pt>
                <c:pt idx="5911">
                  <c:v>17534</c:v>
                </c:pt>
                <c:pt idx="5912">
                  <c:v>17537</c:v>
                </c:pt>
                <c:pt idx="5913">
                  <c:v>17540</c:v>
                </c:pt>
                <c:pt idx="5914">
                  <c:v>17543</c:v>
                </c:pt>
                <c:pt idx="5915">
                  <c:v>17546</c:v>
                </c:pt>
                <c:pt idx="5916">
                  <c:v>17549</c:v>
                </c:pt>
                <c:pt idx="5917">
                  <c:v>17552</c:v>
                </c:pt>
                <c:pt idx="5918">
                  <c:v>17555</c:v>
                </c:pt>
                <c:pt idx="5919">
                  <c:v>17558</c:v>
                </c:pt>
                <c:pt idx="5920">
                  <c:v>17561</c:v>
                </c:pt>
                <c:pt idx="5921">
                  <c:v>17564</c:v>
                </c:pt>
                <c:pt idx="5922">
                  <c:v>17567</c:v>
                </c:pt>
                <c:pt idx="5923">
                  <c:v>17570</c:v>
                </c:pt>
                <c:pt idx="5924">
                  <c:v>17573</c:v>
                </c:pt>
                <c:pt idx="5925">
                  <c:v>17576</c:v>
                </c:pt>
                <c:pt idx="5926">
                  <c:v>17579</c:v>
                </c:pt>
                <c:pt idx="5927">
                  <c:v>17582</c:v>
                </c:pt>
                <c:pt idx="5928">
                  <c:v>17585</c:v>
                </c:pt>
                <c:pt idx="5929">
                  <c:v>17588</c:v>
                </c:pt>
                <c:pt idx="5930">
                  <c:v>17591</c:v>
                </c:pt>
                <c:pt idx="5931">
                  <c:v>17594</c:v>
                </c:pt>
                <c:pt idx="5932">
                  <c:v>17597</c:v>
                </c:pt>
                <c:pt idx="5933">
                  <c:v>17600</c:v>
                </c:pt>
                <c:pt idx="5934">
                  <c:v>17603</c:v>
                </c:pt>
                <c:pt idx="5935">
                  <c:v>17606</c:v>
                </c:pt>
                <c:pt idx="5936">
                  <c:v>17609</c:v>
                </c:pt>
                <c:pt idx="5937">
                  <c:v>17612</c:v>
                </c:pt>
                <c:pt idx="5938">
                  <c:v>17615</c:v>
                </c:pt>
                <c:pt idx="5939">
                  <c:v>17618</c:v>
                </c:pt>
                <c:pt idx="5940">
                  <c:v>17621</c:v>
                </c:pt>
                <c:pt idx="5941">
                  <c:v>17624</c:v>
                </c:pt>
                <c:pt idx="5942">
                  <c:v>17627</c:v>
                </c:pt>
                <c:pt idx="5943">
                  <c:v>17630</c:v>
                </c:pt>
                <c:pt idx="5944">
                  <c:v>17633</c:v>
                </c:pt>
                <c:pt idx="5945">
                  <c:v>17636</c:v>
                </c:pt>
                <c:pt idx="5946">
                  <c:v>17639</c:v>
                </c:pt>
                <c:pt idx="5947">
                  <c:v>17642</c:v>
                </c:pt>
                <c:pt idx="5948">
                  <c:v>17645</c:v>
                </c:pt>
                <c:pt idx="5949">
                  <c:v>17648</c:v>
                </c:pt>
                <c:pt idx="5950">
                  <c:v>17651</c:v>
                </c:pt>
                <c:pt idx="5951">
                  <c:v>17654</c:v>
                </c:pt>
                <c:pt idx="5952">
                  <c:v>17657</c:v>
                </c:pt>
                <c:pt idx="5953">
                  <c:v>17660</c:v>
                </c:pt>
                <c:pt idx="5954">
                  <c:v>17663</c:v>
                </c:pt>
                <c:pt idx="5955">
                  <c:v>17666</c:v>
                </c:pt>
                <c:pt idx="5956">
                  <c:v>17669</c:v>
                </c:pt>
                <c:pt idx="5957">
                  <c:v>17672</c:v>
                </c:pt>
                <c:pt idx="5958">
                  <c:v>17675</c:v>
                </c:pt>
                <c:pt idx="5959">
                  <c:v>17678</c:v>
                </c:pt>
                <c:pt idx="5960">
                  <c:v>17681</c:v>
                </c:pt>
                <c:pt idx="5961">
                  <c:v>17684</c:v>
                </c:pt>
                <c:pt idx="5962">
                  <c:v>17687</c:v>
                </c:pt>
                <c:pt idx="5963">
                  <c:v>17690</c:v>
                </c:pt>
                <c:pt idx="5964">
                  <c:v>17693</c:v>
                </c:pt>
                <c:pt idx="5965">
                  <c:v>17696</c:v>
                </c:pt>
                <c:pt idx="5966">
                  <c:v>17699</c:v>
                </c:pt>
                <c:pt idx="5967">
                  <c:v>17702</c:v>
                </c:pt>
                <c:pt idx="5968">
                  <c:v>17705</c:v>
                </c:pt>
                <c:pt idx="5969">
                  <c:v>17708</c:v>
                </c:pt>
                <c:pt idx="5970">
                  <c:v>17711</c:v>
                </c:pt>
                <c:pt idx="5971">
                  <c:v>17714</c:v>
                </c:pt>
                <c:pt idx="5972">
                  <c:v>17717</c:v>
                </c:pt>
                <c:pt idx="5973">
                  <c:v>17720</c:v>
                </c:pt>
                <c:pt idx="5974">
                  <c:v>17723</c:v>
                </c:pt>
                <c:pt idx="5975">
                  <c:v>17726</c:v>
                </c:pt>
                <c:pt idx="5976">
                  <c:v>17729</c:v>
                </c:pt>
                <c:pt idx="5977">
                  <c:v>17732</c:v>
                </c:pt>
                <c:pt idx="5978">
                  <c:v>17735</c:v>
                </c:pt>
                <c:pt idx="5979">
                  <c:v>17738</c:v>
                </c:pt>
                <c:pt idx="5980">
                  <c:v>17741</c:v>
                </c:pt>
                <c:pt idx="5981">
                  <c:v>17744</c:v>
                </c:pt>
                <c:pt idx="5982">
                  <c:v>17747</c:v>
                </c:pt>
                <c:pt idx="5983">
                  <c:v>17750</c:v>
                </c:pt>
                <c:pt idx="5984">
                  <c:v>17753</c:v>
                </c:pt>
                <c:pt idx="5985">
                  <c:v>17756</c:v>
                </c:pt>
                <c:pt idx="5986">
                  <c:v>17759</c:v>
                </c:pt>
                <c:pt idx="5987">
                  <c:v>17762</c:v>
                </c:pt>
                <c:pt idx="5988">
                  <c:v>17765</c:v>
                </c:pt>
                <c:pt idx="5989">
                  <c:v>17768</c:v>
                </c:pt>
                <c:pt idx="5990">
                  <c:v>17771</c:v>
                </c:pt>
                <c:pt idx="5991">
                  <c:v>17774</c:v>
                </c:pt>
                <c:pt idx="5992">
                  <c:v>17777</c:v>
                </c:pt>
                <c:pt idx="5993">
                  <c:v>17780</c:v>
                </c:pt>
                <c:pt idx="5994">
                  <c:v>17783</c:v>
                </c:pt>
                <c:pt idx="5995">
                  <c:v>17786</c:v>
                </c:pt>
                <c:pt idx="5996">
                  <c:v>17789</c:v>
                </c:pt>
                <c:pt idx="5997">
                  <c:v>17792</c:v>
                </c:pt>
                <c:pt idx="5998">
                  <c:v>17795</c:v>
                </c:pt>
                <c:pt idx="5999">
                  <c:v>17798</c:v>
                </c:pt>
                <c:pt idx="6000">
                  <c:v>17801</c:v>
                </c:pt>
                <c:pt idx="6001">
                  <c:v>17804</c:v>
                </c:pt>
                <c:pt idx="6002">
                  <c:v>17807</c:v>
                </c:pt>
                <c:pt idx="6003">
                  <c:v>17810</c:v>
                </c:pt>
                <c:pt idx="6004">
                  <c:v>17813</c:v>
                </c:pt>
                <c:pt idx="6005">
                  <c:v>17816</c:v>
                </c:pt>
                <c:pt idx="6006">
                  <c:v>17819</c:v>
                </c:pt>
                <c:pt idx="6007">
                  <c:v>17822</c:v>
                </c:pt>
                <c:pt idx="6008">
                  <c:v>17825</c:v>
                </c:pt>
                <c:pt idx="6009">
                  <c:v>17828</c:v>
                </c:pt>
                <c:pt idx="6010">
                  <c:v>17831</c:v>
                </c:pt>
                <c:pt idx="6011">
                  <c:v>17834</c:v>
                </c:pt>
                <c:pt idx="6012">
                  <c:v>17837</c:v>
                </c:pt>
                <c:pt idx="6013">
                  <c:v>17840</c:v>
                </c:pt>
                <c:pt idx="6014">
                  <c:v>17843</c:v>
                </c:pt>
                <c:pt idx="6015">
                  <c:v>17846</c:v>
                </c:pt>
                <c:pt idx="6016">
                  <c:v>17849</c:v>
                </c:pt>
                <c:pt idx="6017">
                  <c:v>17852</c:v>
                </c:pt>
                <c:pt idx="6018">
                  <c:v>17855</c:v>
                </c:pt>
                <c:pt idx="6019">
                  <c:v>17858</c:v>
                </c:pt>
                <c:pt idx="6020">
                  <c:v>17861</c:v>
                </c:pt>
                <c:pt idx="6021">
                  <c:v>17864</c:v>
                </c:pt>
                <c:pt idx="6022">
                  <c:v>17867</c:v>
                </c:pt>
                <c:pt idx="6023">
                  <c:v>17870</c:v>
                </c:pt>
                <c:pt idx="6024">
                  <c:v>17873</c:v>
                </c:pt>
                <c:pt idx="6025">
                  <c:v>17876</c:v>
                </c:pt>
                <c:pt idx="6026">
                  <c:v>17879</c:v>
                </c:pt>
                <c:pt idx="6027">
                  <c:v>17882</c:v>
                </c:pt>
                <c:pt idx="6028">
                  <c:v>17885</c:v>
                </c:pt>
                <c:pt idx="6029">
                  <c:v>17888</c:v>
                </c:pt>
                <c:pt idx="6030">
                  <c:v>17891</c:v>
                </c:pt>
                <c:pt idx="6031">
                  <c:v>17894</c:v>
                </c:pt>
                <c:pt idx="6032">
                  <c:v>17897</c:v>
                </c:pt>
                <c:pt idx="6033">
                  <c:v>17900</c:v>
                </c:pt>
                <c:pt idx="6034">
                  <c:v>17903</c:v>
                </c:pt>
                <c:pt idx="6035">
                  <c:v>17906</c:v>
                </c:pt>
                <c:pt idx="6036">
                  <c:v>17909</c:v>
                </c:pt>
                <c:pt idx="6037">
                  <c:v>17912</c:v>
                </c:pt>
                <c:pt idx="6038">
                  <c:v>17915</c:v>
                </c:pt>
                <c:pt idx="6039">
                  <c:v>17918</c:v>
                </c:pt>
                <c:pt idx="6040">
                  <c:v>17921</c:v>
                </c:pt>
                <c:pt idx="6041">
                  <c:v>17924</c:v>
                </c:pt>
                <c:pt idx="6042">
                  <c:v>17927</c:v>
                </c:pt>
                <c:pt idx="6043">
                  <c:v>17930</c:v>
                </c:pt>
                <c:pt idx="6044">
                  <c:v>17933</c:v>
                </c:pt>
                <c:pt idx="6045">
                  <c:v>17936</c:v>
                </c:pt>
                <c:pt idx="6046">
                  <c:v>17939</c:v>
                </c:pt>
                <c:pt idx="6047">
                  <c:v>17942</c:v>
                </c:pt>
                <c:pt idx="6048">
                  <c:v>17945</c:v>
                </c:pt>
                <c:pt idx="6049">
                  <c:v>17948</c:v>
                </c:pt>
                <c:pt idx="6050">
                  <c:v>17951</c:v>
                </c:pt>
                <c:pt idx="6051">
                  <c:v>17954</c:v>
                </c:pt>
                <c:pt idx="6052">
                  <c:v>17957</c:v>
                </c:pt>
                <c:pt idx="6053">
                  <c:v>17960</c:v>
                </c:pt>
                <c:pt idx="6054">
                  <c:v>17963</c:v>
                </c:pt>
                <c:pt idx="6055">
                  <c:v>17966</c:v>
                </c:pt>
                <c:pt idx="6056">
                  <c:v>17969</c:v>
                </c:pt>
                <c:pt idx="6057">
                  <c:v>17972</c:v>
                </c:pt>
                <c:pt idx="6058">
                  <c:v>17975</c:v>
                </c:pt>
                <c:pt idx="6059">
                  <c:v>17978</c:v>
                </c:pt>
                <c:pt idx="6060">
                  <c:v>17981</c:v>
                </c:pt>
                <c:pt idx="6061">
                  <c:v>17984</c:v>
                </c:pt>
                <c:pt idx="6062">
                  <c:v>17987</c:v>
                </c:pt>
                <c:pt idx="6063">
                  <c:v>17990</c:v>
                </c:pt>
                <c:pt idx="6064">
                  <c:v>17993</c:v>
                </c:pt>
                <c:pt idx="6065">
                  <c:v>17996</c:v>
                </c:pt>
                <c:pt idx="6066">
                  <c:v>17999</c:v>
                </c:pt>
                <c:pt idx="6067">
                  <c:v>18002</c:v>
                </c:pt>
                <c:pt idx="6068">
                  <c:v>18005</c:v>
                </c:pt>
                <c:pt idx="6069">
                  <c:v>18008</c:v>
                </c:pt>
                <c:pt idx="6070">
                  <c:v>18011</c:v>
                </c:pt>
                <c:pt idx="6071">
                  <c:v>18014</c:v>
                </c:pt>
                <c:pt idx="6072">
                  <c:v>18017</c:v>
                </c:pt>
                <c:pt idx="6073">
                  <c:v>18020</c:v>
                </c:pt>
                <c:pt idx="6074">
                  <c:v>18023</c:v>
                </c:pt>
                <c:pt idx="6075">
                  <c:v>18026</c:v>
                </c:pt>
                <c:pt idx="6076">
                  <c:v>18029</c:v>
                </c:pt>
                <c:pt idx="6077">
                  <c:v>18032</c:v>
                </c:pt>
                <c:pt idx="6078">
                  <c:v>18035</c:v>
                </c:pt>
                <c:pt idx="6079">
                  <c:v>18038</c:v>
                </c:pt>
                <c:pt idx="6080">
                  <c:v>18041</c:v>
                </c:pt>
                <c:pt idx="6081">
                  <c:v>18044</c:v>
                </c:pt>
                <c:pt idx="6082">
                  <c:v>18047</c:v>
                </c:pt>
                <c:pt idx="6083">
                  <c:v>18050</c:v>
                </c:pt>
                <c:pt idx="6084">
                  <c:v>18053</c:v>
                </c:pt>
                <c:pt idx="6085">
                  <c:v>18056</c:v>
                </c:pt>
                <c:pt idx="6086">
                  <c:v>18059</c:v>
                </c:pt>
                <c:pt idx="6087">
                  <c:v>18062</c:v>
                </c:pt>
                <c:pt idx="6088">
                  <c:v>18065</c:v>
                </c:pt>
                <c:pt idx="6089">
                  <c:v>18068</c:v>
                </c:pt>
                <c:pt idx="6090">
                  <c:v>18071</c:v>
                </c:pt>
                <c:pt idx="6091">
                  <c:v>18074</c:v>
                </c:pt>
                <c:pt idx="6092">
                  <c:v>18077</c:v>
                </c:pt>
                <c:pt idx="6093">
                  <c:v>18080</c:v>
                </c:pt>
                <c:pt idx="6094">
                  <c:v>18083</c:v>
                </c:pt>
                <c:pt idx="6095">
                  <c:v>18086</c:v>
                </c:pt>
                <c:pt idx="6096">
                  <c:v>18089</c:v>
                </c:pt>
                <c:pt idx="6097">
                  <c:v>18092</c:v>
                </c:pt>
                <c:pt idx="6098">
                  <c:v>18095</c:v>
                </c:pt>
                <c:pt idx="6099">
                  <c:v>18098</c:v>
                </c:pt>
                <c:pt idx="6100">
                  <c:v>18101</c:v>
                </c:pt>
                <c:pt idx="6101">
                  <c:v>18104</c:v>
                </c:pt>
                <c:pt idx="6102">
                  <c:v>18107</c:v>
                </c:pt>
                <c:pt idx="6103">
                  <c:v>18110</c:v>
                </c:pt>
                <c:pt idx="6104">
                  <c:v>18113</c:v>
                </c:pt>
                <c:pt idx="6105">
                  <c:v>18116</c:v>
                </c:pt>
                <c:pt idx="6106">
                  <c:v>18119</c:v>
                </c:pt>
                <c:pt idx="6107">
                  <c:v>18122</c:v>
                </c:pt>
                <c:pt idx="6108">
                  <c:v>18125</c:v>
                </c:pt>
                <c:pt idx="6109">
                  <c:v>18128</c:v>
                </c:pt>
                <c:pt idx="6110">
                  <c:v>18131</c:v>
                </c:pt>
                <c:pt idx="6111">
                  <c:v>18134</c:v>
                </c:pt>
                <c:pt idx="6112">
                  <c:v>18137</c:v>
                </c:pt>
                <c:pt idx="6113">
                  <c:v>18140</c:v>
                </c:pt>
                <c:pt idx="6114">
                  <c:v>18143</c:v>
                </c:pt>
                <c:pt idx="6115">
                  <c:v>18146</c:v>
                </c:pt>
                <c:pt idx="6116">
                  <c:v>18149</c:v>
                </c:pt>
                <c:pt idx="6117">
                  <c:v>18152</c:v>
                </c:pt>
                <c:pt idx="6118">
                  <c:v>18155</c:v>
                </c:pt>
                <c:pt idx="6119">
                  <c:v>18158</c:v>
                </c:pt>
                <c:pt idx="6120">
                  <c:v>18161</c:v>
                </c:pt>
                <c:pt idx="6121">
                  <c:v>18164</c:v>
                </c:pt>
                <c:pt idx="6122">
                  <c:v>18167</c:v>
                </c:pt>
                <c:pt idx="6123">
                  <c:v>18170</c:v>
                </c:pt>
                <c:pt idx="6124">
                  <c:v>18173</c:v>
                </c:pt>
                <c:pt idx="6125">
                  <c:v>18176</c:v>
                </c:pt>
                <c:pt idx="6126">
                  <c:v>18179</c:v>
                </c:pt>
                <c:pt idx="6127">
                  <c:v>18182</c:v>
                </c:pt>
                <c:pt idx="6128">
                  <c:v>18185</c:v>
                </c:pt>
                <c:pt idx="6129">
                  <c:v>18188</c:v>
                </c:pt>
                <c:pt idx="6130">
                  <c:v>18191</c:v>
                </c:pt>
                <c:pt idx="6131">
                  <c:v>18194</c:v>
                </c:pt>
                <c:pt idx="6132">
                  <c:v>18197</c:v>
                </c:pt>
                <c:pt idx="6133">
                  <c:v>18200</c:v>
                </c:pt>
                <c:pt idx="6134">
                  <c:v>18203</c:v>
                </c:pt>
                <c:pt idx="6135">
                  <c:v>18206</c:v>
                </c:pt>
                <c:pt idx="6136">
                  <c:v>18209</c:v>
                </c:pt>
                <c:pt idx="6137">
                  <c:v>18212</c:v>
                </c:pt>
                <c:pt idx="6138">
                  <c:v>18215</c:v>
                </c:pt>
                <c:pt idx="6139">
                  <c:v>18218</c:v>
                </c:pt>
                <c:pt idx="6140">
                  <c:v>18221</c:v>
                </c:pt>
                <c:pt idx="6141">
                  <c:v>18224</c:v>
                </c:pt>
                <c:pt idx="6142">
                  <c:v>18227</c:v>
                </c:pt>
                <c:pt idx="6143">
                  <c:v>18230</c:v>
                </c:pt>
                <c:pt idx="6144">
                  <c:v>18233</c:v>
                </c:pt>
                <c:pt idx="6145">
                  <c:v>18236</c:v>
                </c:pt>
                <c:pt idx="6146">
                  <c:v>18239</c:v>
                </c:pt>
                <c:pt idx="6147">
                  <c:v>18242</c:v>
                </c:pt>
                <c:pt idx="6148">
                  <c:v>18245</c:v>
                </c:pt>
                <c:pt idx="6149">
                  <c:v>18248</c:v>
                </c:pt>
                <c:pt idx="6150">
                  <c:v>18251</c:v>
                </c:pt>
                <c:pt idx="6151">
                  <c:v>18254</c:v>
                </c:pt>
                <c:pt idx="6152">
                  <c:v>18257</c:v>
                </c:pt>
                <c:pt idx="6153">
                  <c:v>18260</c:v>
                </c:pt>
                <c:pt idx="6154">
                  <c:v>18263</c:v>
                </c:pt>
                <c:pt idx="6155">
                  <c:v>18266</c:v>
                </c:pt>
                <c:pt idx="6156">
                  <c:v>18269</c:v>
                </c:pt>
                <c:pt idx="6157">
                  <c:v>18272</c:v>
                </c:pt>
                <c:pt idx="6158">
                  <c:v>18275</c:v>
                </c:pt>
                <c:pt idx="6159">
                  <c:v>18278</c:v>
                </c:pt>
                <c:pt idx="6160">
                  <c:v>18281</c:v>
                </c:pt>
                <c:pt idx="6161">
                  <c:v>18284</c:v>
                </c:pt>
                <c:pt idx="6162">
                  <c:v>18287</c:v>
                </c:pt>
                <c:pt idx="6163">
                  <c:v>18290</c:v>
                </c:pt>
                <c:pt idx="6164">
                  <c:v>18293</c:v>
                </c:pt>
                <c:pt idx="6165">
                  <c:v>18296</c:v>
                </c:pt>
                <c:pt idx="6166">
                  <c:v>18299</c:v>
                </c:pt>
                <c:pt idx="6167">
                  <c:v>18302</c:v>
                </c:pt>
                <c:pt idx="6168">
                  <c:v>18305</c:v>
                </c:pt>
                <c:pt idx="6169">
                  <c:v>18308</c:v>
                </c:pt>
                <c:pt idx="6170">
                  <c:v>18311</c:v>
                </c:pt>
                <c:pt idx="6171">
                  <c:v>18314</c:v>
                </c:pt>
                <c:pt idx="6172">
                  <c:v>18317</c:v>
                </c:pt>
                <c:pt idx="6173">
                  <c:v>18320</c:v>
                </c:pt>
                <c:pt idx="6174">
                  <c:v>18323</c:v>
                </c:pt>
                <c:pt idx="6175">
                  <c:v>18326</c:v>
                </c:pt>
                <c:pt idx="6176">
                  <c:v>18329</c:v>
                </c:pt>
                <c:pt idx="6177">
                  <c:v>18332</c:v>
                </c:pt>
                <c:pt idx="6178">
                  <c:v>18335</c:v>
                </c:pt>
                <c:pt idx="6179">
                  <c:v>18338</c:v>
                </c:pt>
                <c:pt idx="6180">
                  <c:v>18341</c:v>
                </c:pt>
                <c:pt idx="6181">
                  <c:v>18344</c:v>
                </c:pt>
                <c:pt idx="6182">
                  <c:v>18347</c:v>
                </c:pt>
                <c:pt idx="6183">
                  <c:v>18350</c:v>
                </c:pt>
                <c:pt idx="6184">
                  <c:v>18353</c:v>
                </c:pt>
                <c:pt idx="6185">
                  <c:v>18356</c:v>
                </c:pt>
                <c:pt idx="6186">
                  <c:v>18359</c:v>
                </c:pt>
                <c:pt idx="6187">
                  <c:v>18362</c:v>
                </c:pt>
                <c:pt idx="6188">
                  <c:v>18365</c:v>
                </c:pt>
                <c:pt idx="6189">
                  <c:v>18368</c:v>
                </c:pt>
                <c:pt idx="6190">
                  <c:v>18371</c:v>
                </c:pt>
                <c:pt idx="6191">
                  <c:v>18374</c:v>
                </c:pt>
                <c:pt idx="6192">
                  <c:v>18377</c:v>
                </c:pt>
                <c:pt idx="6193">
                  <c:v>18380</c:v>
                </c:pt>
                <c:pt idx="6194">
                  <c:v>18383</c:v>
                </c:pt>
                <c:pt idx="6195">
                  <c:v>18386</c:v>
                </c:pt>
                <c:pt idx="6196">
                  <c:v>18389</c:v>
                </c:pt>
                <c:pt idx="6197">
                  <c:v>18392</c:v>
                </c:pt>
                <c:pt idx="6198">
                  <c:v>18395</c:v>
                </c:pt>
                <c:pt idx="6199">
                  <c:v>18398</c:v>
                </c:pt>
                <c:pt idx="6200">
                  <c:v>18401</c:v>
                </c:pt>
                <c:pt idx="6201">
                  <c:v>18404</c:v>
                </c:pt>
                <c:pt idx="6202">
                  <c:v>18407</c:v>
                </c:pt>
                <c:pt idx="6203">
                  <c:v>18410</c:v>
                </c:pt>
                <c:pt idx="6204">
                  <c:v>18413</c:v>
                </c:pt>
                <c:pt idx="6205">
                  <c:v>18416</c:v>
                </c:pt>
                <c:pt idx="6206">
                  <c:v>18419</c:v>
                </c:pt>
                <c:pt idx="6207">
                  <c:v>18422</c:v>
                </c:pt>
                <c:pt idx="6208">
                  <c:v>18425</c:v>
                </c:pt>
                <c:pt idx="6209">
                  <c:v>18428</c:v>
                </c:pt>
                <c:pt idx="6210">
                  <c:v>18431</c:v>
                </c:pt>
                <c:pt idx="6211">
                  <c:v>18434</c:v>
                </c:pt>
                <c:pt idx="6212">
                  <c:v>18437</c:v>
                </c:pt>
                <c:pt idx="6213">
                  <c:v>18440</c:v>
                </c:pt>
                <c:pt idx="6214">
                  <c:v>18443</c:v>
                </c:pt>
                <c:pt idx="6215">
                  <c:v>18446</c:v>
                </c:pt>
                <c:pt idx="6216">
                  <c:v>18449</c:v>
                </c:pt>
                <c:pt idx="6217">
                  <c:v>18452</c:v>
                </c:pt>
                <c:pt idx="6218">
                  <c:v>18455</c:v>
                </c:pt>
                <c:pt idx="6219">
                  <c:v>18458</c:v>
                </c:pt>
                <c:pt idx="6220">
                  <c:v>18461</c:v>
                </c:pt>
                <c:pt idx="6221">
                  <c:v>18464</c:v>
                </c:pt>
                <c:pt idx="6222">
                  <c:v>18467</c:v>
                </c:pt>
                <c:pt idx="6223">
                  <c:v>18470</c:v>
                </c:pt>
                <c:pt idx="6224">
                  <c:v>18473</c:v>
                </c:pt>
                <c:pt idx="6225">
                  <c:v>18476</c:v>
                </c:pt>
                <c:pt idx="6226">
                  <c:v>18479</c:v>
                </c:pt>
                <c:pt idx="6227">
                  <c:v>18482</c:v>
                </c:pt>
                <c:pt idx="6228">
                  <c:v>18485</c:v>
                </c:pt>
                <c:pt idx="6229">
                  <c:v>18488</c:v>
                </c:pt>
                <c:pt idx="6230">
                  <c:v>18491</c:v>
                </c:pt>
                <c:pt idx="6231">
                  <c:v>18494</c:v>
                </c:pt>
                <c:pt idx="6232">
                  <c:v>18497</c:v>
                </c:pt>
                <c:pt idx="6233">
                  <c:v>18500</c:v>
                </c:pt>
                <c:pt idx="6234">
                  <c:v>18503</c:v>
                </c:pt>
                <c:pt idx="6235">
                  <c:v>18506</c:v>
                </c:pt>
                <c:pt idx="6236">
                  <c:v>18509</c:v>
                </c:pt>
                <c:pt idx="6237">
                  <c:v>18512</c:v>
                </c:pt>
                <c:pt idx="6238">
                  <c:v>18515</c:v>
                </c:pt>
                <c:pt idx="6239">
                  <c:v>18518</c:v>
                </c:pt>
                <c:pt idx="6240">
                  <c:v>18521</c:v>
                </c:pt>
                <c:pt idx="6241">
                  <c:v>18524</c:v>
                </c:pt>
                <c:pt idx="6242">
                  <c:v>18527</c:v>
                </c:pt>
                <c:pt idx="6243">
                  <c:v>18530</c:v>
                </c:pt>
                <c:pt idx="6244">
                  <c:v>18533</c:v>
                </c:pt>
                <c:pt idx="6245">
                  <c:v>18536</c:v>
                </c:pt>
                <c:pt idx="6246">
                  <c:v>18539</c:v>
                </c:pt>
                <c:pt idx="6247">
                  <c:v>18542</c:v>
                </c:pt>
                <c:pt idx="6248">
                  <c:v>18545</c:v>
                </c:pt>
                <c:pt idx="6249">
                  <c:v>18548</c:v>
                </c:pt>
                <c:pt idx="6250">
                  <c:v>18551</c:v>
                </c:pt>
                <c:pt idx="6251">
                  <c:v>18554</c:v>
                </c:pt>
                <c:pt idx="6252">
                  <c:v>18557</c:v>
                </c:pt>
                <c:pt idx="6253">
                  <c:v>18560</c:v>
                </c:pt>
                <c:pt idx="6254">
                  <c:v>18563</c:v>
                </c:pt>
                <c:pt idx="6255">
                  <c:v>18566</c:v>
                </c:pt>
                <c:pt idx="6256">
                  <c:v>18569</c:v>
                </c:pt>
                <c:pt idx="6257">
                  <c:v>18572</c:v>
                </c:pt>
                <c:pt idx="6258">
                  <c:v>18575</c:v>
                </c:pt>
                <c:pt idx="6259">
                  <c:v>18578</c:v>
                </c:pt>
                <c:pt idx="6260">
                  <c:v>18581</c:v>
                </c:pt>
                <c:pt idx="6261">
                  <c:v>18584</c:v>
                </c:pt>
                <c:pt idx="6262">
                  <c:v>18587</c:v>
                </c:pt>
                <c:pt idx="6263">
                  <c:v>18590</c:v>
                </c:pt>
                <c:pt idx="6264">
                  <c:v>18593</c:v>
                </c:pt>
                <c:pt idx="6265">
                  <c:v>18596</c:v>
                </c:pt>
                <c:pt idx="6266">
                  <c:v>18599</c:v>
                </c:pt>
                <c:pt idx="6267">
                  <c:v>18602</c:v>
                </c:pt>
                <c:pt idx="6268">
                  <c:v>18605</c:v>
                </c:pt>
                <c:pt idx="6269">
                  <c:v>18608</c:v>
                </c:pt>
                <c:pt idx="6270">
                  <c:v>18611</c:v>
                </c:pt>
                <c:pt idx="6271">
                  <c:v>18614</c:v>
                </c:pt>
                <c:pt idx="6272">
                  <c:v>18617</c:v>
                </c:pt>
                <c:pt idx="6273">
                  <c:v>18620</c:v>
                </c:pt>
                <c:pt idx="6274">
                  <c:v>18623</c:v>
                </c:pt>
                <c:pt idx="6275">
                  <c:v>18626</c:v>
                </c:pt>
                <c:pt idx="6276">
                  <c:v>18629</c:v>
                </c:pt>
                <c:pt idx="6277">
                  <c:v>18632</c:v>
                </c:pt>
                <c:pt idx="6278">
                  <c:v>18635</c:v>
                </c:pt>
                <c:pt idx="6279">
                  <c:v>18638</c:v>
                </c:pt>
                <c:pt idx="6280">
                  <c:v>18641</c:v>
                </c:pt>
                <c:pt idx="6281">
                  <c:v>18644</c:v>
                </c:pt>
                <c:pt idx="6282">
                  <c:v>18647</c:v>
                </c:pt>
                <c:pt idx="6283">
                  <c:v>18650</c:v>
                </c:pt>
                <c:pt idx="6284">
                  <c:v>18653</c:v>
                </c:pt>
                <c:pt idx="6285">
                  <c:v>18656</c:v>
                </c:pt>
                <c:pt idx="6286">
                  <c:v>18659</c:v>
                </c:pt>
                <c:pt idx="6287">
                  <c:v>18662</c:v>
                </c:pt>
                <c:pt idx="6288">
                  <c:v>18665</c:v>
                </c:pt>
                <c:pt idx="6289">
                  <c:v>18668</c:v>
                </c:pt>
                <c:pt idx="6290">
                  <c:v>18671</c:v>
                </c:pt>
                <c:pt idx="6291">
                  <c:v>18674</c:v>
                </c:pt>
                <c:pt idx="6292">
                  <c:v>18677</c:v>
                </c:pt>
                <c:pt idx="6293">
                  <c:v>18680</c:v>
                </c:pt>
                <c:pt idx="6294">
                  <c:v>18683</c:v>
                </c:pt>
                <c:pt idx="6295">
                  <c:v>18686</c:v>
                </c:pt>
                <c:pt idx="6296">
                  <c:v>18689</c:v>
                </c:pt>
                <c:pt idx="6297">
                  <c:v>18692</c:v>
                </c:pt>
                <c:pt idx="6298">
                  <c:v>18695</c:v>
                </c:pt>
                <c:pt idx="6299">
                  <c:v>18698</c:v>
                </c:pt>
                <c:pt idx="6300">
                  <c:v>18701</c:v>
                </c:pt>
                <c:pt idx="6301">
                  <c:v>18704</c:v>
                </c:pt>
                <c:pt idx="6302">
                  <c:v>18707</c:v>
                </c:pt>
                <c:pt idx="6303">
                  <c:v>18710</c:v>
                </c:pt>
                <c:pt idx="6304">
                  <c:v>18713</c:v>
                </c:pt>
                <c:pt idx="6305">
                  <c:v>18716</c:v>
                </c:pt>
                <c:pt idx="6306">
                  <c:v>18719</c:v>
                </c:pt>
                <c:pt idx="6307">
                  <c:v>18722</c:v>
                </c:pt>
                <c:pt idx="6308">
                  <c:v>18725</c:v>
                </c:pt>
                <c:pt idx="6309">
                  <c:v>18728</c:v>
                </c:pt>
                <c:pt idx="6310">
                  <c:v>18731</c:v>
                </c:pt>
                <c:pt idx="6311">
                  <c:v>18734</c:v>
                </c:pt>
                <c:pt idx="6312">
                  <c:v>18737</c:v>
                </c:pt>
                <c:pt idx="6313">
                  <c:v>18740</c:v>
                </c:pt>
                <c:pt idx="6314">
                  <c:v>18743</c:v>
                </c:pt>
                <c:pt idx="6315">
                  <c:v>18746</c:v>
                </c:pt>
                <c:pt idx="6316">
                  <c:v>18749</c:v>
                </c:pt>
                <c:pt idx="6317">
                  <c:v>18752</c:v>
                </c:pt>
                <c:pt idx="6318">
                  <c:v>18755</c:v>
                </c:pt>
                <c:pt idx="6319">
                  <c:v>18758</c:v>
                </c:pt>
                <c:pt idx="6320">
                  <c:v>18761</c:v>
                </c:pt>
                <c:pt idx="6321">
                  <c:v>18764</c:v>
                </c:pt>
                <c:pt idx="6322">
                  <c:v>18767</c:v>
                </c:pt>
                <c:pt idx="6323">
                  <c:v>18770</c:v>
                </c:pt>
                <c:pt idx="6324">
                  <c:v>18773</c:v>
                </c:pt>
                <c:pt idx="6325">
                  <c:v>18776</c:v>
                </c:pt>
                <c:pt idx="6326">
                  <c:v>18779</c:v>
                </c:pt>
                <c:pt idx="6327">
                  <c:v>18782</c:v>
                </c:pt>
                <c:pt idx="6328">
                  <c:v>18785</c:v>
                </c:pt>
                <c:pt idx="6329">
                  <c:v>18788</c:v>
                </c:pt>
                <c:pt idx="6330">
                  <c:v>18791</c:v>
                </c:pt>
                <c:pt idx="6331">
                  <c:v>18794</c:v>
                </c:pt>
                <c:pt idx="6332">
                  <c:v>18797</c:v>
                </c:pt>
                <c:pt idx="6333">
                  <c:v>18800</c:v>
                </c:pt>
                <c:pt idx="6334">
                  <c:v>18803</c:v>
                </c:pt>
                <c:pt idx="6335">
                  <c:v>18806</c:v>
                </c:pt>
                <c:pt idx="6336">
                  <c:v>18809</c:v>
                </c:pt>
                <c:pt idx="6337">
                  <c:v>18812</c:v>
                </c:pt>
                <c:pt idx="6338">
                  <c:v>18815</c:v>
                </c:pt>
                <c:pt idx="6339">
                  <c:v>18818</c:v>
                </c:pt>
                <c:pt idx="6340">
                  <c:v>18821</c:v>
                </c:pt>
                <c:pt idx="6341">
                  <c:v>18824</c:v>
                </c:pt>
                <c:pt idx="6342">
                  <c:v>18827</c:v>
                </c:pt>
                <c:pt idx="6343">
                  <c:v>18830</c:v>
                </c:pt>
                <c:pt idx="6344">
                  <c:v>18833</c:v>
                </c:pt>
                <c:pt idx="6345">
                  <c:v>18836</c:v>
                </c:pt>
                <c:pt idx="6346">
                  <c:v>18839</c:v>
                </c:pt>
                <c:pt idx="6347">
                  <c:v>18842</c:v>
                </c:pt>
                <c:pt idx="6348">
                  <c:v>18845</c:v>
                </c:pt>
                <c:pt idx="6349">
                  <c:v>18848</c:v>
                </c:pt>
                <c:pt idx="6350">
                  <c:v>18851</c:v>
                </c:pt>
                <c:pt idx="6351">
                  <c:v>18854</c:v>
                </c:pt>
                <c:pt idx="6352">
                  <c:v>18857</c:v>
                </c:pt>
                <c:pt idx="6353">
                  <c:v>18860</c:v>
                </c:pt>
                <c:pt idx="6354">
                  <c:v>18863</c:v>
                </c:pt>
                <c:pt idx="6355">
                  <c:v>18866</c:v>
                </c:pt>
                <c:pt idx="6356">
                  <c:v>18869</c:v>
                </c:pt>
                <c:pt idx="6357">
                  <c:v>18872</c:v>
                </c:pt>
                <c:pt idx="6358">
                  <c:v>18875</c:v>
                </c:pt>
                <c:pt idx="6359">
                  <c:v>18878</c:v>
                </c:pt>
                <c:pt idx="6360">
                  <c:v>18881</c:v>
                </c:pt>
                <c:pt idx="6361">
                  <c:v>18884</c:v>
                </c:pt>
                <c:pt idx="6362">
                  <c:v>18887</c:v>
                </c:pt>
                <c:pt idx="6363">
                  <c:v>18890</c:v>
                </c:pt>
                <c:pt idx="6364">
                  <c:v>18893</c:v>
                </c:pt>
                <c:pt idx="6365">
                  <c:v>18896</c:v>
                </c:pt>
                <c:pt idx="6366">
                  <c:v>18899</c:v>
                </c:pt>
                <c:pt idx="6367">
                  <c:v>18902</c:v>
                </c:pt>
                <c:pt idx="6368">
                  <c:v>18905</c:v>
                </c:pt>
                <c:pt idx="6369">
                  <c:v>18908</c:v>
                </c:pt>
                <c:pt idx="6370">
                  <c:v>18911</c:v>
                </c:pt>
                <c:pt idx="6371">
                  <c:v>18914</c:v>
                </c:pt>
                <c:pt idx="6372">
                  <c:v>18917</c:v>
                </c:pt>
                <c:pt idx="6373">
                  <c:v>18920</c:v>
                </c:pt>
                <c:pt idx="6374">
                  <c:v>18923</c:v>
                </c:pt>
                <c:pt idx="6375">
                  <c:v>18926</c:v>
                </c:pt>
                <c:pt idx="6376">
                  <c:v>18929</c:v>
                </c:pt>
                <c:pt idx="6377">
                  <c:v>18932</c:v>
                </c:pt>
                <c:pt idx="6378">
                  <c:v>18935</c:v>
                </c:pt>
                <c:pt idx="6379">
                  <c:v>18938</c:v>
                </c:pt>
                <c:pt idx="6380">
                  <c:v>18941</c:v>
                </c:pt>
                <c:pt idx="6381">
                  <c:v>18944</c:v>
                </c:pt>
                <c:pt idx="6382">
                  <c:v>18947</c:v>
                </c:pt>
                <c:pt idx="6383">
                  <c:v>18950</c:v>
                </c:pt>
                <c:pt idx="6384">
                  <c:v>18953</c:v>
                </c:pt>
                <c:pt idx="6385">
                  <c:v>18956</c:v>
                </c:pt>
                <c:pt idx="6386">
                  <c:v>18959</c:v>
                </c:pt>
                <c:pt idx="6387">
                  <c:v>18962</c:v>
                </c:pt>
                <c:pt idx="6388">
                  <c:v>18965</c:v>
                </c:pt>
                <c:pt idx="6389">
                  <c:v>18968</c:v>
                </c:pt>
                <c:pt idx="6390">
                  <c:v>18971</c:v>
                </c:pt>
                <c:pt idx="6391">
                  <c:v>18974</c:v>
                </c:pt>
                <c:pt idx="6392">
                  <c:v>18977</c:v>
                </c:pt>
                <c:pt idx="6393">
                  <c:v>18980</c:v>
                </c:pt>
                <c:pt idx="6394">
                  <c:v>18983</c:v>
                </c:pt>
                <c:pt idx="6395">
                  <c:v>18986</c:v>
                </c:pt>
                <c:pt idx="6396">
                  <c:v>18989</c:v>
                </c:pt>
                <c:pt idx="6397">
                  <c:v>18992</c:v>
                </c:pt>
                <c:pt idx="6398">
                  <c:v>18995</c:v>
                </c:pt>
                <c:pt idx="6399">
                  <c:v>18998</c:v>
                </c:pt>
                <c:pt idx="6400">
                  <c:v>19001</c:v>
                </c:pt>
                <c:pt idx="6401">
                  <c:v>19004</c:v>
                </c:pt>
                <c:pt idx="6402">
                  <c:v>19007</c:v>
                </c:pt>
                <c:pt idx="6403">
                  <c:v>19010</c:v>
                </c:pt>
                <c:pt idx="6404">
                  <c:v>19013</c:v>
                </c:pt>
                <c:pt idx="6405">
                  <c:v>19016</c:v>
                </c:pt>
                <c:pt idx="6406">
                  <c:v>19019</c:v>
                </c:pt>
                <c:pt idx="6407">
                  <c:v>19022</c:v>
                </c:pt>
                <c:pt idx="6408">
                  <c:v>19025</c:v>
                </c:pt>
                <c:pt idx="6409">
                  <c:v>19028</c:v>
                </c:pt>
                <c:pt idx="6410">
                  <c:v>19031</c:v>
                </c:pt>
                <c:pt idx="6411">
                  <c:v>19034</c:v>
                </c:pt>
                <c:pt idx="6412">
                  <c:v>19037</c:v>
                </c:pt>
                <c:pt idx="6413">
                  <c:v>19040</c:v>
                </c:pt>
                <c:pt idx="6414">
                  <c:v>19043</c:v>
                </c:pt>
                <c:pt idx="6415">
                  <c:v>19046</c:v>
                </c:pt>
                <c:pt idx="6416">
                  <c:v>19049</c:v>
                </c:pt>
                <c:pt idx="6417">
                  <c:v>19052</c:v>
                </c:pt>
                <c:pt idx="6418">
                  <c:v>19055</c:v>
                </c:pt>
                <c:pt idx="6419">
                  <c:v>19058</c:v>
                </c:pt>
                <c:pt idx="6420">
                  <c:v>19061</c:v>
                </c:pt>
                <c:pt idx="6421">
                  <c:v>19064</c:v>
                </c:pt>
                <c:pt idx="6422">
                  <c:v>19067</c:v>
                </c:pt>
                <c:pt idx="6423">
                  <c:v>19070</c:v>
                </c:pt>
                <c:pt idx="6424">
                  <c:v>19073</c:v>
                </c:pt>
                <c:pt idx="6425">
                  <c:v>19076</c:v>
                </c:pt>
                <c:pt idx="6426">
                  <c:v>19079</c:v>
                </c:pt>
                <c:pt idx="6427">
                  <c:v>19082</c:v>
                </c:pt>
                <c:pt idx="6428">
                  <c:v>19085</c:v>
                </c:pt>
                <c:pt idx="6429">
                  <c:v>19088</c:v>
                </c:pt>
                <c:pt idx="6430">
                  <c:v>19091</c:v>
                </c:pt>
                <c:pt idx="6431">
                  <c:v>19094</c:v>
                </c:pt>
                <c:pt idx="6432">
                  <c:v>19097</c:v>
                </c:pt>
                <c:pt idx="6433">
                  <c:v>19100</c:v>
                </c:pt>
                <c:pt idx="6434">
                  <c:v>19103</c:v>
                </c:pt>
                <c:pt idx="6435">
                  <c:v>19106</c:v>
                </c:pt>
                <c:pt idx="6436">
                  <c:v>19109</c:v>
                </c:pt>
                <c:pt idx="6437">
                  <c:v>19112</c:v>
                </c:pt>
                <c:pt idx="6438">
                  <c:v>19115</c:v>
                </c:pt>
                <c:pt idx="6439">
                  <c:v>19118</c:v>
                </c:pt>
                <c:pt idx="6440">
                  <c:v>19121</c:v>
                </c:pt>
                <c:pt idx="6441">
                  <c:v>19124</c:v>
                </c:pt>
                <c:pt idx="6442">
                  <c:v>19127</c:v>
                </c:pt>
                <c:pt idx="6443">
                  <c:v>19130</c:v>
                </c:pt>
                <c:pt idx="6444">
                  <c:v>19133</c:v>
                </c:pt>
                <c:pt idx="6445">
                  <c:v>19136</c:v>
                </c:pt>
                <c:pt idx="6446">
                  <c:v>19139</c:v>
                </c:pt>
                <c:pt idx="6447">
                  <c:v>19142</c:v>
                </c:pt>
                <c:pt idx="6448">
                  <c:v>19145</c:v>
                </c:pt>
                <c:pt idx="6449">
                  <c:v>19148</c:v>
                </c:pt>
                <c:pt idx="6450">
                  <c:v>19151</c:v>
                </c:pt>
                <c:pt idx="6451">
                  <c:v>19154</c:v>
                </c:pt>
                <c:pt idx="6452">
                  <c:v>19157</c:v>
                </c:pt>
                <c:pt idx="6453">
                  <c:v>19160</c:v>
                </c:pt>
                <c:pt idx="6454">
                  <c:v>19163</c:v>
                </c:pt>
                <c:pt idx="6455">
                  <c:v>19166</c:v>
                </c:pt>
                <c:pt idx="6456">
                  <c:v>19169</c:v>
                </c:pt>
                <c:pt idx="6457">
                  <c:v>19172</c:v>
                </c:pt>
                <c:pt idx="6458">
                  <c:v>19175</c:v>
                </c:pt>
                <c:pt idx="6459">
                  <c:v>19178</c:v>
                </c:pt>
                <c:pt idx="6460">
                  <c:v>19181</c:v>
                </c:pt>
                <c:pt idx="6461">
                  <c:v>19184</c:v>
                </c:pt>
                <c:pt idx="6462">
                  <c:v>19187</c:v>
                </c:pt>
                <c:pt idx="6463">
                  <c:v>19190</c:v>
                </c:pt>
                <c:pt idx="6464">
                  <c:v>19193</c:v>
                </c:pt>
                <c:pt idx="6465">
                  <c:v>19196</c:v>
                </c:pt>
                <c:pt idx="6466">
                  <c:v>19199</c:v>
                </c:pt>
                <c:pt idx="6467">
                  <c:v>19202</c:v>
                </c:pt>
                <c:pt idx="6468">
                  <c:v>19205</c:v>
                </c:pt>
                <c:pt idx="6469">
                  <c:v>19208</c:v>
                </c:pt>
                <c:pt idx="6470">
                  <c:v>19211</c:v>
                </c:pt>
                <c:pt idx="6471">
                  <c:v>19214</c:v>
                </c:pt>
                <c:pt idx="6472">
                  <c:v>19217</c:v>
                </c:pt>
                <c:pt idx="6473">
                  <c:v>19220</c:v>
                </c:pt>
                <c:pt idx="6474">
                  <c:v>19223</c:v>
                </c:pt>
                <c:pt idx="6475">
                  <c:v>19226</c:v>
                </c:pt>
                <c:pt idx="6476">
                  <c:v>19229</c:v>
                </c:pt>
                <c:pt idx="6477">
                  <c:v>19232</c:v>
                </c:pt>
                <c:pt idx="6478">
                  <c:v>19235</c:v>
                </c:pt>
                <c:pt idx="6479">
                  <c:v>19238</c:v>
                </c:pt>
                <c:pt idx="6480">
                  <c:v>19241</c:v>
                </c:pt>
                <c:pt idx="6481">
                  <c:v>19244</c:v>
                </c:pt>
                <c:pt idx="6482">
                  <c:v>19247</c:v>
                </c:pt>
                <c:pt idx="6483">
                  <c:v>19250</c:v>
                </c:pt>
                <c:pt idx="6484">
                  <c:v>19253</c:v>
                </c:pt>
                <c:pt idx="6485">
                  <c:v>19256</c:v>
                </c:pt>
                <c:pt idx="6486">
                  <c:v>19259</c:v>
                </c:pt>
                <c:pt idx="6487">
                  <c:v>19262</c:v>
                </c:pt>
                <c:pt idx="6488">
                  <c:v>19265</c:v>
                </c:pt>
                <c:pt idx="6489">
                  <c:v>19268</c:v>
                </c:pt>
                <c:pt idx="6490">
                  <c:v>19271</c:v>
                </c:pt>
                <c:pt idx="6491">
                  <c:v>19274</c:v>
                </c:pt>
                <c:pt idx="6492">
                  <c:v>19277</c:v>
                </c:pt>
                <c:pt idx="6493">
                  <c:v>19280</c:v>
                </c:pt>
                <c:pt idx="6494">
                  <c:v>19283</c:v>
                </c:pt>
                <c:pt idx="6495">
                  <c:v>19286</c:v>
                </c:pt>
                <c:pt idx="6496">
                  <c:v>19289</c:v>
                </c:pt>
                <c:pt idx="6497">
                  <c:v>19292</c:v>
                </c:pt>
                <c:pt idx="6498">
                  <c:v>19295</c:v>
                </c:pt>
                <c:pt idx="6499">
                  <c:v>19298</c:v>
                </c:pt>
                <c:pt idx="6500">
                  <c:v>19301</c:v>
                </c:pt>
                <c:pt idx="6501">
                  <c:v>19304</c:v>
                </c:pt>
                <c:pt idx="6502">
                  <c:v>19307</c:v>
                </c:pt>
                <c:pt idx="6503">
                  <c:v>19310</c:v>
                </c:pt>
                <c:pt idx="6504">
                  <c:v>19313</c:v>
                </c:pt>
                <c:pt idx="6505">
                  <c:v>19316</c:v>
                </c:pt>
                <c:pt idx="6506">
                  <c:v>19319</c:v>
                </c:pt>
                <c:pt idx="6507">
                  <c:v>19322</c:v>
                </c:pt>
                <c:pt idx="6508">
                  <c:v>19325</c:v>
                </c:pt>
                <c:pt idx="6509">
                  <c:v>19328</c:v>
                </c:pt>
                <c:pt idx="6510">
                  <c:v>19331</c:v>
                </c:pt>
                <c:pt idx="6511">
                  <c:v>19334</c:v>
                </c:pt>
                <c:pt idx="6512">
                  <c:v>19337</c:v>
                </c:pt>
                <c:pt idx="6513">
                  <c:v>19340</c:v>
                </c:pt>
                <c:pt idx="6514">
                  <c:v>19343</c:v>
                </c:pt>
                <c:pt idx="6515">
                  <c:v>19346</c:v>
                </c:pt>
                <c:pt idx="6516">
                  <c:v>19349</c:v>
                </c:pt>
                <c:pt idx="6517">
                  <c:v>19352</c:v>
                </c:pt>
                <c:pt idx="6518">
                  <c:v>19355</c:v>
                </c:pt>
                <c:pt idx="6519">
                  <c:v>19358</c:v>
                </c:pt>
                <c:pt idx="6520">
                  <c:v>19361</c:v>
                </c:pt>
                <c:pt idx="6521">
                  <c:v>19364</c:v>
                </c:pt>
                <c:pt idx="6522">
                  <c:v>19367</c:v>
                </c:pt>
                <c:pt idx="6523">
                  <c:v>19370</c:v>
                </c:pt>
                <c:pt idx="6524">
                  <c:v>19373</c:v>
                </c:pt>
                <c:pt idx="6525">
                  <c:v>19376</c:v>
                </c:pt>
                <c:pt idx="6526">
                  <c:v>19379</c:v>
                </c:pt>
                <c:pt idx="6527">
                  <c:v>19382</c:v>
                </c:pt>
                <c:pt idx="6528">
                  <c:v>19385</c:v>
                </c:pt>
                <c:pt idx="6529">
                  <c:v>19388</c:v>
                </c:pt>
                <c:pt idx="6530">
                  <c:v>19391</c:v>
                </c:pt>
                <c:pt idx="6531">
                  <c:v>19394</c:v>
                </c:pt>
                <c:pt idx="6532">
                  <c:v>19397</c:v>
                </c:pt>
                <c:pt idx="6533">
                  <c:v>19400</c:v>
                </c:pt>
                <c:pt idx="6534">
                  <c:v>19403</c:v>
                </c:pt>
                <c:pt idx="6535">
                  <c:v>19406</c:v>
                </c:pt>
                <c:pt idx="6536">
                  <c:v>19409</c:v>
                </c:pt>
                <c:pt idx="6537">
                  <c:v>19412</c:v>
                </c:pt>
                <c:pt idx="6538">
                  <c:v>19415</c:v>
                </c:pt>
                <c:pt idx="6539">
                  <c:v>19418</c:v>
                </c:pt>
                <c:pt idx="6540">
                  <c:v>19421</c:v>
                </c:pt>
                <c:pt idx="6541">
                  <c:v>19424</c:v>
                </c:pt>
                <c:pt idx="6542">
                  <c:v>19427</c:v>
                </c:pt>
                <c:pt idx="6543">
                  <c:v>19430</c:v>
                </c:pt>
                <c:pt idx="6544">
                  <c:v>19433</c:v>
                </c:pt>
                <c:pt idx="6545">
                  <c:v>19436</c:v>
                </c:pt>
                <c:pt idx="6546">
                  <c:v>19439</c:v>
                </c:pt>
                <c:pt idx="6547">
                  <c:v>19442</c:v>
                </c:pt>
                <c:pt idx="6548">
                  <c:v>19445</c:v>
                </c:pt>
                <c:pt idx="6549">
                  <c:v>19448</c:v>
                </c:pt>
                <c:pt idx="6550">
                  <c:v>19451</c:v>
                </c:pt>
                <c:pt idx="6551">
                  <c:v>19454</c:v>
                </c:pt>
                <c:pt idx="6552">
                  <c:v>19457</c:v>
                </c:pt>
                <c:pt idx="6553">
                  <c:v>19460</c:v>
                </c:pt>
                <c:pt idx="6554">
                  <c:v>19463</c:v>
                </c:pt>
                <c:pt idx="6555">
                  <c:v>19466</c:v>
                </c:pt>
                <c:pt idx="6556">
                  <c:v>19469</c:v>
                </c:pt>
                <c:pt idx="6557">
                  <c:v>19472</c:v>
                </c:pt>
                <c:pt idx="6558">
                  <c:v>19475</c:v>
                </c:pt>
                <c:pt idx="6559">
                  <c:v>19478</c:v>
                </c:pt>
                <c:pt idx="6560">
                  <c:v>19481</c:v>
                </c:pt>
                <c:pt idx="6561">
                  <c:v>19484</c:v>
                </c:pt>
                <c:pt idx="6562">
                  <c:v>19487</c:v>
                </c:pt>
                <c:pt idx="6563">
                  <c:v>19490</c:v>
                </c:pt>
                <c:pt idx="6564">
                  <c:v>19493</c:v>
                </c:pt>
                <c:pt idx="6565">
                  <c:v>19496</c:v>
                </c:pt>
                <c:pt idx="6566">
                  <c:v>19499</c:v>
                </c:pt>
                <c:pt idx="6567">
                  <c:v>19502</c:v>
                </c:pt>
                <c:pt idx="6568">
                  <c:v>19505</c:v>
                </c:pt>
                <c:pt idx="6569">
                  <c:v>19508</c:v>
                </c:pt>
                <c:pt idx="6570">
                  <c:v>19511</c:v>
                </c:pt>
                <c:pt idx="6571">
                  <c:v>19514</c:v>
                </c:pt>
                <c:pt idx="6572">
                  <c:v>19517</c:v>
                </c:pt>
                <c:pt idx="6573">
                  <c:v>19520</c:v>
                </c:pt>
                <c:pt idx="6574">
                  <c:v>19523</c:v>
                </c:pt>
                <c:pt idx="6575">
                  <c:v>19526</c:v>
                </c:pt>
                <c:pt idx="6576">
                  <c:v>19529</c:v>
                </c:pt>
                <c:pt idx="6577">
                  <c:v>19532</c:v>
                </c:pt>
                <c:pt idx="6578">
                  <c:v>19535</c:v>
                </c:pt>
                <c:pt idx="6579">
                  <c:v>19538</c:v>
                </c:pt>
                <c:pt idx="6580">
                  <c:v>19541</c:v>
                </c:pt>
                <c:pt idx="6581">
                  <c:v>19544</c:v>
                </c:pt>
                <c:pt idx="6582">
                  <c:v>19547</c:v>
                </c:pt>
                <c:pt idx="6583">
                  <c:v>19550</c:v>
                </c:pt>
                <c:pt idx="6584">
                  <c:v>19553</c:v>
                </c:pt>
                <c:pt idx="6585">
                  <c:v>19556</c:v>
                </c:pt>
                <c:pt idx="6586">
                  <c:v>19559</c:v>
                </c:pt>
                <c:pt idx="6587">
                  <c:v>19562</c:v>
                </c:pt>
                <c:pt idx="6588">
                  <c:v>19565</c:v>
                </c:pt>
                <c:pt idx="6589">
                  <c:v>19568</c:v>
                </c:pt>
                <c:pt idx="6590">
                  <c:v>19571</c:v>
                </c:pt>
                <c:pt idx="6591">
                  <c:v>19574</c:v>
                </c:pt>
                <c:pt idx="6592">
                  <c:v>19577</c:v>
                </c:pt>
                <c:pt idx="6593">
                  <c:v>19580</c:v>
                </c:pt>
                <c:pt idx="6594">
                  <c:v>19583</c:v>
                </c:pt>
                <c:pt idx="6595">
                  <c:v>19586</c:v>
                </c:pt>
                <c:pt idx="6596">
                  <c:v>19589</c:v>
                </c:pt>
                <c:pt idx="6597">
                  <c:v>19592</c:v>
                </c:pt>
                <c:pt idx="6598">
                  <c:v>19595</c:v>
                </c:pt>
                <c:pt idx="6599">
                  <c:v>19598</c:v>
                </c:pt>
                <c:pt idx="6600">
                  <c:v>19601</c:v>
                </c:pt>
                <c:pt idx="6601">
                  <c:v>19604</c:v>
                </c:pt>
                <c:pt idx="6602">
                  <c:v>19607</c:v>
                </c:pt>
                <c:pt idx="6603">
                  <c:v>19610</c:v>
                </c:pt>
                <c:pt idx="6604">
                  <c:v>19613</c:v>
                </c:pt>
                <c:pt idx="6605">
                  <c:v>19616</c:v>
                </c:pt>
                <c:pt idx="6606">
                  <c:v>19619</c:v>
                </c:pt>
                <c:pt idx="6607">
                  <c:v>19622</c:v>
                </c:pt>
                <c:pt idx="6608">
                  <c:v>19625</c:v>
                </c:pt>
                <c:pt idx="6609">
                  <c:v>19628</c:v>
                </c:pt>
                <c:pt idx="6610">
                  <c:v>19631</c:v>
                </c:pt>
                <c:pt idx="6611">
                  <c:v>19634</c:v>
                </c:pt>
                <c:pt idx="6612">
                  <c:v>19637</c:v>
                </c:pt>
                <c:pt idx="6613">
                  <c:v>19640</c:v>
                </c:pt>
                <c:pt idx="6614">
                  <c:v>19643</c:v>
                </c:pt>
                <c:pt idx="6615">
                  <c:v>19646</c:v>
                </c:pt>
                <c:pt idx="6616">
                  <c:v>19649</c:v>
                </c:pt>
                <c:pt idx="6617">
                  <c:v>19652</c:v>
                </c:pt>
                <c:pt idx="6618">
                  <c:v>19655</c:v>
                </c:pt>
                <c:pt idx="6619">
                  <c:v>19658</c:v>
                </c:pt>
                <c:pt idx="6620">
                  <c:v>19661</c:v>
                </c:pt>
                <c:pt idx="6621">
                  <c:v>19664</c:v>
                </c:pt>
                <c:pt idx="6622">
                  <c:v>19667</c:v>
                </c:pt>
                <c:pt idx="6623">
                  <c:v>19670</c:v>
                </c:pt>
                <c:pt idx="6624">
                  <c:v>19673</c:v>
                </c:pt>
                <c:pt idx="6625">
                  <c:v>19676</c:v>
                </c:pt>
                <c:pt idx="6626">
                  <c:v>19679</c:v>
                </c:pt>
                <c:pt idx="6627">
                  <c:v>19682</c:v>
                </c:pt>
                <c:pt idx="6628">
                  <c:v>19685</c:v>
                </c:pt>
                <c:pt idx="6629">
                  <c:v>19688</c:v>
                </c:pt>
                <c:pt idx="6630">
                  <c:v>19691</c:v>
                </c:pt>
                <c:pt idx="6631">
                  <c:v>19694</c:v>
                </c:pt>
                <c:pt idx="6632">
                  <c:v>19697</c:v>
                </c:pt>
                <c:pt idx="6633">
                  <c:v>19700</c:v>
                </c:pt>
                <c:pt idx="6634">
                  <c:v>19703</c:v>
                </c:pt>
                <c:pt idx="6635">
                  <c:v>19706</c:v>
                </c:pt>
                <c:pt idx="6636">
                  <c:v>19709</c:v>
                </c:pt>
                <c:pt idx="6637">
                  <c:v>19712</c:v>
                </c:pt>
                <c:pt idx="6638">
                  <c:v>19715</c:v>
                </c:pt>
                <c:pt idx="6639">
                  <c:v>19718</c:v>
                </c:pt>
                <c:pt idx="6640">
                  <c:v>19721</c:v>
                </c:pt>
                <c:pt idx="6641">
                  <c:v>19724</c:v>
                </c:pt>
                <c:pt idx="6642">
                  <c:v>19727</c:v>
                </c:pt>
                <c:pt idx="6643">
                  <c:v>19730</c:v>
                </c:pt>
                <c:pt idx="6644">
                  <c:v>19733</c:v>
                </c:pt>
                <c:pt idx="6645">
                  <c:v>19736</c:v>
                </c:pt>
                <c:pt idx="6646">
                  <c:v>19739</c:v>
                </c:pt>
                <c:pt idx="6647">
                  <c:v>19742</c:v>
                </c:pt>
                <c:pt idx="6648">
                  <c:v>19745</c:v>
                </c:pt>
                <c:pt idx="6649">
                  <c:v>19748</c:v>
                </c:pt>
                <c:pt idx="6650">
                  <c:v>19751</c:v>
                </c:pt>
                <c:pt idx="6651">
                  <c:v>19754</c:v>
                </c:pt>
                <c:pt idx="6652">
                  <c:v>19757</c:v>
                </c:pt>
                <c:pt idx="6653">
                  <c:v>19760</c:v>
                </c:pt>
                <c:pt idx="6654">
                  <c:v>19763</c:v>
                </c:pt>
                <c:pt idx="6655">
                  <c:v>19766</c:v>
                </c:pt>
                <c:pt idx="6656">
                  <c:v>19769</c:v>
                </c:pt>
                <c:pt idx="6657">
                  <c:v>19772</c:v>
                </c:pt>
                <c:pt idx="6658">
                  <c:v>19775</c:v>
                </c:pt>
                <c:pt idx="6659">
                  <c:v>19778</c:v>
                </c:pt>
                <c:pt idx="6660">
                  <c:v>19781</c:v>
                </c:pt>
                <c:pt idx="6661">
                  <c:v>19784</c:v>
                </c:pt>
                <c:pt idx="6662">
                  <c:v>19787</c:v>
                </c:pt>
                <c:pt idx="6663">
                  <c:v>19790</c:v>
                </c:pt>
                <c:pt idx="6664">
                  <c:v>19793</c:v>
                </c:pt>
                <c:pt idx="6665">
                  <c:v>19796</c:v>
                </c:pt>
                <c:pt idx="6666">
                  <c:v>19799</c:v>
                </c:pt>
                <c:pt idx="6667">
                  <c:v>19802</c:v>
                </c:pt>
                <c:pt idx="6668">
                  <c:v>19805</c:v>
                </c:pt>
                <c:pt idx="6669">
                  <c:v>19808</c:v>
                </c:pt>
                <c:pt idx="6670">
                  <c:v>19811</c:v>
                </c:pt>
                <c:pt idx="6671">
                  <c:v>19814</c:v>
                </c:pt>
                <c:pt idx="6672">
                  <c:v>19817</c:v>
                </c:pt>
                <c:pt idx="6673">
                  <c:v>19820</c:v>
                </c:pt>
                <c:pt idx="6674">
                  <c:v>19823</c:v>
                </c:pt>
                <c:pt idx="6675">
                  <c:v>19826</c:v>
                </c:pt>
                <c:pt idx="6676">
                  <c:v>19829</c:v>
                </c:pt>
                <c:pt idx="6677">
                  <c:v>19832</c:v>
                </c:pt>
                <c:pt idx="6678">
                  <c:v>19835</c:v>
                </c:pt>
                <c:pt idx="6679">
                  <c:v>19838</c:v>
                </c:pt>
                <c:pt idx="6680">
                  <c:v>19841</c:v>
                </c:pt>
                <c:pt idx="6681">
                  <c:v>19844</c:v>
                </c:pt>
                <c:pt idx="6682">
                  <c:v>19847</c:v>
                </c:pt>
                <c:pt idx="6683">
                  <c:v>19850</c:v>
                </c:pt>
                <c:pt idx="6684">
                  <c:v>19853</c:v>
                </c:pt>
                <c:pt idx="6685">
                  <c:v>19856</c:v>
                </c:pt>
                <c:pt idx="6686">
                  <c:v>19859</c:v>
                </c:pt>
                <c:pt idx="6687">
                  <c:v>19862</c:v>
                </c:pt>
                <c:pt idx="6688">
                  <c:v>19865</c:v>
                </c:pt>
                <c:pt idx="6689">
                  <c:v>19868</c:v>
                </c:pt>
                <c:pt idx="6690">
                  <c:v>19871</c:v>
                </c:pt>
                <c:pt idx="6691">
                  <c:v>19874</c:v>
                </c:pt>
                <c:pt idx="6692">
                  <c:v>19877</c:v>
                </c:pt>
                <c:pt idx="6693">
                  <c:v>19880</c:v>
                </c:pt>
                <c:pt idx="6694">
                  <c:v>19883</c:v>
                </c:pt>
                <c:pt idx="6695">
                  <c:v>19886</c:v>
                </c:pt>
                <c:pt idx="6696">
                  <c:v>19889</c:v>
                </c:pt>
                <c:pt idx="6697">
                  <c:v>19892</c:v>
                </c:pt>
                <c:pt idx="6698">
                  <c:v>19895</c:v>
                </c:pt>
                <c:pt idx="6699">
                  <c:v>19898</c:v>
                </c:pt>
                <c:pt idx="6700">
                  <c:v>19901</c:v>
                </c:pt>
                <c:pt idx="6701">
                  <c:v>19904</c:v>
                </c:pt>
                <c:pt idx="6702">
                  <c:v>19907</c:v>
                </c:pt>
                <c:pt idx="6703">
                  <c:v>19910</c:v>
                </c:pt>
                <c:pt idx="6704">
                  <c:v>19913</c:v>
                </c:pt>
                <c:pt idx="6705">
                  <c:v>19916</c:v>
                </c:pt>
                <c:pt idx="6706">
                  <c:v>19919</c:v>
                </c:pt>
                <c:pt idx="6707">
                  <c:v>19922</c:v>
                </c:pt>
                <c:pt idx="6708">
                  <c:v>19925</c:v>
                </c:pt>
                <c:pt idx="6709">
                  <c:v>19928</c:v>
                </c:pt>
                <c:pt idx="6710">
                  <c:v>19931</c:v>
                </c:pt>
                <c:pt idx="6711">
                  <c:v>19934</c:v>
                </c:pt>
                <c:pt idx="6712">
                  <c:v>19937</c:v>
                </c:pt>
                <c:pt idx="6713">
                  <c:v>19940</c:v>
                </c:pt>
                <c:pt idx="6714">
                  <c:v>19943</c:v>
                </c:pt>
                <c:pt idx="6715">
                  <c:v>19946</c:v>
                </c:pt>
                <c:pt idx="6716">
                  <c:v>19949</c:v>
                </c:pt>
                <c:pt idx="6717">
                  <c:v>19952</c:v>
                </c:pt>
                <c:pt idx="6718">
                  <c:v>19955</c:v>
                </c:pt>
                <c:pt idx="6719">
                  <c:v>19958</c:v>
                </c:pt>
                <c:pt idx="6720">
                  <c:v>19961</c:v>
                </c:pt>
                <c:pt idx="6721">
                  <c:v>19964</c:v>
                </c:pt>
                <c:pt idx="6722">
                  <c:v>19967</c:v>
                </c:pt>
                <c:pt idx="6723">
                  <c:v>19970</c:v>
                </c:pt>
                <c:pt idx="6724">
                  <c:v>19973</c:v>
                </c:pt>
                <c:pt idx="6725">
                  <c:v>19976</c:v>
                </c:pt>
                <c:pt idx="6726">
                  <c:v>19979</c:v>
                </c:pt>
                <c:pt idx="6727">
                  <c:v>19982</c:v>
                </c:pt>
                <c:pt idx="6728">
                  <c:v>19985</c:v>
                </c:pt>
                <c:pt idx="6729">
                  <c:v>19988</c:v>
                </c:pt>
                <c:pt idx="6730">
                  <c:v>19991</c:v>
                </c:pt>
                <c:pt idx="6731">
                  <c:v>19994</c:v>
                </c:pt>
                <c:pt idx="6732">
                  <c:v>19997</c:v>
                </c:pt>
                <c:pt idx="6733">
                  <c:v>20000</c:v>
                </c:pt>
                <c:pt idx="6734">
                  <c:v>20003</c:v>
                </c:pt>
                <c:pt idx="6735">
                  <c:v>20006</c:v>
                </c:pt>
                <c:pt idx="6736">
                  <c:v>20009</c:v>
                </c:pt>
                <c:pt idx="6737">
                  <c:v>20012</c:v>
                </c:pt>
                <c:pt idx="6738">
                  <c:v>20015</c:v>
                </c:pt>
                <c:pt idx="6739">
                  <c:v>20018</c:v>
                </c:pt>
                <c:pt idx="6740">
                  <c:v>20021</c:v>
                </c:pt>
                <c:pt idx="6741">
                  <c:v>20024</c:v>
                </c:pt>
                <c:pt idx="6742">
                  <c:v>20027</c:v>
                </c:pt>
                <c:pt idx="6743">
                  <c:v>20030</c:v>
                </c:pt>
                <c:pt idx="6744">
                  <c:v>20033</c:v>
                </c:pt>
                <c:pt idx="6745">
                  <c:v>20036</c:v>
                </c:pt>
                <c:pt idx="6746">
                  <c:v>20039</c:v>
                </c:pt>
                <c:pt idx="6747">
                  <c:v>20042</c:v>
                </c:pt>
                <c:pt idx="6748">
                  <c:v>20045</c:v>
                </c:pt>
                <c:pt idx="6749">
                  <c:v>20048</c:v>
                </c:pt>
                <c:pt idx="6750">
                  <c:v>20051</c:v>
                </c:pt>
                <c:pt idx="6751">
                  <c:v>20054</c:v>
                </c:pt>
                <c:pt idx="6752">
                  <c:v>20057</c:v>
                </c:pt>
                <c:pt idx="6753">
                  <c:v>20060</c:v>
                </c:pt>
                <c:pt idx="6754">
                  <c:v>20063</c:v>
                </c:pt>
                <c:pt idx="6755">
                  <c:v>20066</c:v>
                </c:pt>
                <c:pt idx="6756">
                  <c:v>20069</c:v>
                </c:pt>
                <c:pt idx="6757">
                  <c:v>20072</c:v>
                </c:pt>
                <c:pt idx="6758">
                  <c:v>20075</c:v>
                </c:pt>
                <c:pt idx="6759">
                  <c:v>20078</c:v>
                </c:pt>
                <c:pt idx="6760">
                  <c:v>20081</c:v>
                </c:pt>
                <c:pt idx="6761">
                  <c:v>20084</c:v>
                </c:pt>
                <c:pt idx="6762">
                  <c:v>20087</c:v>
                </c:pt>
                <c:pt idx="6763">
                  <c:v>20090</c:v>
                </c:pt>
                <c:pt idx="6764">
                  <c:v>20093</c:v>
                </c:pt>
                <c:pt idx="6765">
                  <c:v>20096</c:v>
                </c:pt>
                <c:pt idx="6766">
                  <c:v>20099</c:v>
                </c:pt>
                <c:pt idx="6767">
                  <c:v>20102</c:v>
                </c:pt>
                <c:pt idx="6768">
                  <c:v>20105</c:v>
                </c:pt>
                <c:pt idx="6769">
                  <c:v>20108</c:v>
                </c:pt>
                <c:pt idx="6770">
                  <c:v>20111</c:v>
                </c:pt>
                <c:pt idx="6771">
                  <c:v>20114</c:v>
                </c:pt>
                <c:pt idx="6772">
                  <c:v>20117</c:v>
                </c:pt>
                <c:pt idx="6773">
                  <c:v>20120</c:v>
                </c:pt>
                <c:pt idx="6774">
                  <c:v>20123</c:v>
                </c:pt>
                <c:pt idx="6775">
                  <c:v>20126</c:v>
                </c:pt>
                <c:pt idx="6776">
                  <c:v>20129</c:v>
                </c:pt>
                <c:pt idx="6777">
                  <c:v>20132</c:v>
                </c:pt>
                <c:pt idx="6778">
                  <c:v>20135</c:v>
                </c:pt>
                <c:pt idx="6779">
                  <c:v>20138</c:v>
                </c:pt>
                <c:pt idx="6780">
                  <c:v>20141</c:v>
                </c:pt>
                <c:pt idx="6781">
                  <c:v>20144</c:v>
                </c:pt>
                <c:pt idx="6782">
                  <c:v>20147</c:v>
                </c:pt>
                <c:pt idx="6783">
                  <c:v>20150</c:v>
                </c:pt>
                <c:pt idx="6784">
                  <c:v>20153</c:v>
                </c:pt>
                <c:pt idx="6785">
                  <c:v>20156</c:v>
                </c:pt>
                <c:pt idx="6786">
                  <c:v>20159</c:v>
                </c:pt>
                <c:pt idx="6787">
                  <c:v>20162</c:v>
                </c:pt>
                <c:pt idx="6788">
                  <c:v>20165</c:v>
                </c:pt>
                <c:pt idx="6789">
                  <c:v>20168</c:v>
                </c:pt>
                <c:pt idx="6790">
                  <c:v>20171</c:v>
                </c:pt>
                <c:pt idx="6791">
                  <c:v>20174</c:v>
                </c:pt>
                <c:pt idx="6792">
                  <c:v>20177</c:v>
                </c:pt>
                <c:pt idx="6793">
                  <c:v>20180</c:v>
                </c:pt>
                <c:pt idx="6794">
                  <c:v>20183</c:v>
                </c:pt>
                <c:pt idx="6795">
                  <c:v>20186</c:v>
                </c:pt>
                <c:pt idx="6796">
                  <c:v>20189</c:v>
                </c:pt>
                <c:pt idx="6797">
                  <c:v>20192</c:v>
                </c:pt>
                <c:pt idx="6798">
                  <c:v>20195</c:v>
                </c:pt>
                <c:pt idx="6799">
                  <c:v>20198</c:v>
                </c:pt>
                <c:pt idx="6800">
                  <c:v>20201</c:v>
                </c:pt>
                <c:pt idx="6801">
                  <c:v>20204</c:v>
                </c:pt>
                <c:pt idx="6802">
                  <c:v>20207</c:v>
                </c:pt>
                <c:pt idx="6803">
                  <c:v>20210</c:v>
                </c:pt>
                <c:pt idx="6804">
                  <c:v>20213</c:v>
                </c:pt>
                <c:pt idx="6805">
                  <c:v>20216</c:v>
                </c:pt>
                <c:pt idx="6806">
                  <c:v>20219</c:v>
                </c:pt>
                <c:pt idx="6807">
                  <c:v>20222</c:v>
                </c:pt>
                <c:pt idx="6808">
                  <c:v>20225</c:v>
                </c:pt>
                <c:pt idx="6809">
                  <c:v>20228</c:v>
                </c:pt>
                <c:pt idx="6810">
                  <c:v>20231</c:v>
                </c:pt>
                <c:pt idx="6811">
                  <c:v>20234</c:v>
                </c:pt>
                <c:pt idx="6812">
                  <c:v>20237</c:v>
                </c:pt>
                <c:pt idx="6813">
                  <c:v>20240</c:v>
                </c:pt>
                <c:pt idx="6814">
                  <c:v>20243</c:v>
                </c:pt>
                <c:pt idx="6815">
                  <c:v>20246</c:v>
                </c:pt>
                <c:pt idx="6816">
                  <c:v>20249</c:v>
                </c:pt>
                <c:pt idx="6817">
                  <c:v>20252</c:v>
                </c:pt>
                <c:pt idx="6818">
                  <c:v>20255</c:v>
                </c:pt>
                <c:pt idx="6819">
                  <c:v>20258</c:v>
                </c:pt>
                <c:pt idx="6820">
                  <c:v>20261</c:v>
                </c:pt>
                <c:pt idx="6821">
                  <c:v>20264</c:v>
                </c:pt>
                <c:pt idx="6822">
                  <c:v>20267</c:v>
                </c:pt>
                <c:pt idx="6823">
                  <c:v>20270</c:v>
                </c:pt>
                <c:pt idx="6824">
                  <c:v>20273</c:v>
                </c:pt>
                <c:pt idx="6825">
                  <c:v>20276</c:v>
                </c:pt>
                <c:pt idx="6826">
                  <c:v>20279</c:v>
                </c:pt>
                <c:pt idx="6827">
                  <c:v>20282</c:v>
                </c:pt>
                <c:pt idx="6828">
                  <c:v>20285</c:v>
                </c:pt>
                <c:pt idx="6829">
                  <c:v>20288</c:v>
                </c:pt>
                <c:pt idx="6830">
                  <c:v>20291</c:v>
                </c:pt>
                <c:pt idx="6831">
                  <c:v>20294</c:v>
                </c:pt>
                <c:pt idx="6832">
                  <c:v>20297</c:v>
                </c:pt>
                <c:pt idx="6833">
                  <c:v>20300</c:v>
                </c:pt>
                <c:pt idx="6834">
                  <c:v>20303</c:v>
                </c:pt>
                <c:pt idx="6835">
                  <c:v>20306</c:v>
                </c:pt>
                <c:pt idx="6836">
                  <c:v>20309</c:v>
                </c:pt>
                <c:pt idx="6837">
                  <c:v>20312</c:v>
                </c:pt>
                <c:pt idx="6838">
                  <c:v>20315</c:v>
                </c:pt>
                <c:pt idx="6839">
                  <c:v>20318</c:v>
                </c:pt>
                <c:pt idx="6840">
                  <c:v>20321</c:v>
                </c:pt>
                <c:pt idx="6841">
                  <c:v>20324</c:v>
                </c:pt>
                <c:pt idx="6842">
                  <c:v>20327</c:v>
                </c:pt>
                <c:pt idx="6843">
                  <c:v>20330</c:v>
                </c:pt>
                <c:pt idx="6844">
                  <c:v>20333</c:v>
                </c:pt>
                <c:pt idx="6845">
                  <c:v>20336</c:v>
                </c:pt>
                <c:pt idx="6846">
                  <c:v>20339</c:v>
                </c:pt>
                <c:pt idx="6847">
                  <c:v>20342</c:v>
                </c:pt>
                <c:pt idx="6848">
                  <c:v>20345</c:v>
                </c:pt>
                <c:pt idx="6849">
                  <c:v>20348</c:v>
                </c:pt>
                <c:pt idx="6850">
                  <c:v>20351</c:v>
                </c:pt>
                <c:pt idx="6851">
                  <c:v>20354</c:v>
                </c:pt>
                <c:pt idx="6852">
                  <c:v>20357</c:v>
                </c:pt>
                <c:pt idx="6853">
                  <c:v>20360</c:v>
                </c:pt>
                <c:pt idx="6854">
                  <c:v>20363</c:v>
                </c:pt>
                <c:pt idx="6855">
                  <c:v>20366</c:v>
                </c:pt>
                <c:pt idx="6856">
                  <c:v>20369</c:v>
                </c:pt>
                <c:pt idx="6857">
                  <c:v>20372</c:v>
                </c:pt>
                <c:pt idx="6858">
                  <c:v>20375</c:v>
                </c:pt>
                <c:pt idx="6859">
                  <c:v>20378</c:v>
                </c:pt>
                <c:pt idx="6860">
                  <c:v>20381</c:v>
                </c:pt>
                <c:pt idx="6861">
                  <c:v>20384</c:v>
                </c:pt>
                <c:pt idx="6862">
                  <c:v>20387</c:v>
                </c:pt>
                <c:pt idx="6863">
                  <c:v>20390</c:v>
                </c:pt>
                <c:pt idx="6864">
                  <c:v>20393</c:v>
                </c:pt>
                <c:pt idx="6865">
                  <c:v>20396</c:v>
                </c:pt>
                <c:pt idx="6866">
                  <c:v>20399</c:v>
                </c:pt>
                <c:pt idx="6867">
                  <c:v>20402</c:v>
                </c:pt>
                <c:pt idx="6868">
                  <c:v>20405</c:v>
                </c:pt>
                <c:pt idx="6869">
                  <c:v>20408</c:v>
                </c:pt>
                <c:pt idx="6870">
                  <c:v>20411</c:v>
                </c:pt>
                <c:pt idx="6871">
                  <c:v>20414</c:v>
                </c:pt>
                <c:pt idx="6872">
                  <c:v>20417</c:v>
                </c:pt>
                <c:pt idx="6873">
                  <c:v>20420</c:v>
                </c:pt>
                <c:pt idx="6874">
                  <c:v>20423</c:v>
                </c:pt>
                <c:pt idx="6875">
                  <c:v>20426</c:v>
                </c:pt>
                <c:pt idx="6876">
                  <c:v>20429</c:v>
                </c:pt>
                <c:pt idx="6877">
                  <c:v>20432</c:v>
                </c:pt>
                <c:pt idx="6878">
                  <c:v>20435</c:v>
                </c:pt>
                <c:pt idx="6879">
                  <c:v>20438</c:v>
                </c:pt>
                <c:pt idx="6880">
                  <c:v>20441</c:v>
                </c:pt>
                <c:pt idx="6881">
                  <c:v>20444</c:v>
                </c:pt>
                <c:pt idx="6882">
                  <c:v>20447</c:v>
                </c:pt>
                <c:pt idx="6883">
                  <c:v>20450</c:v>
                </c:pt>
                <c:pt idx="6884">
                  <c:v>20453</c:v>
                </c:pt>
                <c:pt idx="6885">
                  <c:v>20456</c:v>
                </c:pt>
                <c:pt idx="6886">
                  <c:v>20459</c:v>
                </c:pt>
                <c:pt idx="6887">
                  <c:v>20462</c:v>
                </c:pt>
                <c:pt idx="6888">
                  <c:v>20465</c:v>
                </c:pt>
                <c:pt idx="6889">
                  <c:v>20468</c:v>
                </c:pt>
                <c:pt idx="6890">
                  <c:v>20471</c:v>
                </c:pt>
                <c:pt idx="6891">
                  <c:v>20474</c:v>
                </c:pt>
                <c:pt idx="6892">
                  <c:v>20477</c:v>
                </c:pt>
                <c:pt idx="6893">
                  <c:v>20480</c:v>
                </c:pt>
                <c:pt idx="6894">
                  <c:v>20483</c:v>
                </c:pt>
                <c:pt idx="6895">
                  <c:v>20486</c:v>
                </c:pt>
                <c:pt idx="6896">
                  <c:v>20489</c:v>
                </c:pt>
                <c:pt idx="6897">
                  <c:v>20492</c:v>
                </c:pt>
                <c:pt idx="6898">
                  <c:v>20495</c:v>
                </c:pt>
                <c:pt idx="6899">
                  <c:v>20498</c:v>
                </c:pt>
                <c:pt idx="6900">
                  <c:v>20501</c:v>
                </c:pt>
                <c:pt idx="6901">
                  <c:v>20504</c:v>
                </c:pt>
                <c:pt idx="6902">
                  <c:v>20507</c:v>
                </c:pt>
                <c:pt idx="6903">
                  <c:v>20510</c:v>
                </c:pt>
                <c:pt idx="6904">
                  <c:v>20513</c:v>
                </c:pt>
                <c:pt idx="6905">
                  <c:v>20516</c:v>
                </c:pt>
                <c:pt idx="6906">
                  <c:v>20519</c:v>
                </c:pt>
                <c:pt idx="6907">
                  <c:v>20522</c:v>
                </c:pt>
                <c:pt idx="6908">
                  <c:v>20525</c:v>
                </c:pt>
                <c:pt idx="6909">
                  <c:v>20528</c:v>
                </c:pt>
                <c:pt idx="6910">
                  <c:v>20531</c:v>
                </c:pt>
                <c:pt idx="6911">
                  <c:v>20534</c:v>
                </c:pt>
                <c:pt idx="6912">
                  <c:v>20537</c:v>
                </c:pt>
                <c:pt idx="6913">
                  <c:v>20540</c:v>
                </c:pt>
                <c:pt idx="6914">
                  <c:v>20543</c:v>
                </c:pt>
                <c:pt idx="6915">
                  <c:v>20546</c:v>
                </c:pt>
                <c:pt idx="6916">
                  <c:v>20549</c:v>
                </c:pt>
                <c:pt idx="6917">
                  <c:v>20552</c:v>
                </c:pt>
                <c:pt idx="6918">
                  <c:v>20555</c:v>
                </c:pt>
                <c:pt idx="6919">
                  <c:v>20558</c:v>
                </c:pt>
                <c:pt idx="6920">
                  <c:v>20561</c:v>
                </c:pt>
                <c:pt idx="6921">
                  <c:v>20564</c:v>
                </c:pt>
                <c:pt idx="6922">
                  <c:v>20567</c:v>
                </c:pt>
                <c:pt idx="6923">
                  <c:v>20570</c:v>
                </c:pt>
                <c:pt idx="6924">
                  <c:v>20573</c:v>
                </c:pt>
                <c:pt idx="6925">
                  <c:v>20576</c:v>
                </c:pt>
                <c:pt idx="6926">
                  <c:v>20579</c:v>
                </c:pt>
                <c:pt idx="6927">
                  <c:v>20582</c:v>
                </c:pt>
                <c:pt idx="6928">
                  <c:v>20585</c:v>
                </c:pt>
                <c:pt idx="6929">
                  <c:v>20588</c:v>
                </c:pt>
                <c:pt idx="6930">
                  <c:v>20591</c:v>
                </c:pt>
                <c:pt idx="6931">
                  <c:v>20594</c:v>
                </c:pt>
                <c:pt idx="6932">
                  <c:v>20597</c:v>
                </c:pt>
                <c:pt idx="6933">
                  <c:v>20600</c:v>
                </c:pt>
                <c:pt idx="6934">
                  <c:v>20603</c:v>
                </c:pt>
                <c:pt idx="6935">
                  <c:v>20606</c:v>
                </c:pt>
                <c:pt idx="6936">
                  <c:v>20609</c:v>
                </c:pt>
                <c:pt idx="6937">
                  <c:v>20612</c:v>
                </c:pt>
                <c:pt idx="6938">
                  <c:v>20615</c:v>
                </c:pt>
                <c:pt idx="6939">
                  <c:v>20618</c:v>
                </c:pt>
                <c:pt idx="6940">
                  <c:v>20621</c:v>
                </c:pt>
                <c:pt idx="6941">
                  <c:v>20624</c:v>
                </c:pt>
                <c:pt idx="6942">
                  <c:v>20627</c:v>
                </c:pt>
                <c:pt idx="6943">
                  <c:v>20630</c:v>
                </c:pt>
                <c:pt idx="6944">
                  <c:v>20633</c:v>
                </c:pt>
                <c:pt idx="6945">
                  <c:v>20636</c:v>
                </c:pt>
                <c:pt idx="6946">
                  <c:v>20639</c:v>
                </c:pt>
                <c:pt idx="6947">
                  <c:v>20642</c:v>
                </c:pt>
                <c:pt idx="6948">
                  <c:v>20645</c:v>
                </c:pt>
                <c:pt idx="6949">
                  <c:v>20648</c:v>
                </c:pt>
                <c:pt idx="6950">
                  <c:v>20651</c:v>
                </c:pt>
                <c:pt idx="6951">
                  <c:v>20654</c:v>
                </c:pt>
                <c:pt idx="6952">
                  <c:v>20657</c:v>
                </c:pt>
                <c:pt idx="6953">
                  <c:v>20660</c:v>
                </c:pt>
                <c:pt idx="6954">
                  <c:v>20663</c:v>
                </c:pt>
                <c:pt idx="6955">
                  <c:v>20666</c:v>
                </c:pt>
                <c:pt idx="6956">
                  <c:v>20669</c:v>
                </c:pt>
                <c:pt idx="6957">
                  <c:v>20672</c:v>
                </c:pt>
                <c:pt idx="6958">
                  <c:v>20675</c:v>
                </c:pt>
                <c:pt idx="6959">
                  <c:v>20678</c:v>
                </c:pt>
                <c:pt idx="6960">
                  <c:v>20681</c:v>
                </c:pt>
                <c:pt idx="6961">
                  <c:v>20684</c:v>
                </c:pt>
                <c:pt idx="6962">
                  <c:v>20687</c:v>
                </c:pt>
                <c:pt idx="6963">
                  <c:v>20690</c:v>
                </c:pt>
                <c:pt idx="6964">
                  <c:v>20693</c:v>
                </c:pt>
                <c:pt idx="6965">
                  <c:v>20696</c:v>
                </c:pt>
                <c:pt idx="6966">
                  <c:v>20699</c:v>
                </c:pt>
                <c:pt idx="6967">
                  <c:v>20702</c:v>
                </c:pt>
                <c:pt idx="6968">
                  <c:v>20705</c:v>
                </c:pt>
                <c:pt idx="6969">
                  <c:v>20708</c:v>
                </c:pt>
                <c:pt idx="6970">
                  <c:v>20711</c:v>
                </c:pt>
                <c:pt idx="6971">
                  <c:v>20714</c:v>
                </c:pt>
                <c:pt idx="6972">
                  <c:v>20717</c:v>
                </c:pt>
                <c:pt idx="6973">
                  <c:v>20720</c:v>
                </c:pt>
                <c:pt idx="6974">
                  <c:v>20723</c:v>
                </c:pt>
                <c:pt idx="6975">
                  <c:v>20726</c:v>
                </c:pt>
                <c:pt idx="6976">
                  <c:v>20729</c:v>
                </c:pt>
                <c:pt idx="6977">
                  <c:v>20732</c:v>
                </c:pt>
                <c:pt idx="6978">
                  <c:v>20735</c:v>
                </c:pt>
                <c:pt idx="6979">
                  <c:v>20738</c:v>
                </c:pt>
                <c:pt idx="6980">
                  <c:v>20741</c:v>
                </c:pt>
                <c:pt idx="6981">
                  <c:v>20744</c:v>
                </c:pt>
                <c:pt idx="6982">
                  <c:v>20747</c:v>
                </c:pt>
                <c:pt idx="6983">
                  <c:v>20750</c:v>
                </c:pt>
                <c:pt idx="6984">
                  <c:v>20753</c:v>
                </c:pt>
                <c:pt idx="6985">
                  <c:v>20756</c:v>
                </c:pt>
                <c:pt idx="6986">
                  <c:v>20759</c:v>
                </c:pt>
                <c:pt idx="6987">
                  <c:v>20762</c:v>
                </c:pt>
                <c:pt idx="6988">
                  <c:v>20765</c:v>
                </c:pt>
                <c:pt idx="6989">
                  <c:v>20768</c:v>
                </c:pt>
                <c:pt idx="6990">
                  <c:v>20771</c:v>
                </c:pt>
                <c:pt idx="6991">
                  <c:v>20774</c:v>
                </c:pt>
                <c:pt idx="6992">
                  <c:v>20777</c:v>
                </c:pt>
                <c:pt idx="6993">
                  <c:v>20780</c:v>
                </c:pt>
                <c:pt idx="6994">
                  <c:v>20783</c:v>
                </c:pt>
                <c:pt idx="6995">
                  <c:v>20786</c:v>
                </c:pt>
                <c:pt idx="6996">
                  <c:v>20789</c:v>
                </c:pt>
                <c:pt idx="6997">
                  <c:v>20792</c:v>
                </c:pt>
                <c:pt idx="6998">
                  <c:v>20795</c:v>
                </c:pt>
                <c:pt idx="6999">
                  <c:v>20798</c:v>
                </c:pt>
                <c:pt idx="7000">
                  <c:v>20801</c:v>
                </c:pt>
                <c:pt idx="7001">
                  <c:v>20804</c:v>
                </c:pt>
                <c:pt idx="7002">
                  <c:v>20807</c:v>
                </c:pt>
                <c:pt idx="7003">
                  <c:v>20810</c:v>
                </c:pt>
                <c:pt idx="7004">
                  <c:v>20813</c:v>
                </c:pt>
                <c:pt idx="7005">
                  <c:v>20816</c:v>
                </c:pt>
                <c:pt idx="7006">
                  <c:v>20819</c:v>
                </c:pt>
                <c:pt idx="7007">
                  <c:v>20822</c:v>
                </c:pt>
                <c:pt idx="7008">
                  <c:v>20825</c:v>
                </c:pt>
                <c:pt idx="7009">
                  <c:v>20828</c:v>
                </c:pt>
                <c:pt idx="7010">
                  <c:v>20831</c:v>
                </c:pt>
                <c:pt idx="7011">
                  <c:v>20834</c:v>
                </c:pt>
                <c:pt idx="7012">
                  <c:v>20837</c:v>
                </c:pt>
                <c:pt idx="7013">
                  <c:v>20840</c:v>
                </c:pt>
                <c:pt idx="7014">
                  <c:v>20843</c:v>
                </c:pt>
                <c:pt idx="7015">
                  <c:v>20846</c:v>
                </c:pt>
                <c:pt idx="7016">
                  <c:v>20849</c:v>
                </c:pt>
                <c:pt idx="7017">
                  <c:v>20852</c:v>
                </c:pt>
                <c:pt idx="7018">
                  <c:v>20855</c:v>
                </c:pt>
                <c:pt idx="7019">
                  <c:v>20858</c:v>
                </c:pt>
                <c:pt idx="7020">
                  <c:v>20861</c:v>
                </c:pt>
                <c:pt idx="7021">
                  <c:v>20864</c:v>
                </c:pt>
                <c:pt idx="7022">
                  <c:v>20867</c:v>
                </c:pt>
                <c:pt idx="7023">
                  <c:v>20870</c:v>
                </c:pt>
                <c:pt idx="7024">
                  <c:v>20873</c:v>
                </c:pt>
                <c:pt idx="7025">
                  <c:v>20876</c:v>
                </c:pt>
                <c:pt idx="7026">
                  <c:v>20879</c:v>
                </c:pt>
                <c:pt idx="7027">
                  <c:v>20882</c:v>
                </c:pt>
                <c:pt idx="7028">
                  <c:v>20885</c:v>
                </c:pt>
                <c:pt idx="7029">
                  <c:v>20888</c:v>
                </c:pt>
                <c:pt idx="7030">
                  <c:v>20891</c:v>
                </c:pt>
                <c:pt idx="7031">
                  <c:v>20894</c:v>
                </c:pt>
                <c:pt idx="7032">
                  <c:v>20897</c:v>
                </c:pt>
                <c:pt idx="7033">
                  <c:v>20900</c:v>
                </c:pt>
                <c:pt idx="7034">
                  <c:v>20903</c:v>
                </c:pt>
                <c:pt idx="7035">
                  <c:v>20906</c:v>
                </c:pt>
                <c:pt idx="7036">
                  <c:v>20909</c:v>
                </c:pt>
                <c:pt idx="7037">
                  <c:v>20912</c:v>
                </c:pt>
                <c:pt idx="7038">
                  <c:v>20915</c:v>
                </c:pt>
                <c:pt idx="7039">
                  <c:v>20918</c:v>
                </c:pt>
                <c:pt idx="7040">
                  <c:v>20921</c:v>
                </c:pt>
                <c:pt idx="7041">
                  <c:v>20924</c:v>
                </c:pt>
                <c:pt idx="7042">
                  <c:v>20927</c:v>
                </c:pt>
                <c:pt idx="7043">
                  <c:v>20930</c:v>
                </c:pt>
                <c:pt idx="7044">
                  <c:v>20933</c:v>
                </c:pt>
                <c:pt idx="7045">
                  <c:v>20936</c:v>
                </c:pt>
                <c:pt idx="7046">
                  <c:v>20939</c:v>
                </c:pt>
                <c:pt idx="7047">
                  <c:v>20942</c:v>
                </c:pt>
                <c:pt idx="7048">
                  <c:v>20945</c:v>
                </c:pt>
                <c:pt idx="7049">
                  <c:v>20948</c:v>
                </c:pt>
                <c:pt idx="7050">
                  <c:v>20951</c:v>
                </c:pt>
                <c:pt idx="7051">
                  <c:v>20954</c:v>
                </c:pt>
                <c:pt idx="7052">
                  <c:v>20957</c:v>
                </c:pt>
                <c:pt idx="7053">
                  <c:v>20960</c:v>
                </c:pt>
                <c:pt idx="7054">
                  <c:v>20963</c:v>
                </c:pt>
                <c:pt idx="7055">
                  <c:v>20966</c:v>
                </c:pt>
                <c:pt idx="7056">
                  <c:v>20969</c:v>
                </c:pt>
                <c:pt idx="7057">
                  <c:v>20972</c:v>
                </c:pt>
                <c:pt idx="7058">
                  <c:v>20975</c:v>
                </c:pt>
                <c:pt idx="7059">
                  <c:v>20978</c:v>
                </c:pt>
                <c:pt idx="7060">
                  <c:v>20981</c:v>
                </c:pt>
                <c:pt idx="7061">
                  <c:v>20984</c:v>
                </c:pt>
                <c:pt idx="7062">
                  <c:v>20987</c:v>
                </c:pt>
                <c:pt idx="7063">
                  <c:v>20990</c:v>
                </c:pt>
                <c:pt idx="7064">
                  <c:v>20993</c:v>
                </c:pt>
                <c:pt idx="7065">
                  <c:v>20996</c:v>
                </c:pt>
                <c:pt idx="7066">
                  <c:v>20999</c:v>
                </c:pt>
                <c:pt idx="7067">
                  <c:v>21002</c:v>
                </c:pt>
                <c:pt idx="7068">
                  <c:v>21005</c:v>
                </c:pt>
                <c:pt idx="7069">
                  <c:v>21008</c:v>
                </c:pt>
                <c:pt idx="7070">
                  <c:v>21011</c:v>
                </c:pt>
                <c:pt idx="7071">
                  <c:v>21014</c:v>
                </c:pt>
                <c:pt idx="7072">
                  <c:v>21017</c:v>
                </c:pt>
                <c:pt idx="7073">
                  <c:v>21020</c:v>
                </c:pt>
                <c:pt idx="7074">
                  <c:v>21023</c:v>
                </c:pt>
                <c:pt idx="7075">
                  <c:v>21026</c:v>
                </c:pt>
                <c:pt idx="7076">
                  <c:v>21029</c:v>
                </c:pt>
                <c:pt idx="7077">
                  <c:v>21032</c:v>
                </c:pt>
                <c:pt idx="7078">
                  <c:v>21035</c:v>
                </c:pt>
                <c:pt idx="7079">
                  <c:v>21038</c:v>
                </c:pt>
                <c:pt idx="7080">
                  <c:v>21041</c:v>
                </c:pt>
                <c:pt idx="7081">
                  <c:v>21044</c:v>
                </c:pt>
                <c:pt idx="7082">
                  <c:v>21047</c:v>
                </c:pt>
                <c:pt idx="7083">
                  <c:v>21050</c:v>
                </c:pt>
                <c:pt idx="7084">
                  <c:v>21053</c:v>
                </c:pt>
                <c:pt idx="7085">
                  <c:v>21056</c:v>
                </c:pt>
                <c:pt idx="7086">
                  <c:v>21059</c:v>
                </c:pt>
                <c:pt idx="7087">
                  <c:v>21062</c:v>
                </c:pt>
                <c:pt idx="7088">
                  <c:v>21065</c:v>
                </c:pt>
                <c:pt idx="7089">
                  <c:v>21068</c:v>
                </c:pt>
                <c:pt idx="7090">
                  <c:v>21071</c:v>
                </c:pt>
                <c:pt idx="7091">
                  <c:v>21074</c:v>
                </c:pt>
                <c:pt idx="7092">
                  <c:v>21077</c:v>
                </c:pt>
                <c:pt idx="7093">
                  <c:v>21080</c:v>
                </c:pt>
                <c:pt idx="7094">
                  <c:v>21083</c:v>
                </c:pt>
                <c:pt idx="7095">
                  <c:v>21086</c:v>
                </c:pt>
                <c:pt idx="7096">
                  <c:v>21089</c:v>
                </c:pt>
                <c:pt idx="7097">
                  <c:v>21092</c:v>
                </c:pt>
                <c:pt idx="7098">
                  <c:v>21095</c:v>
                </c:pt>
                <c:pt idx="7099">
                  <c:v>21098</c:v>
                </c:pt>
                <c:pt idx="7100">
                  <c:v>21101</c:v>
                </c:pt>
                <c:pt idx="7101">
                  <c:v>21104</c:v>
                </c:pt>
                <c:pt idx="7102">
                  <c:v>21107</c:v>
                </c:pt>
                <c:pt idx="7103">
                  <c:v>21110</c:v>
                </c:pt>
                <c:pt idx="7104">
                  <c:v>21113</c:v>
                </c:pt>
                <c:pt idx="7105">
                  <c:v>21116</c:v>
                </c:pt>
                <c:pt idx="7106">
                  <c:v>21119</c:v>
                </c:pt>
                <c:pt idx="7107">
                  <c:v>21122</c:v>
                </c:pt>
                <c:pt idx="7108">
                  <c:v>21125</c:v>
                </c:pt>
                <c:pt idx="7109">
                  <c:v>21128</c:v>
                </c:pt>
                <c:pt idx="7110">
                  <c:v>21131</c:v>
                </c:pt>
                <c:pt idx="7111">
                  <c:v>21134</c:v>
                </c:pt>
                <c:pt idx="7112">
                  <c:v>21137</c:v>
                </c:pt>
                <c:pt idx="7113">
                  <c:v>21140</c:v>
                </c:pt>
                <c:pt idx="7114">
                  <c:v>21143</c:v>
                </c:pt>
                <c:pt idx="7115">
                  <c:v>21146</c:v>
                </c:pt>
                <c:pt idx="7116">
                  <c:v>21149</c:v>
                </c:pt>
                <c:pt idx="7117">
                  <c:v>21152</c:v>
                </c:pt>
                <c:pt idx="7118">
                  <c:v>21155</c:v>
                </c:pt>
                <c:pt idx="7119">
                  <c:v>21158</c:v>
                </c:pt>
                <c:pt idx="7120">
                  <c:v>21161</c:v>
                </c:pt>
                <c:pt idx="7121">
                  <c:v>21164</c:v>
                </c:pt>
                <c:pt idx="7122">
                  <c:v>21167</c:v>
                </c:pt>
                <c:pt idx="7123">
                  <c:v>21170</c:v>
                </c:pt>
                <c:pt idx="7124">
                  <c:v>21173</c:v>
                </c:pt>
                <c:pt idx="7125">
                  <c:v>21176</c:v>
                </c:pt>
                <c:pt idx="7126">
                  <c:v>21179</c:v>
                </c:pt>
                <c:pt idx="7127">
                  <c:v>21182</c:v>
                </c:pt>
                <c:pt idx="7128">
                  <c:v>21185</c:v>
                </c:pt>
                <c:pt idx="7129">
                  <c:v>21188</c:v>
                </c:pt>
                <c:pt idx="7130">
                  <c:v>21191</c:v>
                </c:pt>
                <c:pt idx="7131">
                  <c:v>21194</c:v>
                </c:pt>
                <c:pt idx="7132">
                  <c:v>21197</c:v>
                </c:pt>
                <c:pt idx="7133">
                  <c:v>21200</c:v>
                </c:pt>
                <c:pt idx="7134">
                  <c:v>21203</c:v>
                </c:pt>
                <c:pt idx="7135">
                  <c:v>21206</c:v>
                </c:pt>
                <c:pt idx="7136">
                  <c:v>21209</c:v>
                </c:pt>
                <c:pt idx="7137">
                  <c:v>21212</c:v>
                </c:pt>
                <c:pt idx="7138">
                  <c:v>21215</c:v>
                </c:pt>
                <c:pt idx="7139">
                  <c:v>21218</c:v>
                </c:pt>
                <c:pt idx="7140">
                  <c:v>21221</c:v>
                </c:pt>
                <c:pt idx="7141">
                  <c:v>21224</c:v>
                </c:pt>
                <c:pt idx="7142">
                  <c:v>21227</c:v>
                </c:pt>
                <c:pt idx="7143">
                  <c:v>21230</c:v>
                </c:pt>
                <c:pt idx="7144">
                  <c:v>21233</c:v>
                </c:pt>
                <c:pt idx="7145">
                  <c:v>21236</c:v>
                </c:pt>
                <c:pt idx="7146">
                  <c:v>21239</c:v>
                </c:pt>
                <c:pt idx="7147">
                  <c:v>21242</c:v>
                </c:pt>
                <c:pt idx="7148">
                  <c:v>21245</c:v>
                </c:pt>
                <c:pt idx="7149">
                  <c:v>21248</c:v>
                </c:pt>
                <c:pt idx="7150">
                  <c:v>21251</c:v>
                </c:pt>
                <c:pt idx="7151">
                  <c:v>21254</c:v>
                </c:pt>
                <c:pt idx="7152">
                  <c:v>21257</c:v>
                </c:pt>
                <c:pt idx="7153">
                  <c:v>21260</c:v>
                </c:pt>
                <c:pt idx="7154">
                  <c:v>21263</c:v>
                </c:pt>
                <c:pt idx="7155">
                  <c:v>21266</c:v>
                </c:pt>
                <c:pt idx="7156">
                  <c:v>21269</c:v>
                </c:pt>
                <c:pt idx="7157">
                  <c:v>21272</c:v>
                </c:pt>
                <c:pt idx="7158">
                  <c:v>21275</c:v>
                </c:pt>
                <c:pt idx="7159">
                  <c:v>21278</c:v>
                </c:pt>
                <c:pt idx="7160">
                  <c:v>21281</c:v>
                </c:pt>
                <c:pt idx="7161">
                  <c:v>21284</c:v>
                </c:pt>
                <c:pt idx="7162">
                  <c:v>21287</c:v>
                </c:pt>
                <c:pt idx="7163">
                  <c:v>21290</c:v>
                </c:pt>
                <c:pt idx="7164">
                  <c:v>21293</c:v>
                </c:pt>
                <c:pt idx="7165">
                  <c:v>21296</c:v>
                </c:pt>
                <c:pt idx="7166">
                  <c:v>21299</c:v>
                </c:pt>
                <c:pt idx="7167">
                  <c:v>21302</c:v>
                </c:pt>
                <c:pt idx="7168">
                  <c:v>21305</c:v>
                </c:pt>
                <c:pt idx="7169">
                  <c:v>21308</c:v>
                </c:pt>
                <c:pt idx="7170">
                  <c:v>21311</c:v>
                </c:pt>
                <c:pt idx="7171">
                  <c:v>21314</c:v>
                </c:pt>
                <c:pt idx="7172">
                  <c:v>21317</c:v>
                </c:pt>
                <c:pt idx="7173">
                  <c:v>21320</c:v>
                </c:pt>
                <c:pt idx="7174">
                  <c:v>21323</c:v>
                </c:pt>
                <c:pt idx="7175">
                  <c:v>21326</c:v>
                </c:pt>
                <c:pt idx="7176">
                  <c:v>21329</c:v>
                </c:pt>
                <c:pt idx="7177">
                  <c:v>21332</c:v>
                </c:pt>
                <c:pt idx="7178">
                  <c:v>21335</c:v>
                </c:pt>
                <c:pt idx="7179">
                  <c:v>21338</c:v>
                </c:pt>
                <c:pt idx="7180">
                  <c:v>21341</c:v>
                </c:pt>
                <c:pt idx="7181">
                  <c:v>21344</c:v>
                </c:pt>
                <c:pt idx="7182">
                  <c:v>21347</c:v>
                </c:pt>
                <c:pt idx="7183">
                  <c:v>21350</c:v>
                </c:pt>
                <c:pt idx="7184">
                  <c:v>21353</c:v>
                </c:pt>
                <c:pt idx="7185">
                  <c:v>21356</c:v>
                </c:pt>
                <c:pt idx="7186">
                  <c:v>21359</c:v>
                </c:pt>
                <c:pt idx="7187">
                  <c:v>21362</c:v>
                </c:pt>
                <c:pt idx="7188">
                  <c:v>21365</c:v>
                </c:pt>
                <c:pt idx="7189">
                  <c:v>21368</c:v>
                </c:pt>
                <c:pt idx="7190">
                  <c:v>21371</c:v>
                </c:pt>
                <c:pt idx="7191">
                  <c:v>21374</c:v>
                </c:pt>
                <c:pt idx="7192">
                  <c:v>21377</c:v>
                </c:pt>
                <c:pt idx="7193">
                  <c:v>21380</c:v>
                </c:pt>
                <c:pt idx="7194">
                  <c:v>21383</c:v>
                </c:pt>
                <c:pt idx="7195">
                  <c:v>21386</c:v>
                </c:pt>
                <c:pt idx="7196">
                  <c:v>21389</c:v>
                </c:pt>
                <c:pt idx="7197">
                  <c:v>21392</c:v>
                </c:pt>
                <c:pt idx="7198">
                  <c:v>21395</c:v>
                </c:pt>
                <c:pt idx="7199">
                  <c:v>21398</c:v>
                </c:pt>
                <c:pt idx="7200">
                  <c:v>21401</c:v>
                </c:pt>
                <c:pt idx="7201">
                  <c:v>21404</c:v>
                </c:pt>
                <c:pt idx="7202">
                  <c:v>21407</c:v>
                </c:pt>
                <c:pt idx="7203">
                  <c:v>21410</c:v>
                </c:pt>
                <c:pt idx="7204">
                  <c:v>21413</c:v>
                </c:pt>
                <c:pt idx="7205">
                  <c:v>21416</c:v>
                </c:pt>
                <c:pt idx="7206">
                  <c:v>21419</c:v>
                </c:pt>
                <c:pt idx="7207">
                  <c:v>21422</c:v>
                </c:pt>
                <c:pt idx="7208">
                  <c:v>21425</c:v>
                </c:pt>
                <c:pt idx="7209">
                  <c:v>21428</c:v>
                </c:pt>
                <c:pt idx="7210">
                  <c:v>21431</c:v>
                </c:pt>
                <c:pt idx="7211">
                  <c:v>21434</c:v>
                </c:pt>
                <c:pt idx="7212">
                  <c:v>21437</c:v>
                </c:pt>
                <c:pt idx="7213">
                  <c:v>21440</c:v>
                </c:pt>
                <c:pt idx="7214">
                  <c:v>21443</c:v>
                </c:pt>
                <c:pt idx="7215">
                  <c:v>21446</c:v>
                </c:pt>
                <c:pt idx="7216">
                  <c:v>21449</c:v>
                </c:pt>
                <c:pt idx="7217">
                  <c:v>21452</c:v>
                </c:pt>
                <c:pt idx="7218">
                  <c:v>21455</c:v>
                </c:pt>
                <c:pt idx="7219">
                  <c:v>21458</c:v>
                </c:pt>
                <c:pt idx="7220">
                  <c:v>21461</c:v>
                </c:pt>
                <c:pt idx="7221">
                  <c:v>21464</c:v>
                </c:pt>
                <c:pt idx="7222">
                  <c:v>21467</c:v>
                </c:pt>
                <c:pt idx="7223">
                  <c:v>21470</c:v>
                </c:pt>
                <c:pt idx="7224">
                  <c:v>21473</c:v>
                </c:pt>
                <c:pt idx="7225">
                  <c:v>21476</c:v>
                </c:pt>
                <c:pt idx="7226">
                  <c:v>21479</c:v>
                </c:pt>
                <c:pt idx="7227">
                  <c:v>21482</c:v>
                </c:pt>
                <c:pt idx="7228">
                  <c:v>21485</c:v>
                </c:pt>
                <c:pt idx="7229">
                  <c:v>21488</c:v>
                </c:pt>
                <c:pt idx="7230">
                  <c:v>21491</c:v>
                </c:pt>
                <c:pt idx="7231">
                  <c:v>21494</c:v>
                </c:pt>
                <c:pt idx="7232">
                  <c:v>21497</c:v>
                </c:pt>
                <c:pt idx="7233">
                  <c:v>21500</c:v>
                </c:pt>
                <c:pt idx="7234">
                  <c:v>21503</c:v>
                </c:pt>
                <c:pt idx="7235">
                  <c:v>21506</c:v>
                </c:pt>
                <c:pt idx="7236">
                  <c:v>21509</c:v>
                </c:pt>
                <c:pt idx="7237">
                  <c:v>21512</c:v>
                </c:pt>
                <c:pt idx="7238">
                  <c:v>21515</c:v>
                </c:pt>
                <c:pt idx="7239">
                  <c:v>21518</c:v>
                </c:pt>
                <c:pt idx="7240">
                  <c:v>21521</c:v>
                </c:pt>
                <c:pt idx="7241">
                  <c:v>21524</c:v>
                </c:pt>
                <c:pt idx="7242">
                  <c:v>21527</c:v>
                </c:pt>
                <c:pt idx="7243">
                  <c:v>21530</c:v>
                </c:pt>
                <c:pt idx="7244">
                  <c:v>21533</c:v>
                </c:pt>
                <c:pt idx="7245">
                  <c:v>21536</c:v>
                </c:pt>
                <c:pt idx="7246">
                  <c:v>21539</c:v>
                </c:pt>
                <c:pt idx="7247">
                  <c:v>21542</c:v>
                </c:pt>
                <c:pt idx="7248">
                  <c:v>21545</c:v>
                </c:pt>
                <c:pt idx="7249">
                  <c:v>21548</c:v>
                </c:pt>
                <c:pt idx="7250">
                  <c:v>21551</c:v>
                </c:pt>
                <c:pt idx="7251">
                  <c:v>21554</c:v>
                </c:pt>
                <c:pt idx="7252">
                  <c:v>21557</c:v>
                </c:pt>
                <c:pt idx="7253">
                  <c:v>21560</c:v>
                </c:pt>
                <c:pt idx="7254">
                  <c:v>21563</c:v>
                </c:pt>
                <c:pt idx="7255">
                  <c:v>21566</c:v>
                </c:pt>
                <c:pt idx="7256">
                  <c:v>21569</c:v>
                </c:pt>
                <c:pt idx="7257">
                  <c:v>21572</c:v>
                </c:pt>
                <c:pt idx="7258">
                  <c:v>21575</c:v>
                </c:pt>
                <c:pt idx="7259">
                  <c:v>21578</c:v>
                </c:pt>
                <c:pt idx="7260">
                  <c:v>21581</c:v>
                </c:pt>
                <c:pt idx="7261">
                  <c:v>21584</c:v>
                </c:pt>
                <c:pt idx="7262">
                  <c:v>21587</c:v>
                </c:pt>
                <c:pt idx="7263">
                  <c:v>21590</c:v>
                </c:pt>
                <c:pt idx="7264">
                  <c:v>21593</c:v>
                </c:pt>
                <c:pt idx="7265">
                  <c:v>21596</c:v>
                </c:pt>
                <c:pt idx="7266">
                  <c:v>21599</c:v>
                </c:pt>
                <c:pt idx="7267">
                  <c:v>21602</c:v>
                </c:pt>
                <c:pt idx="7268">
                  <c:v>21605</c:v>
                </c:pt>
                <c:pt idx="7269">
                  <c:v>21608</c:v>
                </c:pt>
                <c:pt idx="7270">
                  <c:v>21611</c:v>
                </c:pt>
                <c:pt idx="7271">
                  <c:v>21614</c:v>
                </c:pt>
                <c:pt idx="7272">
                  <c:v>21617</c:v>
                </c:pt>
                <c:pt idx="7273">
                  <c:v>21620</c:v>
                </c:pt>
                <c:pt idx="7274">
                  <c:v>21623</c:v>
                </c:pt>
                <c:pt idx="7275">
                  <c:v>21626</c:v>
                </c:pt>
                <c:pt idx="7276">
                  <c:v>21629</c:v>
                </c:pt>
                <c:pt idx="7277">
                  <c:v>21632</c:v>
                </c:pt>
                <c:pt idx="7278">
                  <c:v>21635</c:v>
                </c:pt>
                <c:pt idx="7279">
                  <c:v>21638</c:v>
                </c:pt>
                <c:pt idx="7280">
                  <c:v>21641</c:v>
                </c:pt>
                <c:pt idx="7281">
                  <c:v>21644</c:v>
                </c:pt>
                <c:pt idx="7282">
                  <c:v>21647</c:v>
                </c:pt>
                <c:pt idx="7283">
                  <c:v>21650</c:v>
                </c:pt>
                <c:pt idx="7284">
                  <c:v>21653</c:v>
                </c:pt>
                <c:pt idx="7285">
                  <c:v>21656</c:v>
                </c:pt>
                <c:pt idx="7286">
                  <c:v>21659</c:v>
                </c:pt>
                <c:pt idx="7287">
                  <c:v>21662</c:v>
                </c:pt>
                <c:pt idx="7288">
                  <c:v>21665</c:v>
                </c:pt>
                <c:pt idx="7289">
                  <c:v>21668</c:v>
                </c:pt>
                <c:pt idx="7290">
                  <c:v>21671</c:v>
                </c:pt>
                <c:pt idx="7291">
                  <c:v>21674</c:v>
                </c:pt>
                <c:pt idx="7292">
                  <c:v>21677</c:v>
                </c:pt>
                <c:pt idx="7293">
                  <c:v>21680</c:v>
                </c:pt>
                <c:pt idx="7294">
                  <c:v>21683</c:v>
                </c:pt>
                <c:pt idx="7295">
                  <c:v>21686</c:v>
                </c:pt>
                <c:pt idx="7296">
                  <c:v>21689</c:v>
                </c:pt>
                <c:pt idx="7297">
                  <c:v>21692</c:v>
                </c:pt>
                <c:pt idx="7298">
                  <c:v>21695</c:v>
                </c:pt>
                <c:pt idx="7299">
                  <c:v>21698</c:v>
                </c:pt>
                <c:pt idx="7300">
                  <c:v>21701</c:v>
                </c:pt>
                <c:pt idx="7301">
                  <c:v>21704</c:v>
                </c:pt>
                <c:pt idx="7302">
                  <c:v>21707</c:v>
                </c:pt>
                <c:pt idx="7303">
                  <c:v>21710</c:v>
                </c:pt>
                <c:pt idx="7304">
                  <c:v>21713</c:v>
                </c:pt>
                <c:pt idx="7305">
                  <c:v>21716</c:v>
                </c:pt>
                <c:pt idx="7306">
                  <c:v>21719</c:v>
                </c:pt>
                <c:pt idx="7307">
                  <c:v>21722</c:v>
                </c:pt>
                <c:pt idx="7308">
                  <c:v>21725</c:v>
                </c:pt>
                <c:pt idx="7309">
                  <c:v>21728</c:v>
                </c:pt>
                <c:pt idx="7310">
                  <c:v>21731</c:v>
                </c:pt>
                <c:pt idx="7311">
                  <c:v>21734</c:v>
                </c:pt>
                <c:pt idx="7312">
                  <c:v>21737</c:v>
                </c:pt>
                <c:pt idx="7313">
                  <c:v>21740</c:v>
                </c:pt>
                <c:pt idx="7314">
                  <c:v>21743</c:v>
                </c:pt>
                <c:pt idx="7315">
                  <c:v>21746</c:v>
                </c:pt>
                <c:pt idx="7316">
                  <c:v>21749</c:v>
                </c:pt>
                <c:pt idx="7317">
                  <c:v>21752</c:v>
                </c:pt>
                <c:pt idx="7318">
                  <c:v>21755</c:v>
                </c:pt>
                <c:pt idx="7319">
                  <c:v>21758</c:v>
                </c:pt>
                <c:pt idx="7320">
                  <c:v>21761</c:v>
                </c:pt>
                <c:pt idx="7321">
                  <c:v>21764</c:v>
                </c:pt>
                <c:pt idx="7322">
                  <c:v>21767</c:v>
                </c:pt>
                <c:pt idx="7323">
                  <c:v>21770</c:v>
                </c:pt>
                <c:pt idx="7324">
                  <c:v>21773</c:v>
                </c:pt>
                <c:pt idx="7325">
                  <c:v>21776</c:v>
                </c:pt>
                <c:pt idx="7326">
                  <c:v>21779</c:v>
                </c:pt>
                <c:pt idx="7327">
                  <c:v>21782</c:v>
                </c:pt>
                <c:pt idx="7328">
                  <c:v>21785</c:v>
                </c:pt>
                <c:pt idx="7329">
                  <c:v>21788</c:v>
                </c:pt>
                <c:pt idx="7330">
                  <c:v>21791</c:v>
                </c:pt>
                <c:pt idx="7331">
                  <c:v>21794</c:v>
                </c:pt>
                <c:pt idx="7332">
                  <c:v>21797</c:v>
                </c:pt>
                <c:pt idx="7333">
                  <c:v>21800</c:v>
                </c:pt>
                <c:pt idx="7334">
                  <c:v>21803</c:v>
                </c:pt>
                <c:pt idx="7335">
                  <c:v>21806</c:v>
                </c:pt>
                <c:pt idx="7336">
                  <c:v>21809</c:v>
                </c:pt>
                <c:pt idx="7337">
                  <c:v>21812</c:v>
                </c:pt>
                <c:pt idx="7338">
                  <c:v>21815</c:v>
                </c:pt>
                <c:pt idx="7339">
                  <c:v>21818</c:v>
                </c:pt>
                <c:pt idx="7340">
                  <c:v>21821</c:v>
                </c:pt>
                <c:pt idx="7341">
                  <c:v>21824</c:v>
                </c:pt>
                <c:pt idx="7342">
                  <c:v>21827</c:v>
                </c:pt>
                <c:pt idx="7343">
                  <c:v>21830</c:v>
                </c:pt>
                <c:pt idx="7344">
                  <c:v>21833</c:v>
                </c:pt>
                <c:pt idx="7345">
                  <c:v>21836</c:v>
                </c:pt>
                <c:pt idx="7346">
                  <c:v>21839</c:v>
                </c:pt>
                <c:pt idx="7347">
                  <c:v>21842</c:v>
                </c:pt>
                <c:pt idx="7348">
                  <c:v>21845</c:v>
                </c:pt>
                <c:pt idx="7349">
                  <c:v>21848</c:v>
                </c:pt>
                <c:pt idx="7350">
                  <c:v>21851</c:v>
                </c:pt>
                <c:pt idx="7351">
                  <c:v>21854</c:v>
                </c:pt>
                <c:pt idx="7352">
                  <c:v>21857</c:v>
                </c:pt>
                <c:pt idx="7353">
                  <c:v>21860</c:v>
                </c:pt>
                <c:pt idx="7354">
                  <c:v>21863</c:v>
                </c:pt>
                <c:pt idx="7355">
                  <c:v>21866</c:v>
                </c:pt>
                <c:pt idx="7356">
                  <c:v>21869</c:v>
                </c:pt>
                <c:pt idx="7357">
                  <c:v>21872</c:v>
                </c:pt>
                <c:pt idx="7358">
                  <c:v>21875</c:v>
                </c:pt>
                <c:pt idx="7359">
                  <c:v>21878</c:v>
                </c:pt>
                <c:pt idx="7360">
                  <c:v>21881</c:v>
                </c:pt>
                <c:pt idx="7361">
                  <c:v>21884</c:v>
                </c:pt>
                <c:pt idx="7362">
                  <c:v>21887</c:v>
                </c:pt>
                <c:pt idx="7363">
                  <c:v>21890</c:v>
                </c:pt>
                <c:pt idx="7364">
                  <c:v>21893</c:v>
                </c:pt>
                <c:pt idx="7365">
                  <c:v>21896</c:v>
                </c:pt>
                <c:pt idx="7366">
                  <c:v>21899</c:v>
                </c:pt>
                <c:pt idx="7367">
                  <c:v>21902</c:v>
                </c:pt>
                <c:pt idx="7368">
                  <c:v>21905</c:v>
                </c:pt>
                <c:pt idx="7369">
                  <c:v>21908</c:v>
                </c:pt>
                <c:pt idx="7370">
                  <c:v>21911</c:v>
                </c:pt>
                <c:pt idx="7371">
                  <c:v>21914</c:v>
                </c:pt>
                <c:pt idx="7372">
                  <c:v>21917</c:v>
                </c:pt>
                <c:pt idx="7373">
                  <c:v>21920</c:v>
                </c:pt>
                <c:pt idx="7374">
                  <c:v>21923</c:v>
                </c:pt>
                <c:pt idx="7375">
                  <c:v>21926</c:v>
                </c:pt>
                <c:pt idx="7376">
                  <c:v>21929</c:v>
                </c:pt>
                <c:pt idx="7377">
                  <c:v>21932</c:v>
                </c:pt>
                <c:pt idx="7378">
                  <c:v>21935</c:v>
                </c:pt>
                <c:pt idx="7379">
                  <c:v>21938</c:v>
                </c:pt>
                <c:pt idx="7380">
                  <c:v>21941</c:v>
                </c:pt>
                <c:pt idx="7381">
                  <c:v>21944</c:v>
                </c:pt>
                <c:pt idx="7382">
                  <c:v>21947</c:v>
                </c:pt>
                <c:pt idx="7383">
                  <c:v>21950</c:v>
                </c:pt>
                <c:pt idx="7384">
                  <c:v>21953</c:v>
                </c:pt>
                <c:pt idx="7385">
                  <c:v>21956</c:v>
                </c:pt>
                <c:pt idx="7386">
                  <c:v>21959</c:v>
                </c:pt>
                <c:pt idx="7387">
                  <c:v>21962</c:v>
                </c:pt>
                <c:pt idx="7388">
                  <c:v>21965</c:v>
                </c:pt>
                <c:pt idx="7389">
                  <c:v>21968</c:v>
                </c:pt>
                <c:pt idx="7390">
                  <c:v>21971</c:v>
                </c:pt>
                <c:pt idx="7391">
                  <c:v>21974</c:v>
                </c:pt>
                <c:pt idx="7392">
                  <c:v>21977</c:v>
                </c:pt>
                <c:pt idx="7393">
                  <c:v>21980</c:v>
                </c:pt>
                <c:pt idx="7394">
                  <c:v>21983</c:v>
                </c:pt>
                <c:pt idx="7395">
                  <c:v>21986</c:v>
                </c:pt>
                <c:pt idx="7396">
                  <c:v>21989</c:v>
                </c:pt>
                <c:pt idx="7397">
                  <c:v>21992</c:v>
                </c:pt>
                <c:pt idx="7398">
                  <c:v>21995</c:v>
                </c:pt>
                <c:pt idx="7399">
                  <c:v>21998</c:v>
                </c:pt>
                <c:pt idx="7400">
                  <c:v>22001</c:v>
                </c:pt>
                <c:pt idx="7401">
                  <c:v>22004</c:v>
                </c:pt>
                <c:pt idx="7402">
                  <c:v>22007</c:v>
                </c:pt>
                <c:pt idx="7403">
                  <c:v>22010</c:v>
                </c:pt>
                <c:pt idx="7404">
                  <c:v>22013</c:v>
                </c:pt>
                <c:pt idx="7405">
                  <c:v>22016</c:v>
                </c:pt>
                <c:pt idx="7406">
                  <c:v>22019</c:v>
                </c:pt>
                <c:pt idx="7407">
                  <c:v>22022</c:v>
                </c:pt>
                <c:pt idx="7408">
                  <c:v>22025</c:v>
                </c:pt>
                <c:pt idx="7409">
                  <c:v>22028</c:v>
                </c:pt>
                <c:pt idx="7410">
                  <c:v>22031</c:v>
                </c:pt>
                <c:pt idx="7411">
                  <c:v>22034</c:v>
                </c:pt>
                <c:pt idx="7412">
                  <c:v>22037</c:v>
                </c:pt>
                <c:pt idx="7413">
                  <c:v>22040</c:v>
                </c:pt>
                <c:pt idx="7414">
                  <c:v>22043</c:v>
                </c:pt>
                <c:pt idx="7415">
                  <c:v>22046</c:v>
                </c:pt>
                <c:pt idx="7416">
                  <c:v>22049</c:v>
                </c:pt>
                <c:pt idx="7417">
                  <c:v>22052</c:v>
                </c:pt>
                <c:pt idx="7418">
                  <c:v>22055</c:v>
                </c:pt>
                <c:pt idx="7419">
                  <c:v>22058</c:v>
                </c:pt>
                <c:pt idx="7420">
                  <c:v>22061</c:v>
                </c:pt>
                <c:pt idx="7421">
                  <c:v>22064</c:v>
                </c:pt>
                <c:pt idx="7422">
                  <c:v>22067</c:v>
                </c:pt>
                <c:pt idx="7423">
                  <c:v>22070</c:v>
                </c:pt>
                <c:pt idx="7424">
                  <c:v>22073</c:v>
                </c:pt>
                <c:pt idx="7425">
                  <c:v>22076</c:v>
                </c:pt>
                <c:pt idx="7426">
                  <c:v>22079</c:v>
                </c:pt>
                <c:pt idx="7427">
                  <c:v>22082</c:v>
                </c:pt>
                <c:pt idx="7428">
                  <c:v>22085</c:v>
                </c:pt>
                <c:pt idx="7429">
                  <c:v>22088</c:v>
                </c:pt>
                <c:pt idx="7430">
                  <c:v>22091</c:v>
                </c:pt>
                <c:pt idx="7431">
                  <c:v>22094</c:v>
                </c:pt>
                <c:pt idx="7432">
                  <c:v>22097</c:v>
                </c:pt>
                <c:pt idx="7433">
                  <c:v>22100</c:v>
                </c:pt>
                <c:pt idx="7434">
                  <c:v>22103</c:v>
                </c:pt>
                <c:pt idx="7435">
                  <c:v>22106</c:v>
                </c:pt>
                <c:pt idx="7436">
                  <c:v>22109</c:v>
                </c:pt>
                <c:pt idx="7437">
                  <c:v>22112</c:v>
                </c:pt>
                <c:pt idx="7438">
                  <c:v>22115</c:v>
                </c:pt>
                <c:pt idx="7439">
                  <c:v>22118</c:v>
                </c:pt>
                <c:pt idx="7440">
                  <c:v>22121</c:v>
                </c:pt>
                <c:pt idx="7441">
                  <c:v>22124</c:v>
                </c:pt>
                <c:pt idx="7442">
                  <c:v>22127</c:v>
                </c:pt>
                <c:pt idx="7443">
                  <c:v>22130</c:v>
                </c:pt>
                <c:pt idx="7444">
                  <c:v>22133</c:v>
                </c:pt>
                <c:pt idx="7445">
                  <c:v>22136</c:v>
                </c:pt>
                <c:pt idx="7446">
                  <c:v>22139</c:v>
                </c:pt>
                <c:pt idx="7447">
                  <c:v>22142</c:v>
                </c:pt>
                <c:pt idx="7448">
                  <c:v>22145</c:v>
                </c:pt>
                <c:pt idx="7449">
                  <c:v>22148</c:v>
                </c:pt>
                <c:pt idx="7450">
                  <c:v>22151</c:v>
                </c:pt>
                <c:pt idx="7451">
                  <c:v>22154</c:v>
                </c:pt>
                <c:pt idx="7452">
                  <c:v>22157</c:v>
                </c:pt>
                <c:pt idx="7453">
                  <c:v>22160</c:v>
                </c:pt>
                <c:pt idx="7454">
                  <c:v>22163</c:v>
                </c:pt>
                <c:pt idx="7455">
                  <c:v>22166</c:v>
                </c:pt>
                <c:pt idx="7456">
                  <c:v>22169</c:v>
                </c:pt>
                <c:pt idx="7457">
                  <c:v>22172</c:v>
                </c:pt>
                <c:pt idx="7458">
                  <c:v>22175</c:v>
                </c:pt>
                <c:pt idx="7459">
                  <c:v>22178</c:v>
                </c:pt>
                <c:pt idx="7460">
                  <c:v>22181</c:v>
                </c:pt>
                <c:pt idx="7461">
                  <c:v>22184</c:v>
                </c:pt>
                <c:pt idx="7462">
                  <c:v>22187</c:v>
                </c:pt>
                <c:pt idx="7463">
                  <c:v>22190</c:v>
                </c:pt>
                <c:pt idx="7464">
                  <c:v>22193</c:v>
                </c:pt>
                <c:pt idx="7465">
                  <c:v>22196</c:v>
                </c:pt>
                <c:pt idx="7466">
                  <c:v>22199</c:v>
                </c:pt>
                <c:pt idx="7467">
                  <c:v>22202</c:v>
                </c:pt>
                <c:pt idx="7468">
                  <c:v>22205</c:v>
                </c:pt>
                <c:pt idx="7469">
                  <c:v>22208</c:v>
                </c:pt>
                <c:pt idx="7470">
                  <c:v>22211</c:v>
                </c:pt>
                <c:pt idx="7471">
                  <c:v>22214</c:v>
                </c:pt>
                <c:pt idx="7472">
                  <c:v>22217</c:v>
                </c:pt>
                <c:pt idx="7473">
                  <c:v>22220</c:v>
                </c:pt>
                <c:pt idx="7474">
                  <c:v>22223</c:v>
                </c:pt>
                <c:pt idx="7475">
                  <c:v>22226</c:v>
                </c:pt>
                <c:pt idx="7476">
                  <c:v>22229</c:v>
                </c:pt>
                <c:pt idx="7477">
                  <c:v>22232</c:v>
                </c:pt>
                <c:pt idx="7478">
                  <c:v>22235</c:v>
                </c:pt>
                <c:pt idx="7479">
                  <c:v>22238</c:v>
                </c:pt>
                <c:pt idx="7480">
                  <c:v>22241</c:v>
                </c:pt>
                <c:pt idx="7481">
                  <c:v>22244</c:v>
                </c:pt>
                <c:pt idx="7482">
                  <c:v>22247</c:v>
                </c:pt>
                <c:pt idx="7483">
                  <c:v>22250</c:v>
                </c:pt>
                <c:pt idx="7484">
                  <c:v>22253</c:v>
                </c:pt>
                <c:pt idx="7485">
                  <c:v>22256</c:v>
                </c:pt>
                <c:pt idx="7486">
                  <c:v>22259</c:v>
                </c:pt>
                <c:pt idx="7487">
                  <c:v>22262</c:v>
                </c:pt>
                <c:pt idx="7488">
                  <c:v>22265</c:v>
                </c:pt>
                <c:pt idx="7489">
                  <c:v>22268</c:v>
                </c:pt>
                <c:pt idx="7490">
                  <c:v>22271</c:v>
                </c:pt>
                <c:pt idx="7491">
                  <c:v>22274</c:v>
                </c:pt>
                <c:pt idx="7492">
                  <c:v>22277</c:v>
                </c:pt>
                <c:pt idx="7493">
                  <c:v>22280</c:v>
                </c:pt>
                <c:pt idx="7494">
                  <c:v>22283</c:v>
                </c:pt>
                <c:pt idx="7495">
                  <c:v>22286</c:v>
                </c:pt>
                <c:pt idx="7496">
                  <c:v>22289</c:v>
                </c:pt>
                <c:pt idx="7497">
                  <c:v>22292</c:v>
                </c:pt>
                <c:pt idx="7498">
                  <c:v>22295</c:v>
                </c:pt>
                <c:pt idx="7499">
                  <c:v>22298</c:v>
                </c:pt>
                <c:pt idx="7500">
                  <c:v>22301</c:v>
                </c:pt>
                <c:pt idx="7501">
                  <c:v>22304</c:v>
                </c:pt>
                <c:pt idx="7502">
                  <c:v>22307</c:v>
                </c:pt>
                <c:pt idx="7503">
                  <c:v>22310</c:v>
                </c:pt>
                <c:pt idx="7504">
                  <c:v>22313</c:v>
                </c:pt>
                <c:pt idx="7505">
                  <c:v>22316</c:v>
                </c:pt>
                <c:pt idx="7506">
                  <c:v>22319</c:v>
                </c:pt>
                <c:pt idx="7507">
                  <c:v>22322</c:v>
                </c:pt>
                <c:pt idx="7508">
                  <c:v>22325</c:v>
                </c:pt>
                <c:pt idx="7509">
                  <c:v>22328</c:v>
                </c:pt>
                <c:pt idx="7510">
                  <c:v>22331</c:v>
                </c:pt>
                <c:pt idx="7511">
                  <c:v>22334</c:v>
                </c:pt>
                <c:pt idx="7512">
                  <c:v>22337</c:v>
                </c:pt>
                <c:pt idx="7513">
                  <c:v>22340</c:v>
                </c:pt>
                <c:pt idx="7514">
                  <c:v>22343</c:v>
                </c:pt>
                <c:pt idx="7515">
                  <c:v>22346</c:v>
                </c:pt>
                <c:pt idx="7516">
                  <c:v>22349</c:v>
                </c:pt>
                <c:pt idx="7517">
                  <c:v>22352</c:v>
                </c:pt>
                <c:pt idx="7518">
                  <c:v>22355</c:v>
                </c:pt>
                <c:pt idx="7519">
                  <c:v>22358</c:v>
                </c:pt>
                <c:pt idx="7520">
                  <c:v>22361</c:v>
                </c:pt>
                <c:pt idx="7521">
                  <c:v>22364</c:v>
                </c:pt>
                <c:pt idx="7522">
                  <c:v>22367</c:v>
                </c:pt>
                <c:pt idx="7523">
                  <c:v>22370</c:v>
                </c:pt>
                <c:pt idx="7524">
                  <c:v>22373</c:v>
                </c:pt>
                <c:pt idx="7525">
                  <c:v>22376</c:v>
                </c:pt>
                <c:pt idx="7526">
                  <c:v>22379</c:v>
                </c:pt>
                <c:pt idx="7527">
                  <c:v>22382</c:v>
                </c:pt>
                <c:pt idx="7528">
                  <c:v>22385</c:v>
                </c:pt>
                <c:pt idx="7529">
                  <c:v>22388</c:v>
                </c:pt>
                <c:pt idx="7530">
                  <c:v>22391</c:v>
                </c:pt>
                <c:pt idx="7531">
                  <c:v>22394</c:v>
                </c:pt>
                <c:pt idx="7532">
                  <c:v>22397</c:v>
                </c:pt>
                <c:pt idx="7533">
                  <c:v>22400</c:v>
                </c:pt>
                <c:pt idx="7534">
                  <c:v>22403</c:v>
                </c:pt>
                <c:pt idx="7535">
                  <c:v>22406</c:v>
                </c:pt>
                <c:pt idx="7536">
                  <c:v>22409</c:v>
                </c:pt>
                <c:pt idx="7537">
                  <c:v>22412</c:v>
                </c:pt>
                <c:pt idx="7538">
                  <c:v>22415</c:v>
                </c:pt>
                <c:pt idx="7539">
                  <c:v>22418</c:v>
                </c:pt>
                <c:pt idx="7540">
                  <c:v>22421</c:v>
                </c:pt>
                <c:pt idx="7541">
                  <c:v>22424</c:v>
                </c:pt>
                <c:pt idx="7542">
                  <c:v>22427</c:v>
                </c:pt>
                <c:pt idx="7543">
                  <c:v>22430</c:v>
                </c:pt>
                <c:pt idx="7544">
                  <c:v>22433</c:v>
                </c:pt>
                <c:pt idx="7545">
                  <c:v>22436</c:v>
                </c:pt>
                <c:pt idx="7546">
                  <c:v>22439</c:v>
                </c:pt>
                <c:pt idx="7547">
                  <c:v>22442</c:v>
                </c:pt>
                <c:pt idx="7548">
                  <c:v>22445</c:v>
                </c:pt>
                <c:pt idx="7549">
                  <c:v>22448</c:v>
                </c:pt>
                <c:pt idx="7550">
                  <c:v>22451</c:v>
                </c:pt>
                <c:pt idx="7551">
                  <c:v>22454</c:v>
                </c:pt>
                <c:pt idx="7552">
                  <c:v>22457</c:v>
                </c:pt>
                <c:pt idx="7553">
                  <c:v>22460</c:v>
                </c:pt>
                <c:pt idx="7554">
                  <c:v>22463</c:v>
                </c:pt>
                <c:pt idx="7555">
                  <c:v>22466</c:v>
                </c:pt>
                <c:pt idx="7556">
                  <c:v>22469</c:v>
                </c:pt>
                <c:pt idx="7557">
                  <c:v>22472</c:v>
                </c:pt>
                <c:pt idx="7558">
                  <c:v>22475</c:v>
                </c:pt>
                <c:pt idx="7559">
                  <c:v>22478</c:v>
                </c:pt>
                <c:pt idx="7560">
                  <c:v>22481</c:v>
                </c:pt>
                <c:pt idx="7561">
                  <c:v>22484</c:v>
                </c:pt>
                <c:pt idx="7562">
                  <c:v>22487</c:v>
                </c:pt>
                <c:pt idx="7563">
                  <c:v>22490</c:v>
                </c:pt>
                <c:pt idx="7564">
                  <c:v>22493</c:v>
                </c:pt>
                <c:pt idx="7565">
                  <c:v>22496</c:v>
                </c:pt>
                <c:pt idx="7566">
                  <c:v>22499</c:v>
                </c:pt>
                <c:pt idx="7567">
                  <c:v>22502</c:v>
                </c:pt>
                <c:pt idx="7568">
                  <c:v>22505</c:v>
                </c:pt>
                <c:pt idx="7569">
                  <c:v>22508</c:v>
                </c:pt>
                <c:pt idx="7570">
                  <c:v>22511</c:v>
                </c:pt>
                <c:pt idx="7571">
                  <c:v>22514</c:v>
                </c:pt>
                <c:pt idx="7572">
                  <c:v>22517</c:v>
                </c:pt>
                <c:pt idx="7573">
                  <c:v>22520</c:v>
                </c:pt>
                <c:pt idx="7574">
                  <c:v>22523</c:v>
                </c:pt>
                <c:pt idx="7575">
                  <c:v>22526</c:v>
                </c:pt>
                <c:pt idx="7576">
                  <c:v>22529</c:v>
                </c:pt>
                <c:pt idx="7577">
                  <c:v>22532</c:v>
                </c:pt>
                <c:pt idx="7578">
                  <c:v>22535</c:v>
                </c:pt>
                <c:pt idx="7579">
                  <c:v>22538</c:v>
                </c:pt>
                <c:pt idx="7580">
                  <c:v>22541</c:v>
                </c:pt>
                <c:pt idx="7581">
                  <c:v>22544</c:v>
                </c:pt>
                <c:pt idx="7582">
                  <c:v>22547</c:v>
                </c:pt>
                <c:pt idx="7583">
                  <c:v>22550</c:v>
                </c:pt>
                <c:pt idx="7584">
                  <c:v>22553</c:v>
                </c:pt>
                <c:pt idx="7585">
                  <c:v>22556</c:v>
                </c:pt>
                <c:pt idx="7586">
                  <c:v>22559</c:v>
                </c:pt>
                <c:pt idx="7587">
                  <c:v>22562</c:v>
                </c:pt>
                <c:pt idx="7588">
                  <c:v>22565</c:v>
                </c:pt>
                <c:pt idx="7589">
                  <c:v>22568</c:v>
                </c:pt>
                <c:pt idx="7590">
                  <c:v>22571</c:v>
                </c:pt>
                <c:pt idx="7591">
                  <c:v>22574</c:v>
                </c:pt>
                <c:pt idx="7592">
                  <c:v>22577</c:v>
                </c:pt>
                <c:pt idx="7593">
                  <c:v>22580</c:v>
                </c:pt>
                <c:pt idx="7594">
                  <c:v>22583</c:v>
                </c:pt>
                <c:pt idx="7595">
                  <c:v>22586</c:v>
                </c:pt>
                <c:pt idx="7596">
                  <c:v>22589</c:v>
                </c:pt>
                <c:pt idx="7597">
                  <c:v>22592</c:v>
                </c:pt>
                <c:pt idx="7598">
                  <c:v>22595</c:v>
                </c:pt>
                <c:pt idx="7599">
                  <c:v>22598</c:v>
                </c:pt>
                <c:pt idx="7600">
                  <c:v>22601</c:v>
                </c:pt>
                <c:pt idx="7601">
                  <c:v>22604</c:v>
                </c:pt>
                <c:pt idx="7602">
                  <c:v>22607</c:v>
                </c:pt>
                <c:pt idx="7603">
                  <c:v>22610</c:v>
                </c:pt>
                <c:pt idx="7604">
                  <c:v>22613</c:v>
                </c:pt>
                <c:pt idx="7605">
                  <c:v>22616</c:v>
                </c:pt>
                <c:pt idx="7606">
                  <c:v>22619</c:v>
                </c:pt>
                <c:pt idx="7607">
                  <c:v>22622</c:v>
                </c:pt>
                <c:pt idx="7608">
                  <c:v>22625</c:v>
                </c:pt>
                <c:pt idx="7609">
                  <c:v>22628</c:v>
                </c:pt>
                <c:pt idx="7610">
                  <c:v>22631</c:v>
                </c:pt>
                <c:pt idx="7611">
                  <c:v>22634</c:v>
                </c:pt>
                <c:pt idx="7612">
                  <c:v>22637</c:v>
                </c:pt>
                <c:pt idx="7613">
                  <c:v>22640</c:v>
                </c:pt>
                <c:pt idx="7614">
                  <c:v>22643</c:v>
                </c:pt>
                <c:pt idx="7615">
                  <c:v>22646</c:v>
                </c:pt>
                <c:pt idx="7616">
                  <c:v>22649</c:v>
                </c:pt>
                <c:pt idx="7617">
                  <c:v>22652</c:v>
                </c:pt>
                <c:pt idx="7618">
                  <c:v>22655</c:v>
                </c:pt>
                <c:pt idx="7619">
                  <c:v>22658</c:v>
                </c:pt>
                <c:pt idx="7620">
                  <c:v>22661</c:v>
                </c:pt>
                <c:pt idx="7621">
                  <c:v>22664</c:v>
                </c:pt>
                <c:pt idx="7622">
                  <c:v>22667</c:v>
                </c:pt>
                <c:pt idx="7623">
                  <c:v>22670</c:v>
                </c:pt>
                <c:pt idx="7624">
                  <c:v>22673</c:v>
                </c:pt>
                <c:pt idx="7625">
                  <c:v>22676</c:v>
                </c:pt>
                <c:pt idx="7626">
                  <c:v>22679</c:v>
                </c:pt>
                <c:pt idx="7627">
                  <c:v>22682</c:v>
                </c:pt>
                <c:pt idx="7628">
                  <c:v>22685</c:v>
                </c:pt>
                <c:pt idx="7629">
                  <c:v>22688</c:v>
                </c:pt>
                <c:pt idx="7630">
                  <c:v>22691</c:v>
                </c:pt>
                <c:pt idx="7631">
                  <c:v>22694</c:v>
                </c:pt>
                <c:pt idx="7632">
                  <c:v>22697</c:v>
                </c:pt>
                <c:pt idx="7633">
                  <c:v>22700</c:v>
                </c:pt>
                <c:pt idx="7634">
                  <c:v>22703</c:v>
                </c:pt>
                <c:pt idx="7635">
                  <c:v>22706</c:v>
                </c:pt>
                <c:pt idx="7636">
                  <c:v>22709</c:v>
                </c:pt>
                <c:pt idx="7637">
                  <c:v>22712</c:v>
                </c:pt>
                <c:pt idx="7638">
                  <c:v>22715</c:v>
                </c:pt>
                <c:pt idx="7639">
                  <c:v>22718</c:v>
                </c:pt>
                <c:pt idx="7640">
                  <c:v>22721</c:v>
                </c:pt>
                <c:pt idx="7641">
                  <c:v>22724</c:v>
                </c:pt>
                <c:pt idx="7642">
                  <c:v>22727</c:v>
                </c:pt>
                <c:pt idx="7643">
                  <c:v>22730</c:v>
                </c:pt>
                <c:pt idx="7644">
                  <c:v>22733</c:v>
                </c:pt>
                <c:pt idx="7645">
                  <c:v>22736</c:v>
                </c:pt>
                <c:pt idx="7646">
                  <c:v>22739</c:v>
                </c:pt>
                <c:pt idx="7647">
                  <c:v>22742</c:v>
                </c:pt>
                <c:pt idx="7648">
                  <c:v>22745</c:v>
                </c:pt>
                <c:pt idx="7649">
                  <c:v>22748</c:v>
                </c:pt>
                <c:pt idx="7650">
                  <c:v>22751</c:v>
                </c:pt>
                <c:pt idx="7651">
                  <c:v>22754</c:v>
                </c:pt>
                <c:pt idx="7652">
                  <c:v>22757</c:v>
                </c:pt>
                <c:pt idx="7653">
                  <c:v>22760</c:v>
                </c:pt>
                <c:pt idx="7654">
                  <c:v>22763</c:v>
                </c:pt>
                <c:pt idx="7655">
                  <c:v>22766</c:v>
                </c:pt>
                <c:pt idx="7656">
                  <c:v>22769</c:v>
                </c:pt>
                <c:pt idx="7657">
                  <c:v>22772</c:v>
                </c:pt>
                <c:pt idx="7658">
                  <c:v>22775</c:v>
                </c:pt>
                <c:pt idx="7659">
                  <c:v>22778</c:v>
                </c:pt>
                <c:pt idx="7660">
                  <c:v>22781</c:v>
                </c:pt>
                <c:pt idx="7661">
                  <c:v>22784</c:v>
                </c:pt>
                <c:pt idx="7662">
                  <c:v>22787</c:v>
                </c:pt>
                <c:pt idx="7663">
                  <c:v>22790</c:v>
                </c:pt>
                <c:pt idx="7664">
                  <c:v>22793</c:v>
                </c:pt>
                <c:pt idx="7665">
                  <c:v>22796</c:v>
                </c:pt>
                <c:pt idx="7666">
                  <c:v>22799</c:v>
                </c:pt>
                <c:pt idx="7667">
                  <c:v>22802</c:v>
                </c:pt>
                <c:pt idx="7668">
                  <c:v>22805</c:v>
                </c:pt>
                <c:pt idx="7669">
                  <c:v>22808</c:v>
                </c:pt>
                <c:pt idx="7670">
                  <c:v>22811</c:v>
                </c:pt>
                <c:pt idx="7671">
                  <c:v>22814</c:v>
                </c:pt>
                <c:pt idx="7672">
                  <c:v>22817</c:v>
                </c:pt>
                <c:pt idx="7673">
                  <c:v>22820</c:v>
                </c:pt>
                <c:pt idx="7674">
                  <c:v>22823</c:v>
                </c:pt>
                <c:pt idx="7675">
                  <c:v>22826</c:v>
                </c:pt>
                <c:pt idx="7676">
                  <c:v>22829</c:v>
                </c:pt>
                <c:pt idx="7677">
                  <c:v>22832</c:v>
                </c:pt>
                <c:pt idx="7678">
                  <c:v>22835</c:v>
                </c:pt>
                <c:pt idx="7679">
                  <c:v>22838</c:v>
                </c:pt>
                <c:pt idx="7680">
                  <c:v>22841</c:v>
                </c:pt>
                <c:pt idx="7681">
                  <c:v>22844</c:v>
                </c:pt>
                <c:pt idx="7682">
                  <c:v>22847</c:v>
                </c:pt>
                <c:pt idx="7683">
                  <c:v>22850</c:v>
                </c:pt>
                <c:pt idx="7684">
                  <c:v>22853</c:v>
                </c:pt>
                <c:pt idx="7685">
                  <c:v>22856</c:v>
                </c:pt>
                <c:pt idx="7686">
                  <c:v>22859</c:v>
                </c:pt>
                <c:pt idx="7687">
                  <c:v>22862</c:v>
                </c:pt>
                <c:pt idx="7688">
                  <c:v>22865</c:v>
                </c:pt>
                <c:pt idx="7689">
                  <c:v>22868</c:v>
                </c:pt>
                <c:pt idx="7690">
                  <c:v>22871</c:v>
                </c:pt>
                <c:pt idx="7691">
                  <c:v>22874</c:v>
                </c:pt>
                <c:pt idx="7692">
                  <c:v>22877</c:v>
                </c:pt>
                <c:pt idx="7693">
                  <c:v>22880</c:v>
                </c:pt>
                <c:pt idx="7694">
                  <c:v>22883</c:v>
                </c:pt>
                <c:pt idx="7695">
                  <c:v>22886</c:v>
                </c:pt>
                <c:pt idx="7696">
                  <c:v>22889</c:v>
                </c:pt>
                <c:pt idx="7697">
                  <c:v>22892</c:v>
                </c:pt>
                <c:pt idx="7698">
                  <c:v>22895</c:v>
                </c:pt>
                <c:pt idx="7699">
                  <c:v>22898</c:v>
                </c:pt>
                <c:pt idx="7700">
                  <c:v>22901</c:v>
                </c:pt>
                <c:pt idx="7701">
                  <c:v>22904</c:v>
                </c:pt>
                <c:pt idx="7702">
                  <c:v>22907</c:v>
                </c:pt>
                <c:pt idx="7703">
                  <c:v>22910</c:v>
                </c:pt>
                <c:pt idx="7704">
                  <c:v>22913</c:v>
                </c:pt>
                <c:pt idx="7705">
                  <c:v>22916</c:v>
                </c:pt>
                <c:pt idx="7706">
                  <c:v>22919</c:v>
                </c:pt>
                <c:pt idx="7707">
                  <c:v>22922</c:v>
                </c:pt>
                <c:pt idx="7708">
                  <c:v>22925</c:v>
                </c:pt>
                <c:pt idx="7709">
                  <c:v>22928</c:v>
                </c:pt>
                <c:pt idx="7710">
                  <c:v>22931</c:v>
                </c:pt>
                <c:pt idx="7711">
                  <c:v>22934</c:v>
                </c:pt>
                <c:pt idx="7712">
                  <c:v>22937</c:v>
                </c:pt>
                <c:pt idx="7713">
                  <c:v>22940</c:v>
                </c:pt>
                <c:pt idx="7714">
                  <c:v>22943</c:v>
                </c:pt>
                <c:pt idx="7715">
                  <c:v>22946</c:v>
                </c:pt>
                <c:pt idx="7716">
                  <c:v>22949</c:v>
                </c:pt>
                <c:pt idx="7717">
                  <c:v>22952</c:v>
                </c:pt>
                <c:pt idx="7718">
                  <c:v>22955</c:v>
                </c:pt>
                <c:pt idx="7719">
                  <c:v>22958</c:v>
                </c:pt>
                <c:pt idx="7720">
                  <c:v>22961</c:v>
                </c:pt>
                <c:pt idx="7721">
                  <c:v>22964</c:v>
                </c:pt>
                <c:pt idx="7722">
                  <c:v>22967</c:v>
                </c:pt>
                <c:pt idx="7723">
                  <c:v>22970</c:v>
                </c:pt>
                <c:pt idx="7724">
                  <c:v>22973</c:v>
                </c:pt>
                <c:pt idx="7725">
                  <c:v>22976</c:v>
                </c:pt>
                <c:pt idx="7726">
                  <c:v>22979</c:v>
                </c:pt>
                <c:pt idx="7727">
                  <c:v>22982</c:v>
                </c:pt>
                <c:pt idx="7728">
                  <c:v>22985</c:v>
                </c:pt>
                <c:pt idx="7729">
                  <c:v>22988</c:v>
                </c:pt>
                <c:pt idx="7730">
                  <c:v>22991</c:v>
                </c:pt>
                <c:pt idx="7731">
                  <c:v>22994</c:v>
                </c:pt>
                <c:pt idx="7732">
                  <c:v>22997</c:v>
                </c:pt>
                <c:pt idx="7733">
                  <c:v>23000</c:v>
                </c:pt>
                <c:pt idx="7734">
                  <c:v>23003</c:v>
                </c:pt>
                <c:pt idx="7735">
                  <c:v>23006</c:v>
                </c:pt>
                <c:pt idx="7736">
                  <c:v>23009</c:v>
                </c:pt>
                <c:pt idx="7737">
                  <c:v>23012</c:v>
                </c:pt>
                <c:pt idx="7738">
                  <c:v>23015</c:v>
                </c:pt>
                <c:pt idx="7739">
                  <c:v>23018</c:v>
                </c:pt>
                <c:pt idx="7740">
                  <c:v>23021</c:v>
                </c:pt>
                <c:pt idx="7741">
                  <c:v>23024</c:v>
                </c:pt>
                <c:pt idx="7742">
                  <c:v>23027</c:v>
                </c:pt>
                <c:pt idx="7743">
                  <c:v>23030</c:v>
                </c:pt>
                <c:pt idx="7744">
                  <c:v>23033</c:v>
                </c:pt>
                <c:pt idx="7745">
                  <c:v>23036</c:v>
                </c:pt>
                <c:pt idx="7746">
                  <c:v>23039</c:v>
                </c:pt>
                <c:pt idx="7747">
                  <c:v>23042</c:v>
                </c:pt>
                <c:pt idx="7748">
                  <c:v>23045</c:v>
                </c:pt>
                <c:pt idx="7749">
                  <c:v>23048</c:v>
                </c:pt>
                <c:pt idx="7750">
                  <c:v>23051</c:v>
                </c:pt>
                <c:pt idx="7751">
                  <c:v>23054</c:v>
                </c:pt>
                <c:pt idx="7752">
                  <c:v>23057</c:v>
                </c:pt>
                <c:pt idx="7753">
                  <c:v>23060</c:v>
                </c:pt>
                <c:pt idx="7754">
                  <c:v>23063</c:v>
                </c:pt>
                <c:pt idx="7755">
                  <c:v>23066</c:v>
                </c:pt>
                <c:pt idx="7756">
                  <c:v>23069</c:v>
                </c:pt>
                <c:pt idx="7757">
                  <c:v>23072</c:v>
                </c:pt>
                <c:pt idx="7758">
                  <c:v>23075</c:v>
                </c:pt>
                <c:pt idx="7759">
                  <c:v>23078</c:v>
                </c:pt>
                <c:pt idx="7760">
                  <c:v>23081</c:v>
                </c:pt>
                <c:pt idx="7761">
                  <c:v>23084</c:v>
                </c:pt>
                <c:pt idx="7762">
                  <c:v>23087</c:v>
                </c:pt>
                <c:pt idx="7763">
                  <c:v>23090</c:v>
                </c:pt>
                <c:pt idx="7764">
                  <c:v>23093</c:v>
                </c:pt>
                <c:pt idx="7765">
                  <c:v>23096</c:v>
                </c:pt>
                <c:pt idx="7766">
                  <c:v>23099</c:v>
                </c:pt>
                <c:pt idx="7767">
                  <c:v>23102</c:v>
                </c:pt>
                <c:pt idx="7768">
                  <c:v>23105</c:v>
                </c:pt>
                <c:pt idx="7769">
                  <c:v>23108</c:v>
                </c:pt>
                <c:pt idx="7770">
                  <c:v>23111</c:v>
                </c:pt>
                <c:pt idx="7771">
                  <c:v>23114</c:v>
                </c:pt>
                <c:pt idx="7772">
                  <c:v>23117</c:v>
                </c:pt>
                <c:pt idx="7773">
                  <c:v>23120</c:v>
                </c:pt>
                <c:pt idx="7774">
                  <c:v>23123</c:v>
                </c:pt>
                <c:pt idx="7775">
                  <c:v>23126</c:v>
                </c:pt>
                <c:pt idx="7776">
                  <c:v>23129</c:v>
                </c:pt>
                <c:pt idx="7777">
                  <c:v>23132</c:v>
                </c:pt>
                <c:pt idx="7778">
                  <c:v>23135</c:v>
                </c:pt>
                <c:pt idx="7779">
                  <c:v>23138</c:v>
                </c:pt>
                <c:pt idx="7780">
                  <c:v>23141</c:v>
                </c:pt>
                <c:pt idx="7781">
                  <c:v>23144</c:v>
                </c:pt>
                <c:pt idx="7782">
                  <c:v>23147</c:v>
                </c:pt>
                <c:pt idx="7783">
                  <c:v>23150</c:v>
                </c:pt>
                <c:pt idx="7784">
                  <c:v>23153</c:v>
                </c:pt>
                <c:pt idx="7785">
                  <c:v>23156</c:v>
                </c:pt>
                <c:pt idx="7786">
                  <c:v>23159</c:v>
                </c:pt>
                <c:pt idx="7787">
                  <c:v>23162</c:v>
                </c:pt>
                <c:pt idx="7788">
                  <c:v>23165</c:v>
                </c:pt>
                <c:pt idx="7789">
                  <c:v>23168</c:v>
                </c:pt>
                <c:pt idx="7790">
                  <c:v>23171</c:v>
                </c:pt>
                <c:pt idx="7791">
                  <c:v>23174</c:v>
                </c:pt>
                <c:pt idx="7792">
                  <c:v>23177</c:v>
                </c:pt>
                <c:pt idx="7793">
                  <c:v>23180</c:v>
                </c:pt>
                <c:pt idx="7794">
                  <c:v>23183</c:v>
                </c:pt>
                <c:pt idx="7795">
                  <c:v>23186</c:v>
                </c:pt>
                <c:pt idx="7796">
                  <c:v>23189</c:v>
                </c:pt>
                <c:pt idx="7797">
                  <c:v>23192</c:v>
                </c:pt>
                <c:pt idx="7798">
                  <c:v>23195</c:v>
                </c:pt>
                <c:pt idx="7799">
                  <c:v>23198</c:v>
                </c:pt>
                <c:pt idx="7800">
                  <c:v>23201</c:v>
                </c:pt>
                <c:pt idx="7801">
                  <c:v>23204</c:v>
                </c:pt>
                <c:pt idx="7802">
                  <c:v>23207</c:v>
                </c:pt>
                <c:pt idx="7803">
                  <c:v>23210</c:v>
                </c:pt>
                <c:pt idx="7804">
                  <c:v>23213</c:v>
                </c:pt>
                <c:pt idx="7805">
                  <c:v>23216</c:v>
                </c:pt>
                <c:pt idx="7806">
                  <c:v>23219</c:v>
                </c:pt>
                <c:pt idx="7807">
                  <c:v>23222</c:v>
                </c:pt>
                <c:pt idx="7808">
                  <c:v>23225</c:v>
                </c:pt>
                <c:pt idx="7809">
                  <c:v>23228</c:v>
                </c:pt>
                <c:pt idx="7810">
                  <c:v>23231</c:v>
                </c:pt>
                <c:pt idx="7811">
                  <c:v>23234</c:v>
                </c:pt>
                <c:pt idx="7812">
                  <c:v>23237</c:v>
                </c:pt>
                <c:pt idx="7813">
                  <c:v>23240</c:v>
                </c:pt>
                <c:pt idx="7814">
                  <c:v>23243</c:v>
                </c:pt>
                <c:pt idx="7815">
                  <c:v>23246</c:v>
                </c:pt>
                <c:pt idx="7816">
                  <c:v>23249</c:v>
                </c:pt>
                <c:pt idx="7817">
                  <c:v>23252</c:v>
                </c:pt>
                <c:pt idx="7818">
                  <c:v>23255</c:v>
                </c:pt>
                <c:pt idx="7819">
                  <c:v>23258</c:v>
                </c:pt>
                <c:pt idx="7820">
                  <c:v>23261</c:v>
                </c:pt>
                <c:pt idx="7821">
                  <c:v>23264</c:v>
                </c:pt>
                <c:pt idx="7822">
                  <c:v>23267</c:v>
                </c:pt>
                <c:pt idx="7823">
                  <c:v>23270</c:v>
                </c:pt>
                <c:pt idx="7824">
                  <c:v>23273</c:v>
                </c:pt>
                <c:pt idx="7825">
                  <c:v>23276</c:v>
                </c:pt>
                <c:pt idx="7826">
                  <c:v>23279</c:v>
                </c:pt>
                <c:pt idx="7827">
                  <c:v>23282</c:v>
                </c:pt>
                <c:pt idx="7828">
                  <c:v>23285</c:v>
                </c:pt>
                <c:pt idx="7829">
                  <c:v>23288</c:v>
                </c:pt>
                <c:pt idx="7830">
                  <c:v>23291</c:v>
                </c:pt>
                <c:pt idx="7831">
                  <c:v>23294</c:v>
                </c:pt>
                <c:pt idx="7832">
                  <c:v>23297</c:v>
                </c:pt>
                <c:pt idx="7833">
                  <c:v>23300</c:v>
                </c:pt>
                <c:pt idx="7834">
                  <c:v>23303</c:v>
                </c:pt>
                <c:pt idx="7835">
                  <c:v>23306</c:v>
                </c:pt>
                <c:pt idx="7836">
                  <c:v>23309</c:v>
                </c:pt>
                <c:pt idx="7837">
                  <c:v>23312</c:v>
                </c:pt>
                <c:pt idx="7838">
                  <c:v>23315</c:v>
                </c:pt>
                <c:pt idx="7839">
                  <c:v>23318</c:v>
                </c:pt>
                <c:pt idx="7840">
                  <c:v>23321</c:v>
                </c:pt>
                <c:pt idx="7841">
                  <c:v>23324</c:v>
                </c:pt>
                <c:pt idx="7842">
                  <c:v>23327</c:v>
                </c:pt>
                <c:pt idx="7843">
                  <c:v>23330</c:v>
                </c:pt>
                <c:pt idx="7844">
                  <c:v>23333</c:v>
                </c:pt>
                <c:pt idx="7845">
                  <c:v>23336</c:v>
                </c:pt>
                <c:pt idx="7846">
                  <c:v>23339</c:v>
                </c:pt>
                <c:pt idx="7847">
                  <c:v>23342</c:v>
                </c:pt>
                <c:pt idx="7848">
                  <c:v>23345</c:v>
                </c:pt>
                <c:pt idx="7849">
                  <c:v>23348</c:v>
                </c:pt>
                <c:pt idx="7850">
                  <c:v>23351</c:v>
                </c:pt>
                <c:pt idx="7851">
                  <c:v>23354</c:v>
                </c:pt>
                <c:pt idx="7852">
                  <c:v>23357</c:v>
                </c:pt>
                <c:pt idx="7853">
                  <c:v>23360</c:v>
                </c:pt>
                <c:pt idx="7854">
                  <c:v>23363</c:v>
                </c:pt>
                <c:pt idx="7855">
                  <c:v>23366</c:v>
                </c:pt>
                <c:pt idx="7856">
                  <c:v>23369</c:v>
                </c:pt>
                <c:pt idx="7857">
                  <c:v>23372</c:v>
                </c:pt>
                <c:pt idx="7858">
                  <c:v>23375</c:v>
                </c:pt>
                <c:pt idx="7859">
                  <c:v>23378</c:v>
                </c:pt>
                <c:pt idx="7860">
                  <c:v>23381</c:v>
                </c:pt>
                <c:pt idx="7861">
                  <c:v>23384</c:v>
                </c:pt>
                <c:pt idx="7862">
                  <c:v>23387</c:v>
                </c:pt>
                <c:pt idx="7863">
                  <c:v>23390</c:v>
                </c:pt>
                <c:pt idx="7864">
                  <c:v>23393</c:v>
                </c:pt>
                <c:pt idx="7865">
                  <c:v>23396</c:v>
                </c:pt>
                <c:pt idx="7866">
                  <c:v>23399</c:v>
                </c:pt>
                <c:pt idx="7867">
                  <c:v>23402</c:v>
                </c:pt>
                <c:pt idx="7868">
                  <c:v>23405</c:v>
                </c:pt>
                <c:pt idx="7869">
                  <c:v>23408</c:v>
                </c:pt>
                <c:pt idx="7870">
                  <c:v>23411</c:v>
                </c:pt>
                <c:pt idx="7871">
                  <c:v>23414</c:v>
                </c:pt>
                <c:pt idx="7872">
                  <c:v>23417</c:v>
                </c:pt>
                <c:pt idx="7873">
                  <c:v>23420</c:v>
                </c:pt>
                <c:pt idx="7874">
                  <c:v>23423</c:v>
                </c:pt>
                <c:pt idx="7875">
                  <c:v>23426</c:v>
                </c:pt>
                <c:pt idx="7876">
                  <c:v>23429</c:v>
                </c:pt>
                <c:pt idx="7877">
                  <c:v>23432</c:v>
                </c:pt>
                <c:pt idx="7878">
                  <c:v>23435</c:v>
                </c:pt>
                <c:pt idx="7879">
                  <c:v>23438</c:v>
                </c:pt>
                <c:pt idx="7880">
                  <c:v>23441</c:v>
                </c:pt>
                <c:pt idx="7881">
                  <c:v>23444</c:v>
                </c:pt>
                <c:pt idx="7882">
                  <c:v>23447</c:v>
                </c:pt>
                <c:pt idx="7883">
                  <c:v>23450</c:v>
                </c:pt>
                <c:pt idx="7884">
                  <c:v>23453</c:v>
                </c:pt>
                <c:pt idx="7885">
                  <c:v>23456</c:v>
                </c:pt>
                <c:pt idx="7886">
                  <c:v>23459</c:v>
                </c:pt>
                <c:pt idx="7887">
                  <c:v>23462</c:v>
                </c:pt>
                <c:pt idx="7888">
                  <c:v>23465</c:v>
                </c:pt>
                <c:pt idx="7889">
                  <c:v>23468</c:v>
                </c:pt>
                <c:pt idx="7890">
                  <c:v>23471</c:v>
                </c:pt>
                <c:pt idx="7891">
                  <c:v>23474</c:v>
                </c:pt>
                <c:pt idx="7892">
                  <c:v>23477</c:v>
                </c:pt>
                <c:pt idx="7893">
                  <c:v>23480</c:v>
                </c:pt>
                <c:pt idx="7894">
                  <c:v>23483</c:v>
                </c:pt>
                <c:pt idx="7895">
                  <c:v>23486</c:v>
                </c:pt>
                <c:pt idx="7896">
                  <c:v>23489</c:v>
                </c:pt>
                <c:pt idx="7897">
                  <c:v>23492</c:v>
                </c:pt>
                <c:pt idx="7898">
                  <c:v>23495</c:v>
                </c:pt>
                <c:pt idx="7899">
                  <c:v>23498</c:v>
                </c:pt>
                <c:pt idx="7900">
                  <c:v>23501</c:v>
                </c:pt>
                <c:pt idx="7901">
                  <c:v>23504</c:v>
                </c:pt>
                <c:pt idx="7902">
                  <c:v>23507</c:v>
                </c:pt>
                <c:pt idx="7903">
                  <c:v>23510</c:v>
                </c:pt>
                <c:pt idx="7904">
                  <c:v>23513</c:v>
                </c:pt>
                <c:pt idx="7905">
                  <c:v>23516</c:v>
                </c:pt>
                <c:pt idx="7906">
                  <c:v>23519</c:v>
                </c:pt>
                <c:pt idx="7907">
                  <c:v>23522</c:v>
                </c:pt>
                <c:pt idx="7908">
                  <c:v>23525</c:v>
                </c:pt>
                <c:pt idx="7909">
                  <c:v>23528</c:v>
                </c:pt>
                <c:pt idx="7910">
                  <c:v>23531</c:v>
                </c:pt>
                <c:pt idx="7911">
                  <c:v>23534</c:v>
                </c:pt>
                <c:pt idx="7912">
                  <c:v>23537</c:v>
                </c:pt>
                <c:pt idx="7913">
                  <c:v>23540</c:v>
                </c:pt>
                <c:pt idx="7914">
                  <c:v>23543</c:v>
                </c:pt>
                <c:pt idx="7915">
                  <c:v>23546</c:v>
                </c:pt>
                <c:pt idx="7916">
                  <c:v>23549</c:v>
                </c:pt>
                <c:pt idx="7917">
                  <c:v>23552</c:v>
                </c:pt>
                <c:pt idx="7918">
                  <c:v>23555</c:v>
                </c:pt>
                <c:pt idx="7919">
                  <c:v>23558</c:v>
                </c:pt>
                <c:pt idx="7920">
                  <c:v>23561</c:v>
                </c:pt>
                <c:pt idx="7921">
                  <c:v>23564</c:v>
                </c:pt>
                <c:pt idx="7922">
                  <c:v>23567</c:v>
                </c:pt>
                <c:pt idx="7923">
                  <c:v>23570</c:v>
                </c:pt>
                <c:pt idx="7924">
                  <c:v>23573</c:v>
                </c:pt>
                <c:pt idx="7925">
                  <c:v>23576</c:v>
                </c:pt>
                <c:pt idx="7926">
                  <c:v>23579</c:v>
                </c:pt>
                <c:pt idx="7927">
                  <c:v>23582</c:v>
                </c:pt>
                <c:pt idx="7928">
                  <c:v>23585</c:v>
                </c:pt>
                <c:pt idx="7929">
                  <c:v>23588</c:v>
                </c:pt>
                <c:pt idx="7930">
                  <c:v>23591</c:v>
                </c:pt>
                <c:pt idx="7931">
                  <c:v>23594</c:v>
                </c:pt>
                <c:pt idx="7932">
                  <c:v>23597</c:v>
                </c:pt>
                <c:pt idx="7933">
                  <c:v>23600</c:v>
                </c:pt>
                <c:pt idx="7934">
                  <c:v>23603</c:v>
                </c:pt>
                <c:pt idx="7935">
                  <c:v>23606</c:v>
                </c:pt>
                <c:pt idx="7936">
                  <c:v>23609</c:v>
                </c:pt>
                <c:pt idx="7937">
                  <c:v>23612</c:v>
                </c:pt>
                <c:pt idx="7938">
                  <c:v>23615</c:v>
                </c:pt>
                <c:pt idx="7939">
                  <c:v>23618</c:v>
                </c:pt>
                <c:pt idx="7940">
                  <c:v>23621</c:v>
                </c:pt>
                <c:pt idx="7941">
                  <c:v>23624</c:v>
                </c:pt>
                <c:pt idx="7942">
                  <c:v>23627</c:v>
                </c:pt>
                <c:pt idx="7943">
                  <c:v>23630</c:v>
                </c:pt>
                <c:pt idx="7944">
                  <c:v>23633</c:v>
                </c:pt>
                <c:pt idx="7945">
                  <c:v>23636</c:v>
                </c:pt>
                <c:pt idx="7946">
                  <c:v>23639</c:v>
                </c:pt>
                <c:pt idx="7947">
                  <c:v>23642</c:v>
                </c:pt>
                <c:pt idx="7948">
                  <c:v>23645</c:v>
                </c:pt>
                <c:pt idx="7949">
                  <c:v>23648</c:v>
                </c:pt>
                <c:pt idx="7950">
                  <c:v>23651</c:v>
                </c:pt>
                <c:pt idx="7951">
                  <c:v>23654</c:v>
                </c:pt>
                <c:pt idx="7952">
                  <c:v>23657</c:v>
                </c:pt>
                <c:pt idx="7953">
                  <c:v>23660</c:v>
                </c:pt>
                <c:pt idx="7954">
                  <c:v>23663</c:v>
                </c:pt>
                <c:pt idx="7955">
                  <c:v>23666</c:v>
                </c:pt>
                <c:pt idx="7956">
                  <c:v>23669</c:v>
                </c:pt>
                <c:pt idx="7957">
                  <c:v>23672</c:v>
                </c:pt>
                <c:pt idx="7958">
                  <c:v>23675</c:v>
                </c:pt>
                <c:pt idx="7959">
                  <c:v>23678</c:v>
                </c:pt>
                <c:pt idx="7960">
                  <c:v>23681</c:v>
                </c:pt>
                <c:pt idx="7961">
                  <c:v>23684</c:v>
                </c:pt>
                <c:pt idx="7962">
                  <c:v>23687</c:v>
                </c:pt>
                <c:pt idx="7963">
                  <c:v>23690</c:v>
                </c:pt>
                <c:pt idx="7964">
                  <c:v>23693</c:v>
                </c:pt>
                <c:pt idx="7965">
                  <c:v>23696</c:v>
                </c:pt>
                <c:pt idx="7966">
                  <c:v>23699</c:v>
                </c:pt>
                <c:pt idx="7967">
                  <c:v>23702</c:v>
                </c:pt>
                <c:pt idx="7968">
                  <c:v>23705</c:v>
                </c:pt>
                <c:pt idx="7969">
                  <c:v>23708</c:v>
                </c:pt>
                <c:pt idx="7970">
                  <c:v>23711</c:v>
                </c:pt>
                <c:pt idx="7971">
                  <c:v>23714</c:v>
                </c:pt>
                <c:pt idx="7972">
                  <c:v>23717</c:v>
                </c:pt>
                <c:pt idx="7973">
                  <c:v>23720</c:v>
                </c:pt>
                <c:pt idx="7974">
                  <c:v>23723</c:v>
                </c:pt>
                <c:pt idx="7975">
                  <c:v>23726</c:v>
                </c:pt>
                <c:pt idx="7976">
                  <c:v>23729</c:v>
                </c:pt>
                <c:pt idx="7977">
                  <c:v>23732</c:v>
                </c:pt>
                <c:pt idx="7978">
                  <c:v>23735</c:v>
                </c:pt>
                <c:pt idx="7979">
                  <c:v>23738</c:v>
                </c:pt>
                <c:pt idx="7980">
                  <c:v>23741</c:v>
                </c:pt>
                <c:pt idx="7981">
                  <c:v>23744</c:v>
                </c:pt>
                <c:pt idx="7982">
                  <c:v>23747</c:v>
                </c:pt>
                <c:pt idx="7983">
                  <c:v>23750</c:v>
                </c:pt>
                <c:pt idx="7984">
                  <c:v>23753</c:v>
                </c:pt>
                <c:pt idx="7985">
                  <c:v>23756</c:v>
                </c:pt>
                <c:pt idx="7986">
                  <c:v>23759</c:v>
                </c:pt>
                <c:pt idx="7987">
                  <c:v>23762</c:v>
                </c:pt>
                <c:pt idx="7988">
                  <c:v>23765</c:v>
                </c:pt>
                <c:pt idx="7989">
                  <c:v>23768</c:v>
                </c:pt>
                <c:pt idx="7990">
                  <c:v>23771</c:v>
                </c:pt>
                <c:pt idx="7991">
                  <c:v>23774</c:v>
                </c:pt>
                <c:pt idx="7992">
                  <c:v>23777</c:v>
                </c:pt>
                <c:pt idx="7993">
                  <c:v>23780</c:v>
                </c:pt>
                <c:pt idx="7994">
                  <c:v>23783</c:v>
                </c:pt>
                <c:pt idx="7995">
                  <c:v>23786</c:v>
                </c:pt>
                <c:pt idx="7996">
                  <c:v>23789</c:v>
                </c:pt>
                <c:pt idx="7997">
                  <c:v>23792</c:v>
                </c:pt>
                <c:pt idx="7998">
                  <c:v>23795</c:v>
                </c:pt>
                <c:pt idx="7999">
                  <c:v>23798</c:v>
                </c:pt>
                <c:pt idx="8000">
                  <c:v>23801</c:v>
                </c:pt>
                <c:pt idx="8001">
                  <c:v>23804</c:v>
                </c:pt>
                <c:pt idx="8002">
                  <c:v>23807</c:v>
                </c:pt>
                <c:pt idx="8003">
                  <c:v>23810</c:v>
                </c:pt>
                <c:pt idx="8004">
                  <c:v>23813</c:v>
                </c:pt>
                <c:pt idx="8005">
                  <c:v>23816</c:v>
                </c:pt>
                <c:pt idx="8006">
                  <c:v>23819</c:v>
                </c:pt>
                <c:pt idx="8007">
                  <c:v>23822</c:v>
                </c:pt>
                <c:pt idx="8008">
                  <c:v>23825</c:v>
                </c:pt>
                <c:pt idx="8009">
                  <c:v>23828</c:v>
                </c:pt>
                <c:pt idx="8010">
                  <c:v>23831</c:v>
                </c:pt>
                <c:pt idx="8011">
                  <c:v>23834</c:v>
                </c:pt>
                <c:pt idx="8012">
                  <c:v>23837</c:v>
                </c:pt>
                <c:pt idx="8013">
                  <c:v>23840</c:v>
                </c:pt>
                <c:pt idx="8014">
                  <c:v>23843</c:v>
                </c:pt>
                <c:pt idx="8015">
                  <c:v>23846</c:v>
                </c:pt>
                <c:pt idx="8016">
                  <c:v>23849</c:v>
                </c:pt>
                <c:pt idx="8017">
                  <c:v>23852</c:v>
                </c:pt>
                <c:pt idx="8018">
                  <c:v>23855</c:v>
                </c:pt>
                <c:pt idx="8019">
                  <c:v>23858</c:v>
                </c:pt>
                <c:pt idx="8020">
                  <c:v>23861</c:v>
                </c:pt>
                <c:pt idx="8021">
                  <c:v>23864</c:v>
                </c:pt>
                <c:pt idx="8022">
                  <c:v>23867</c:v>
                </c:pt>
                <c:pt idx="8023">
                  <c:v>23870</c:v>
                </c:pt>
                <c:pt idx="8024">
                  <c:v>23873</c:v>
                </c:pt>
                <c:pt idx="8025">
                  <c:v>23876</c:v>
                </c:pt>
                <c:pt idx="8026">
                  <c:v>23879</c:v>
                </c:pt>
                <c:pt idx="8027">
                  <c:v>23882</c:v>
                </c:pt>
                <c:pt idx="8028">
                  <c:v>23885</c:v>
                </c:pt>
                <c:pt idx="8029">
                  <c:v>23888</c:v>
                </c:pt>
                <c:pt idx="8030">
                  <c:v>23891</c:v>
                </c:pt>
                <c:pt idx="8031">
                  <c:v>23894</c:v>
                </c:pt>
                <c:pt idx="8032">
                  <c:v>23897</c:v>
                </c:pt>
                <c:pt idx="8033">
                  <c:v>23900</c:v>
                </c:pt>
                <c:pt idx="8034">
                  <c:v>23903</c:v>
                </c:pt>
                <c:pt idx="8035">
                  <c:v>23906</c:v>
                </c:pt>
                <c:pt idx="8036">
                  <c:v>23909</c:v>
                </c:pt>
                <c:pt idx="8037">
                  <c:v>23912</c:v>
                </c:pt>
                <c:pt idx="8038">
                  <c:v>23915</c:v>
                </c:pt>
                <c:pt idx="8039">
                  <c:v>23918</c:v>
                </c:pt>
                <c:pt idx="8040">
                  <c:v>23921</c:v>
                </c:pt>
                <c:pt idx="8041">
                  <c:v>23924</c:v>
                </c:pt>
                <c:pt idx="8042">
                  <c:v>23927</c:v>
                </c:pt>
                <c:pt idx="8043">
                  <c:v>23930</c:v>
                </c:pt>
                <c:pt idx="8044">
                  <c:v>23933</c:v>
                </c:pt>
                <c:pt idx="8045">
                  <c:v>23936</c:v>
                </c:pt>
                <c:pt idx="8046">
                  <c:v>23939</c:v>
                </c:pt>
                <c:pt idx="8047">
                  <c:v>23942</c:v>
                </c:pt>
                <c:pt idx="8048">
                  <c:v>23945</c:v>
                </c:pt>
                <c:pt idx="8049">
                  <c:v>23948</c:v>
                </c:pt>
                <c:pt idx="8050">
                  <c:v>23951</c:v>
                </c:pt>
                <c:pt idx="8051">
                  <c:v>23954</c:v>
                </c:pt>
                <c:pt idx="8052">
                  <c:v>23957</c:v>
                </c:pt>
                <c:pt idx="8053">
                  <c:v>23960</c:v>
                </c:pt>
                <c:pt idx="8054">
                  <c:v>23963</c:v>
                </c:pt>
                <c:pt idx="8055">
                  <c:v>23966</c:v>
                </c:pt>
                <c:pt idx="8056">
                  <c:v>23969</c:v>
                </c:pt>
                <c:pt idx="8057">
                  <c:v>23972</c:v>
                </c:pt>
                <c:pt idx="8058">
                  <c:v>23975</c:v>
                </c:pt>
                <c:pt idx="8059">
                  <c:v>23978</c:v>
                </c:pt>
                <c:pt idx="8060">
                  <c:v>23981</c:v>
                </c:pt>
                <c:pt idx="8061">
                  <c:v>23984</c:v>
                </c:pt>
                <c:pt idx="8062">
                  <c:v>23987</c:v>
                </c:pt>
                <c:pt idx="8063">
                  <c:v>23990</c:v>
                </c:pt>
                <c:pt idx="8064">
                  <c:v>23993</c:v>
                </c:pt>
                <c:pt idx="8065">
                  <c:v>23996</c:v>
                </c:pt>
                <c:pt idx="8066">
                  <c:v>23999</c:v>
                </c:pt>
                <c:pt idx="8067">
                  <c:v>24002</c:v>
                </c:pt>
                <c:pt idx="8068">
                  <c:v>24005</c:v>
                </c:pt>
                <c:pt idx="8069">
                  <c:v>24008</c:v>
                </c:pt>
                <c:pt idx="8070">
                  <c:v>24011</c:v>
                </c:pt>
                <c:pt idx="8071">
                  <c:v>24014</c:v>
                </c:pt>
                <c:pt idx="8072">
                  <c:v>24017</c:v>
                </c:pt>
                <c:pt idx="8073">
                  <c:v>24020</c:v>
                </c:pt>
                <c:pt idx="8074">
                  <c:v>24023</c:v>
                </c:pt>
                <c:pt idx="8075">
                  <c:v>24026</c:v>
                </c:pt>
                <c:pt idx="8076">
                  <c:v>24029</c:v>
                </c:pt>
                <c:pt idx="8077">
                  <c:v>24032</c:v>
                </c:pt>
                <c:pt idx="8078">
                  <c:v>24035</c:v>
                </c:pt>
                <c:pt idx="8079">
                  <c:v>24038</c:v>
                </c:pt>
                <c:pt idx="8080">
                  <c:v>24041</c:v>
                </c:pt>
                <c:pt idx="8081">
                  <c:v>24044</c:v>
                </c:pt>
                <c:pt idx="8082">
                  <c:v>24047</c:v>
                </c:pt>
                <c:pt idx="8083">
                  <c:v>24050</c:v>
                </c:pt>
                <c:pt idx="8084">
                  <c:v>24053</c:v>
                </c:pt>
                <c:pt idx="8085">
                  <c:v>24056</c:v>
                </c:pt>
                <c:pt idx="8086">
                  <c:v>24059</c:v>
                </c:pt>
                <c:pt idx="8087">
                  <c:v>24062</c:v>
                </c:pt>
                <c:pt idx="8088">
                  <c:v>24065</c:v>
                </c:pt>
                <c:pt idx="8089">
                  <c:v>24068</c:v>
                </c:pt>
                <c:pt idx="8090">
                  <c:v>24071</c:v>
                </c:pt>
                <c:pt idx="8091">
                  <c:v>24074</c:v>
                </c:pt>
                <c:pt idx="8092">
                  <c:v>24077</c:v>
                </c:pt>
                <c:pt idx="8093">
                  <c:v>24080</c:v>
                </c:pt>
                <c:pt idx="8094">
                  <c:v>24083</c:v>
                </c:pt>
                <c:pt idx="8095">
                  <c:v>24086</c:v>
                </c:pt>
                <c:pt idx="8096">
                  <c:v>24089</c:v>
                </c:pt>
                <c:pt idx="8097">
                  <c:v>24092</c:v>
                </c:pt>
                <c:pt idx="8098">
                  <c:v>24095</c:v>
                </c:pt>
                <c:pt idx="8099">
                  <c:v>24098</c:v>
                </c:pt>
                <c:pt idx="8100">
                  <c:v>24101</c:v>
                </c:pt>
                <c:pt idx="8101">
                  <c:v>24104</c:v>
                </c:pt>
                <c:pt idx="8102">
                  <c:v>24107</c:v>
                </c:pt>
                <c:pt idx="8103">
                  <c:v>24110</c:v>
                </c:pt>
                <c:pt idx="8104">
                  <c:v>24113</c:v>
                </c:pt>
                <c:pt idx="8105">
                  <c:v>24116</c:v>
                </c:pt>
                <c:pt idx="8106">
                  <c:v>24119</c:v>
                </c:pt>
                <c:pt idx="8107">
                  <c:v>24122</c:v>
                </c:pt>
                <c:pt idx="8108">
                  <c:v>24125</c:v>
                </c:pt>
                <c:pt idx="8109">
                  <c:v>24128</c:v>
                </c:pt>
                <c:pt idx="8110">
                  <c:v>24131</c:v>
                </c:pt>
                <c:pt idx="8111">
                  <c:v>24134</c:v>
                </c:pt>
                <c:pt idx="8112">
                  <c:v>24137</c:v>
                </c:pt>
                <c:pt idx="8113">
                  <c:v>24140</c:v>
                </c:pt>
                <c:pt idx="8114">
                  <c:v>24143</c:v>
                </c:pt>
                <c:pt idx="8115">
                  <c:v>24146</c:v>
                </c:pt>
                <c:pt idx="8116">
                  <c:v>24149</c:v>
                </c:pt>
                <c:pt idx="8117">
                  <c:v>24152</c:v>
                </c:pt>
                <c:pt idx="8118">
                  <c:v>24155</c:v>
                </c:pt>
                <c:pt idx="8119">
                  <c:v>24158</c:v>
                </c:pt>
                <c:pt idx="8120">
                  <c:v>24161</c:v>
                </c:pt>
                <c:pt idx="8121">
                  <c:v>24164</c:v>
                </c:pt>
                <c:pt idx="8122">
                  <c:v>24167</c:v>
                </c:pt>
                <c:pt idx="8123">
                  <c:v>24170</c:v>
                </c:pt>
                <c:pt idx="8124">
                  <c:v>24173</c:v>
                </c:pt>
                <c:pt idx="8125">
                  <c:v>24176</c:v>
                </c:pt>
                <c:pt idx="8126">
                  <c:v>24179</c:v>
                </c:pt>
                <c:pt idx="8127">
                  <c:v>24182</c:v>
                </c:pt>
                <c:pt idx="8128">
                  <c:v>24185</c:v>
                </c:pt>
                <c:pt idx="8129">
                  <c:v>24188</c:v>
                </c:pt>
                <c:pt idx="8130">
                  <c:v>24191</c:v>
                </c:pt>
                <c:pt idx="8131">
                  <c:v>24194</c:v>
                </c:pt>
                <c:pt idx="8132">
                  <c:v>24197</c:v>
                </c:pt>
                <c:pt idx="8133">
                  <c:v>24200</c:v>
                </c:pt>
                <c:pt idx="8134">
                  <c:v>24203</c:v>
                </c:pt>
                <c:pt idx="8135">
                  <c:v>24206</c:v>
                </c:pt>
                <c:pt idx="8136">
                  <c:v>24209</c:v>
                </c:pt>
                <c:pt idx="8137">
                  <c:v>24212</c:v>
                </c:pt>
                <c:pt idx="8138">
                  <c:v>24215</c:v>
                </c:pt>
                <c:pt idx="8139">
                  <c:v>24218</c:v>
                </c:pt>
                <c:pt idx="8140">
                  <c:v>24221</c:v>
                </c:pt>
                <c:pt idx="8141">
                  <c:v>24224</c:v>
                </c:pt>
                <c:pt idx="8142">
                  <c:v>24227</c:v>
                </c:pt>
                <c:pt idx="8143">
                  <c:v>24230</c:v>
                </c:pt>
                <c:pt idx="8144">
                  <c:v>24233</c:v>
                </c:pt>
                <c:pt idx="8145">
                  <c:v>24236</c:v>
                </c:pt>
                <c:pt idx="8146">
                  <c:v>24239</c:v>
                </c:pt>
                <c:pt idx="8147">
                  <c:v>24242</c:v>
                </c:pt>
                <c:pt idx="8148">
                  <c:v>24245</c:v>
                </c:pt>
                <c:pt idx="8149">
                  <c:v>24248</c:v>
                </c:pt>
                <c:pt idx="8150">
                  <c:v>24251</c:v>
                </c:pt>
                <c:pt idx="8151">
                  <c:v>24254</c:v>
                </c:pt>
                <c:pt idx="8152">
                  <c:v>24257</c:v>
                </c:pt>
                <c:pt idx="8153">
                  <c:v>24260</c:v>
                </c:pt>
                <c:pt idx="8154">
                  <c:v>24263</c:v>
                </c:pt>
                <c:pt idx="8155">
                  <c:v>24266</c:v>
                </c:pt>
                <c:pt idx="8156">
                  <c:v>24269</c:v>
                </c:pt>
                <c:pt idx="8157">
                  <c:v>24272</c:v>
                </c:pt>
                <c:pt idx="8158">
                  <c:v>24275</c:v>
                </c:pt>
                <c:pt idx="8159">
                  <c:v>24278</c:v>
                </c:pt>
                <c:pt idx="8160">
                  <c:v>24281</c:v>
                </c:pt>
                <c:pt idx="8161">
                  <c:v>24284</c:v>
                </c:pt>
                <c:pt idx="8162">
                  <c:v>24287</c:v>
                </c:pt>
                <c:pt idx="8163">
                  <c:v>24290</c:v>
                </c:pt>
                <c:pt idx="8164">
                  <c:v>24293</c:v>
                </c:pt>
                <c:pt idx="8165">
                  <c:v>24296</c:v>
                </c:pt>
                <c:pt idx="8166">
                  <c:v>24299</c:v>
                </c:pt>
                <c:pt idx="8167">
                  <c:v>24302</c:v>
                </c:pt>
                <c:pt idx="8168">
                  <c:v>24305</c:v>
                </c:pt>
                <c:pt idx="8169">
                  <c:v>24308</c:v>
                </c:pt>
                <c:pt idx="8170">
                  <c:v>24311</c:v>
                </c:pt>
                <c:pt idx="8171">
                  <c:v>24314</c:v>
                </c:pt>
                <c:pt idx="8172">
                  <c:v>24317</c:v>
                </c:pt>
                <c:pt idx="8173">
                  <c:v>24320</c:v>
                </c:pt>
                <c:pt idx="8174">
                  <c:v>24323</c:v>
                </c:pt>
                <c:pt idx="8175">
                  <c:v>24326</c:v>
                </c:pt>
                <c:pt idx="8176">
                  <c:v>24329</c:v>
                </c:pt>
                <c:pt idx="8177">
                  <c:v>24332</c:v>
                </c:pt>
                <c:pt idx="8178">
                  <c:v>24335</c:v>
                </c:pt>
                <c:pt idx="8179">
                  <c:v>24338</c:v>
                </c:pt>
                <c:pt idx="8180">
                  <c:v>24341</c:v>
                </c:pt>
                <c:pt idx="8181">
                  <c:v>24344</c:v>
                </c:pt>
                <c:pt idx="8182">
                  <c:v>24347</c:v>
                </c:pt>
                <c:pt idx="8183">
                  <c:v>24350</c:v>
                </c:pt>
                <c:pt idx="8184">
                  <c:v>24353</c:v>
                </c:pt>
                <c:pt idx="8185">
                  <c:v>24356</c:v>
                </c:pt>
                <c:pt idx="8186">
                  <c:v>24359</c:v>
                </c:pt>
                <c:pt idx="8187">
                  <c:v>24362</c:v>
                </c:pt>
                <c:pt idx="8188">
                  <c:v>24365</c:v>
                </c:pt>
                <c:pt idx="8189">
                  <c:v>24368</c:v>
                </c:pt>
                <c:pt idx="8190">
                  <c:v>24371</c:v>
                </c:pt>
                <c:pt idx="8191">
                  <c:v>24374</c:v>
                </c:pt>
                <c:pt idx="8192">
                  <c:v>24377</c:v>
                </c:pt>
                <c:pt idx="8193">
                  <c:v>24380</c:v>
                </c:pt>
                <c:pt idx="8194">
                  <c:v>24383</c:v>
                </c:pt>
                <c:pt idx="8195">
                  <c:v>24386</c:v>
                </c:pt>
                <c:pt idx="8196">
                  <c:v>24389</c:v>
                </c:pt>
                <c:pt idx="8197">
                  <c:v>24392</c:v>
                </c:pt>
                <c:pt idx="8198">
                  <c:v>24395</c:v>
                </c:pt>
                <c:pt idx="8199">
                  <c:v>24398</c:v>
                </c:pt>
                <c:pt idx="8200">
                  <c:v>24401</c:v>
                </c:pt>
                <c:pt idx="8201">
                  <c:v>24404</c:v>
                </c:pt>
                <c:pt idx="8202">
                  <c:v>24407</c:v>
                </c:pt>
                <c:pt idx="8203">
                  <c:v>24410</c:v>
                </c:pt>
                <c:pt idx="8204">
                  <c:v>24413</c:v>
                </c:pt>
                <c:pt idx="8205">
                  <c:v>24416</c:v>
                </c:pt>
                <c:pt idx="8206">
                  <c:v>24419</c:v>
                </c:pt>
                <c:pt idx="8207">
                  <c:v>24422</c:v>
                </c:pt>
                <c:pt idx="8208">
                  <c:v>24425</c:v>
                </c:pt>
                <c:pt idx="8209">
                  <c:v>24428</c:v>
                </c:pt>
                <c:pt idx="8210">
                  <c:v>24431</c:v>
                </c:pt>
                <c:pt idx="8211">
                  <c:v>24434</c:v>
                </c:pt>
                <c:pt idx="8212">
                  <c:v>24437</c:v>
                </c:pt>
                <c:pt idx="8213">
                  <c:v>24440</c:v>
                </c:pt>
                <c:pt idx="8214">
                  <c:v>24443</c:v>
                </c:pt>
                <c:pt idx="8215">
                  <c:v>24446</c:v>
                </c:pt>
                <c:pt idx="8216">
                  <c:v>24449</c:v>
                </c:pt>
                <c:pt idx="8217">
                  <c:v>24452</c:v>
                </c:pt>
                <c:pt idx="8218">
                  <c:v>24455</c:v>
                </c:pt>
                <c:pt idx="8219">
                  <c:v>24458</c:v>
                </c:pt>
                <c:pt idx="8220">
                  <c:v>24461</c:v>
                </c:pt>
                <c:pt idx="8221">
                  <c:v>24464</c:v>
                </c:pt>
                <c:pt idx="8222">
                  <c:v>24467</c:v>
                </c:pt>
                <c:pt idx="8223">
                  <c:v>24470</c:v>
                </c:pt>
                <c:pt idx="8224">
                  <c:v>24473</c:v>
                </c:pt>
                <c:pt idx="8225">
                  <c:v>24476</c:v>
                </c:pt>
                <c:pt idx="8226">
                  <c:v>24479</c:v>
                </c:pt>
                <c:pt idx="8227">
                  <c:v>24482</c:v>
                </c:pt>
                <c:pt idx="8228">
                  <c:v>24485</c:v>
                </c:pt>
                <c:pt idx="8229">
                  <c:v>24488</c:v>
                </c:pt>
                <c:pt idx="8230">
                  <c:v>24491</c:v>
                </c:pt>
                <c:pt idx="8231">
                  <c:v>24494</c:v>
                </c:pt>
                <c:pt idx="8232">
                  <c:v>24497</c:v>
                </c:pt>
                <c:pt idx="8233">
                  <c:v>24500</c:v>
                </c:pt>
                <c:pt idx="8234">
                  <c:v>24503</c:v>
                </c:pt>
                <c:pt idx="8235">
                  <c:v>24506</c:v>
                </c:pt>
                <c:pt idx="8236">
                  <c:v>24509</c:v>
                </c:pt>
                <c:pt idx="8237">
                  <c:v>24512</c:v>
                </c:pt>
                <c:pt idx="8238">
                  <c:v>24515</c:v>
                </c:pt>
                <c:pt idx="8239">
                  <c:v>24518</c:v>
                </c:pt>
                <c:pt idx="8240">
                  <c:v>24521</c:v>
                </c:pt>
                <c:pt idx="8241">
                  <c:v>24524</c:v>
                </c:pt>
                <c:pt idx="8242">
                  <c:v>24527</c:v>
                </c:pt>
                <c:pt idx="8243">
                  <c:v>24530</c:v>
                </c:pt>
                <c:pt idx="8244">
                  <c:v>24533</c:v>
                </c:pt>
                <c:pt idx="8245">
                  <c:v>24536</c:v>
                </c:pt>
                <c:pt idx="8246">
                  <c:v>24539</c:v>
                </c:pt>
                <c:pt idx="8247">
                  <c:v>24542</c:v>
                </c:pt>
                <c:pt idx="8248">
                  <c:v>24545</c:v>
                </c:pt>
                <c:pt idx="8249">
                  <c:v>24548</c:v>
                </c:pt>
                <c:pt idx="8250">
                  <c:v>24551</c:v>
                </c:pt>
                <c:pt idx="8251">
                  <c:v>24554</c:v>
                </c:pt>
                <c:pt idx="8252">
                  <c:v>24557</c:v>
                </c:pt>
                <c:pt idx="8253">
                  <c:v>24560</c:v>
                </c:pt>
                <c:pt idx="8254">
                  <c:v>24563</c:v>
                </c:pt>
                <c:pt idx="8255">
                  <c:v>24566</c:v>
                </c:pt>
                <c:pt idx="8256">
                  <c:v>24569</c:v>
                </c:pt>
                <c:pt idx="8257">
                  <c:v>24572</c:v>
                </c:pt>
                <c:pt idx="8258">
                  <c:v>24575</c:v>
                </c:pt>
                <c:pt idx="8259">
                  <c:v>24578</c:v>
                </c:pt>
                <c:pt idx="8260">
                  <c:v>24581</c:v>
                </c:pt>
                <c:pt idx="8261">
                  <c:v>24584</c:v>
                </c:pt>
                <c:pt idx="8262">
                  <c:v>24587</c:v>
                </c:pt>
                <c:pt idx="8263">
                  <c:v>24590</c:v>
                </c:pt>
                <c:pt idx="8264">
                  <c:v>24593</c:v>
                </c:pt>
                <c:pt idx="8265">
                  <c:v>24596</c:v>
                </c:pt>
                <c:pt idx="8266">
                  <c:v>24599</c:v>
                </c:pt>
                <c:pt idx="8267">
                  <c:v>24602</c:v>
                </c:pt>
                <c:pt idx="8268">
                  <c:v>24605</c:v>
                </c:pt>
                <c:pt idx="8269">
                  <c:v>24608</c:v>
                </c:pt>
                <c:pt idx="8270">
                  <c:v>24611</c:v>
                </c:pt>
                <c:pt idx="8271">
                  <c:v>24614</c:v>
                </c:pt>
                <c:pt idx="8272">
                  <c:v>24617</c:v>
                </c:pt>
                <c:pt idx="8273">
                  <c:v>24620</c:v>
                </c:pt>
                <c:pt idx="8274">
                  <c:v>24623</c:v>
                </c:pt>
                <c:pt idx="8275">
                  <c:v>24626</c:v>
                </c:pt>
                <c:pt idx="8276">
                  <c:v>24629</c:v>
                </c:pt>
                <c:pt idx="8277">
                  <c:v>24632</c:v>
                </c:pt>
                <c:pt idx="8278">
                  <c:v>24635</c:v>
                </c:pt>
                <c:pt idx="8279">
                  <c:v>24638</c:v>
                </c:pt>
                <c:pt idx="8280">
                  <c:v>24641</c:v>
                </c:pt>
                <c:pt idx="8281">
                  <c:v>24644</c:v>
                </c:pt>
                <c:pt idx="8282">
                  <c:v>24647</c:v>
                </c:pt>
                <c:pt idx="8283">
                  <c:v>24650</c:v>
                </c:pt>
                <c:pt idx="8284">
                  <c:v>24653</c:v>
                </c:pt>
                <c:pt idx="8285">
                  <c:v>24656</c:v>
                </c:pt>
                <c:pt idx="8286">
                  <c:v>24659</c:v>
                </c:pt>
                <c:pt idx="8287">
                  <c:v>24662</c:v>
                </c:pt>
                <c:pt idx="8288">
                  <c:v>24665</c:v>
                </c:pt>
                <c:pt idx="8289">
                  <c:v>24668</c:v>
                </c:pt>
                <c:pt idx="8290">
                  <c:v>24671</c:v>
                </c:pt>
                <c:pt idx="8291">
                  <c:v>24674</c:v>
                </c:pt>
                <c:pt idx="8292">
                  <c:v>24677</c:v>
                </c:pt>
                <c:pt idx="8293">
                  <c:v>24680</c:v>
                </c:pt>
                <c:pt idx="8294">
                  <c:v>24683</c:v>
                </c:pt>
                <c:pt idx="8295">
                  <c:v>24686</c:v>
                </c:pt>
                <c:pt idx="8296">
                  <c:v>24689</c:v>
                </c:pt>
                <c:pt idx="8297">
                  <c:v>24692</c:v>
                </c:pt>
                <c:pt idx="8298">
                  <c:v>24695</c:v>
                </c:pt>
                <c:pt idx="8299">
                  <c:v>24698</c:v>
                </c:pt>
                <c:pt idx="8300">
                  <c:v>24701</c:v>
                </c:pt>
                <c:pt idx="8301">
                  <c:v>24704</c:v>
                </c:pt>
                <c:pt idx="8302">
                  <c:v>24707</c:v>
                </c:pt>
                <c:pt idx="8303">
                  <c:v>24710</c:v>
                </c:pt>
                <c:pt idx="8304">
                  <c:v>24713</c:v>
                </c:pt>
                <c:pt idx="8305">
                  <c:v>24716</c:v>
                </c:pt>
                <c:pt idx="8306">
                  <c:v>24719</c:v>
                </c:pt>
                <c:pt idx="8307">
                  <c:v>24722</c:v>
                </c:pt>
                <c:pt idx="8308">
                  <c:v>24725</c:v>
                </c:pt>
                <c:pt idx="8309">
                  <c:v>24728</c:v>
                </c:pt>
                <c:pt idx="8310">
                  <c:v>24731</c:v>
                </c:pt>
                <c:pt idx="8311">
                  <c:v>24734</c:v>
                </c:pt>
                <c:pt idx="8312">
                  <c:v>24737</c:v>
                </c:pt>
                <c:pt idx="8313">
                  <c:v>24740</c:v>
                </c:pt>
                <c:pt idx="8314">
                  <c:v>24743</c:v>
                </c:pt>
                <c:pt idx="8315">
                  <c:v>24746</c:v>
                </c:pt>
                <c:pt idx="8316">
                  <c:v>24749</c:v>
                </c:pt>
                <c:pt idx="8317">
                  <c:v>24752</c:v>
                </c:pt>
                <c:pt idx="8318">
                  <c:v>24755</c:v>
                </c:pt>
                <c:pt idx="8319">
                  <c:v>24758</c:v>
                </c:pt>
                <c:pt idx="8320">
                  <c:v>24761</c:v>
                </c:pt>
                <c:pt idx="8321">
                  <c:v>24764</c:v>
                </c:pt>
                <c:pt idx="8322">
                  <c:v>24767</c:v>
                </c:pt>
                <c:pt idx="8323">
                  <c:v>24770</c:v>
                </c:pt>
                <c:pt idx="8324">
                  <c:v>24773</c:v>
                </c:pt>
                <c:pt idx="8325">
                  <c:v>24776</c:v>
                </c:pt>
                <c:pt idx="8326">
                  <c:v>24779</c:v>
                </c:pt>
                <c:pt idx="8327">
                  <c:v>24782</c:v>
                </c:pt>
                <c:pt idx="8328">
                  <c:v>24785</c:v>
                </c:pt>
                <c:pt idx="8329">
                  <c:v>24788</c:v>
                </c:pt>
                <c:pt idx="8330">
                  <c:v>24791</c:v>
                </c:pt>
                <c:pt idx="8331">
                  <c:v>24794</c:v>
                </c:pt>
                <c:pt idx="8332">
                  <c:v>24797</c:v>
                </c:pt>
                <c:pt idx="8333">
                  <c:v>24800</c:v>
                </c:pt>
                <c:pt idx="8334">
                  <c:v>24803</c:v>
                </c:pt>
                <c:pt idx="8335">
                  <c:v>24806</c:v>
                </c:pt>
                <c:pt idx="8336">
                  <c:v>24809</c:v>
                </c:pt>
                <c:pt idx="8337">
                  <c:v>24812</c:v>
                </c:pt>
                <c:pt idx="8338">
                  <c:v>24815</c:v>
                </c:pt>
                <c:pt idx="8339">
                  <c:v>24818</c:v>
                </c:pt>
                <c:pt idx="8340">
                  <c:v>24821</c:v>
                </c:pt>
                <c:pt idx="8341">
                  <c:v>24824</c:v>
                </c:pt>
                <c:pt idx="8342">
                  <c:v>24827</c:v>
                </c:pt>
                <c:pt idx="8343">
                  <c:v>24830</c:v>
                </c:pt>
                <c:pt idx="8344">
                  <c:v>24833</c:v>
                </c:pt>
                <c:pt idx="8345">
                  <c:v>24836</c:v>
                </c:pt>
                <c:pt idx="8346">
                  <c:v>24839</c:v>
                </c:pt>
                <c:pt idx="8347">
                  <c:v>24842</c:v>
                </c:pt>
                <c:pt idx="8348">
                  <c:v>24845</c:v>
                </c:pt>
                <c:pt idx="8349">
                  <c:v>24848</c:v>
                </c:pt>
                <c:pt idx="8350">
                  <c:v>24851</c:v>
                </c:pt>
                <c:pt idx="8351">
                  <c:v>24854</c:v>
                </c:pt>
                <c:pt idx="8352">
                  <c:v>24857</c:v>
                </c:pt>
                <c:pt idx="8353">
                  <c:v>24860</c:v>
                </c:pt>
                <c:pt idx="8354">
                  <c:v>24863</c:v>
                </c:pt>
                <c:pt idx="8355">
                  <c:v>24866</c:v>
                </c:pt>
                <c:pt idx="8356">
                  <c:v>24869</c:v>
                </c:pt>
                <c:pt idx="8357">
                  <c:v>24872</c:v>
                </c:pt>
                <c:pt idx="8358">
                  <c:v>24875</c:v>
                </c:pt>
                <c:pt idx="8359">
                  <c:v>24878</c:v>
                </c:pt>
                <c:pt idx="8360">
                  <c:v>24881</c:v>
                </c:pt>
                <c:pt idx="8361">
                  <c:v>24884</c:v>
                </c:pt>
                <c:pt idx="8362">
                  <c:v>24887</c:v>
                </c:pt>
                <c:pt idx="8363">
                  <c:v>24890</c:v>
                </c:pt>
                <c:pt idx="8364">
                  <c:v>24893</c:v>
                </c:pt>
                <c:pt idx="8365">
                  <c:v>24896</c:v>
                </c:pt>
                <c:pt idx="8366">
                  <c:v>24899</c:v>
                </c:pt>
                <c:pt idx="8367">
                  <c:v>24902</c:v>
                </c:pt>
                <c:pt idx="8368">
                  <c:v>24905</c:v>
                </c:pt>
                <c:pt idx="8369">
                  <c:v>24908</c:v>
                </c:pt>
                <c:pt idx="8370">
                  <c:v>24911</c:v>
                </c:pt>
                <c:pt idx="8371">
                  <c:v>24914</c:v>
                </c:pt>
                <c:pt idx="8372">
                  <c:v>24917</c:v>
                </c:pt>
                <c:pt idx="8373">
                  <c:v>24920</c:v>
                </c:pt>
                <c:pt idx="8374">
                  <c:v>24923</c:v>
                </c:pt>
                <c:pt idx="8375">
                  <c:v>24926</c:v>
                </c:pt>
                <c:pt idx="8376">
                  <c:v>24929</c:v>
                </c:pt>
                <c:pt idx="8377">
                  <c:v>24932</c:v>
                </c:pt>
                <c:pt idx="8378">
                  <c:v>24935</c:v>
                </c:pt>
                <c:pt idx="8379">
                  <c:v>24938</c:v>
                </c:pt>
                <c:pt idx="8380">
                  <c:v>24941</c:v>
                </c:pt>
                <c:pt idx="8381">
                  <c:v>24944</c:v>
                </c:pt>
                <c:pt idx="8382">
                  <c:v>24947</c:v>
                </c:pt>
                <c:pt idx="8383">
                  <c:v>24950</c:v>
                </c:pt>
                <c:pt idx="8384">
                  <c:v>24953</c:v>
                </c:pt>
                <c:pt idx="8385">
                  <c:v>24956</c:v>
                </c:pt>
                <c:pt idx="8386">
                  <c:v>24959</c:v>
                </c:pt>
                <c:pt idx="8387">
                  <c:v>24962</c:v>
                </c:pt>
                <c:pt idx="8388">
                  <c:v>24965</c:v>
                </c:pt>
                <c:pt idx="8389">
                  <c:v>24968</c:v>
                </c:pt>
                <c:pt idx="8390">
                  <c:v>24971</c:v>
                </c:pt>
                <c:pt idx="8391">
                  <c:v>24974</c:v>
                </c:pt>
                <c:pt idx="8392">
                  <c:v>24977</c:v>
                </c:pt>
                <c:pt idx="8393">
                  <c:v>24980</c:v>
                </c:pt>
                <c:pt idx="8394">
                  <c:v>24983</c:v>
                </c:pt>
                <c:pt idx="8395">
                  <c:v>24986</c:v>
                </c:pt>
                <c:pt idx="8396">
                  <c:v>24989</c:v>
                </c:pt>
                <c:pt idx="8397">
                  <c:v>24992</c:v>
                </c:pt>
                <c:pt idx="8398">
                  <c:v>24995</c:v>
                </c:pt>
                <c:pt idx="8399">
                  <c:v>24998</c:v>
                </c:pt>
                <c:pt idx="8400">
                  <c:v>25001</c:v>
                </c:pt>
                <c:pt idx="8401">
                  <c:v>25004</c:v>
                </c:pt>
                <c:pt idx="8402">
                  <c:v>25007</c:v>
                </c:pt>
                <c:pt idx="8403">
                  <c:v>25010</c:v>
                </c:pt>
                <c:pt idx="8404">
                  <c:v>25013</c:v>
                </c:pt>
                <c:pt idx="8405">
                  <c:v>25016</c:v>
                </c:pt>
                <c:pt idx="8406">
                  <c:v>25019</c:v>
                </c:pt>
                <c:pt idx="8407">
                  <c:v>25022</c:v>
                </c:pt>
                <c:pt idx="8408">
                  <c:v>25025</c:v>
                </c:pt>
                <c:pt idx="8409">
                  <c:v>25028</c:v>
                </c:pt>
                <c:pt idx="8410">
                  <c:v>25031</c:v>
                </c:pt>
                <c:pt idx="8411">
                  <c:v>25034</c:v>
                </c:pt>
                <c:pt idx="8412">
                  <c:v>25037</c:v>
                </c:pt>
                <c:pt idx="8413">
                  <c:v>25040</c:v>
                </c:pt>
                <c:pt idx="8414">
                  <c:v>25043</c:v>
                </c:pt>
                <c:pt idx="8415">
                  <c:v>25046</c:v>
                </c:pt>
                <c:pt idx="8416">
                  <c:v>25049</c:v>
                </c:pt>
                <c:pt idx="8417">
                  <c:v>25052</c:v>
                </c:pt>
                <c:pt idx="8418">
                  <c:v>25055</c:v>
                </c:pt>
                <c:pt idx="8419">
                  <c:v>25058</c:v>
                </c:pt>
                <c:pt idx="8420">
                  <c:v>25061</c:v>
                </c:pt>
                <c:pt idx="8421">
                  <c:v>25064</c:v>
                </c:pt>
                <c:pt idx="8422">
                  <c:v>25067</c:v>
                </c:pt>
                <c:pt idx="8423">
                  <c:v>25070</c:v>
                </c:pt>
                <c:pt idx="8424">
                  <c:v>25073</c:v>
                </c:pt>
                <c:pt idx="8425">
                  <c:v>25076</c:v>
                </c:pt>
                <c:pt idx="8426">
                  <c:v>25079</c:v>
                </c:pt>
                <c:pt idx="8427">
                  <c:v>25082</c:v>
                </c:pt>
                <c:pt idx="8428">
                  <c:v>25085</c:v>
                </c:pt>
                <c:pt idx="8429">
                  <c:v>25088</c:v>
                </c:pt>
                <c:pt idx="8430">
                  <c:v>25091</c:v>
                </c:pt>
                <c:pt idx="8431">
                  <c:v>25094</c:v>
                </c:pt>
                <c:pt idx="8432">
                  <c:v>25097</c:v>
                </c:pt>
                <c:pt idx="8433">
                  <c:v>25100</c:v>
                </c:pt>
                <c:pt idx="8434">
                  <c:v>25103</c:v>
                </c:pt>
                <c:pt idx="8435">
                  <c:v>25106</c:v>
                </c:pt>
                <c:pt idx="8436">
                  <c:v>25109</c:v>
                </c:pt>
                <c:pt idx="8437">
                  <c:v>25112</c:v>
                </c:pt>
                <c:pt idx="8438">
                  <c:v>25115</c:v>
                </c:pt>
                <c:pt idx="8439">
                  <c:v>25118</c:v>
                </c:pt>
                <c:pt idx="8440">
                  <c:v>25121</c:v>
                </c:pt>
                <c:pt idx="8441">
                  <c:v>25124</c:v>
                </c:pt>
                <c:pt idx="8442">
                  <c:v>25127</c:v>
                </c:pt>
                <c:pt idx="8443">
                  <c:v>25130</c:v>
                </c:pt>
                <c:pt idx="8444">
                  <c:v>25133</c:v>
                </c:pt>
                <c:pt idx="8445">
                  <c:v>25136</c:v>
                </c:pt>
                <c:pt idx="8446">
                  <c:v>25139</c:v>
                </c:pt>
                <c:pt idx="8447">
                  <c:v>25142</c:v>
                </c:pt>
                <c:pt idx="8448">
                  <c:v>25145</c:v>
                </c:pt>
                <c:pt idx="8449">
                  <c:v>25148</c:v>
                </c:pt>
                <c:pt idx="8450">
                  <c:v>25151</c:v>
                </c:pt>
                <c:pt idx="8451">
                  <c:v>25154</c:v>
                </c:pt>
                <c:pt idx="8452">
                  <c:v>25157</c:v>
                </c:pt>
                <c:pt idx="8453">
                  <c:v>25160</c:v>
                </c:pt>
                <c:pt idx="8454">
                  <c:v>25163</c:v>
                </c:pt>
                <c:pt idx="8455">
                  <c:v>25166</c:v>
                </c:pt>
                <c:pt idx="8456">
                  <c:v>25169</c:v>
                </c:pt>
                <c:pt idx="8457">
                  <c:v>25172</c:v>
                </c:pt>
                <c:pt idx="8458">
                  <c:v>25175</c:v>
                </c:pt>
                <c:pt idx="8459">
                  <c:v>25178</c:v>
                </c:pt>
                <c:pt idx="8460">
                  <c:v>25181</c:v>
                </c:pt>
                <c:pt idx="8461">
                  <c:v>25184</c:v>
                </c:pt>
                <c:pt idx="8462">
                  <c:v>25187</c:v>
                </c:pt>
                <c:pt idx="8463">
                  <c:v>25190</c:v>
                </c:pt>
                <c:pt idx="8464">
                  <c:v>25193</c:v>
                </c:pt>
                <c:pt idx="8465">
                  <c:v>25196</c:v>
                </c:pt>
                <c:pt idx="8466">
                  <c:v>25199</c:v>
                </c:pt>
                <c:pt idx="8467">
                  <c:v>25202</c:v>
                </c:pt>
                <c:pt idx="8468">
                  <c:v>25205</c:v>
                </c:pt>
                <c:pt idx="8469">
                  <c:v>25208</c:v>
                </c:pt>
                <c:pt idx="8470">
                  <c:v>25211</c:v>
                </c:pt>
                <c:pt idx="8471">
                  <c:v>25214</c:v>
                </c:pt>
                <c:pt idx="8472">
                  <c:v>25217</c:v>
                </c:pt>
                <c:pt idx="8473">
                  <c:v>25220</c:v>
                </c:pt>
                <c:pt idx="8474">
                  <c:v>25223</c:v>
                </c:pt>
                <c:pt idx="8475">
                  <c:v>25226</c:v>
                </c:pt>
                <c:pt idx="8476">
                  <c:v>25229</c:v>
                </c:pt>
                <c:pt idx="8477">
                  <c:v>25232</c:v>
                </c:pt>
                <c:pt idx="8478">
                  <c:v>25235</c:v>
                </c:pt>
                <c:pt idx="8479">
                  <c:v>25238</c:v>
                </c:pt>
                <c:pt idx="8480">
                  <c:v>25241</c:v>
                </c:pt>
                <c:pt idx="8481">
                  <c:v>25244</c:v>
                </c:pt>
                <c:pt idx="8482">
                  <c:v>25247</c:v>
                </c:pt>
                <c:pt idx="8483">
                  <c:v>25250</c:v>
                </c:pt>
                <c:pt idx="8484">
                  <c:v>25253</c:v>
                </c:pt>
                <c:pt idx="8485">
                  <c:v>25256</c:v>
                </c:pt>
                <c:pt idx="8486">
                  <c:v>25259</c:v>
                </c:pt>
                <c:pt idx="8487">
                  <c:v>25262</c:v>
                </c:pt>
                <c:pt idx="8488">
                  <c:v>25265</c:v>
                </c:pt>
                <c:pt idx="8489">
                  <c:v>25268</c:v>
                </c:pt>
                <c:pt idx="8490">
                  <c:v>25271</c:v>
                </c:pt>
                <c:pt idx="8491">
                  <c:v>25274</c:v>
                </c:pt>
                <c:pt idx="8492">
                  <c:v>25277</c:v>
                </c:pt>
                <c:pt idx="8493">
                  <c:v>25280</c:v>
                </c:pt>
                <c:pt idx="8494">
                  <c:v>25283</c:v>
                </c:pt>
                <c:pt idx="8495">
                  <c:v>25286</c:v>
                </c:pt>
                <c:pt idx="8496">
                  <c:v>25289</c:v>
                </c:pt>
                <c:pt idx="8497">
                  <c:v>25292</c:v>
                </c:pt>
                <c:pt idx="8498">
                  <c:v>25295</c:v>
                </c:pt>
                <c:pt idx="8499">
                  <c:v>25298</c:v>
                </c:pt>
                <c:pt idx="8500">
                  <c:v>25301</c:v>
                </c:pt>
                <c:pt idx="8501">
                  <c:v>25304</c:v>
                </c:pt>
                <c:pt idx="8502">
                  <c:v>25307</c:v>
                </c:pt>
                <c:pt idx="8503">
                  <c:v>25310</c:v>
                </c:pt>
                <c:pt idx="8504">
                  <c:v>25313</c:v>
                </c:pt>
                <c:pt idx="8505">
                  <c:v>25316</c:v>
                </c:pt>
                <c:pt idx="8506">
                  <c:v>25319</c:v>
                </c:pt>
                <c:pt idx="8507">
                  <c:v>25322</c:v>
                </c:pt>
                <c:pt idx="8508">
                  <c:v>25325</c:v>
                </c:pt>
                <c:pt idx="8509">
                  <c:v>25328</c:v>
                </c:pt>
                <c:pt idx="8510">
                  <c:v>25331</c:v>
                </c:pt>
                <c:pt idx="8511">
                  <c:v>25334</c:v>
                </c:pt>
                <c:pt idx="8512">
                  <c:v>25337</c:v>
                </c:pt>
                <c:pt idx="8513">
                  <c:v>25340</c:v>
                </c:pt>
                <c:pt idx="8514">
                  <c:v>25343</c:v>
                </c:pt>
                <c:pt idx="8515">
                  <c:v>25346</c:v>
                </c:pt>
                <c:pt idx="8516">
                  <c:v>25349</c:v>
                </c:pt>
                <c:pt idx="8517">
                  <c:v>25352</c:v>
                </c:pt>
                <c:pt idx="8518">
                  <c:v>25355</c:v>
                </c:pt>
                <c:pt idx="8519">
                  <c:v>25358</c:v>
                </c:pt>
                <c:pt idx="8520">
                  <c:v>25361</c:v>
                </c:pt>
                <c:pt idx="8521">
                  <c:v>25364</c:v>
                </c:pt>
                <c:pt idx="8522">
                  <c:v>25367</c:v>
                </c:pt>
                <c:pt idx="8523">
                  <c:v>25370</c:v>
                </c:pt>
                <c:pt idx="8524">
                  <c:v>25373</c:v>
                </c:pt>
                <c:pt idx="8525">
                  <c:v>25376</c:v>
                </c:pt>
                <c:pt idx="8526">
                  <c:v>25379</c:v>
                </c:pt>
                <c:pt idx="8527">
                  <c:v>25382</c:v>
                </c:pt>
                <c:pt idx="8528">
                  <c:v>25385</c:v>
                </c:pt>
                <c:pt idx="8529">
                  <c:v>25388</c:v>
                </c:pt>
                <c:pt idx="8530">
                  <c:v>25391</c:v>
                </c:pt>
                <c:pt idx="8531">
                  <c:v>25394</c:v>
                </c:pt>
                <c:pt idx="8532">
                  <c:v>25397</c:v>
                </c:pt>
                <c:pt idx="8533">
                  <c:v>25400</c:v>
                </c:pt>
                <c:pt idx="8534">
                  <c:v>25403</c:v>
                </c:pt>
                <c:pt idx="8535">
                  <c:v>25406</c:v>
                </c:pt>
                <c:pt idx="8536">
                  <c:v>25409</c:v>
                </c:pt>
                <c:pt idx="8537">
                  <c:v>25412</c:v>
                </c:pt>
                <c:pt idx="8538">
                  <c:v>25415</c:v>
                </c:pt>
                <c:pt idx="8539">
                  <c:v>25418</c:v>
                </c:pt>
                <c:pt idx="8540">
                  <c:v>25421</c:v>
                </c:pt>
                <c:pt idx="8541">
                  <c:v>25424</c:v>
                </c:pt>
                <c:pt idx="8542">
                  <c:v>25427</c:v>
                </c:pt>
                <c:pt idx="8543">
                  <c:v>25430</c:v>
                </c:pt>
                <c:pt idx="8544">
                  <c:v>25433</c:v>
                </c:pt>
                <c:pt idx="8545">
                  <c:v>25436</c:v>
                </c:pt>
                <c:pt idx="8546">
                  <c:v>25439</c:v>
                </c:pt>
                <c:pt idx="8547">
                  <c:v>25442</c:v>
                </c:pt>
                <c:pt idx="8548">
                  <c:v>25445</c:v>
                </c:pt>
                <c:pt idx="8549">
                  <c:v>25448</c:v>
                </c:pt>
                <c:pt idx="8550">
                  <c:v>25451</c:v>
                </c:pt>
                <c:pt idx="8551">
                  <c:v>25454</c:v>
                </c:pt>
                <c:pt idx="8552">
                  <c:v>25457</c:v>
                </c:pt>
                <c:pt idx="8553">
                  <c:v>25460</c:v>
                </c:pt>
                <c:pt idx="8554">
                  <c:v>25463</c:v>
                </c:pt>
                <c:pt idx="8555">
                  <c:v>25466</c:v>
                </c:pt>
                <c:pt idx="8556">
                  <c:v>25469</c:v>
                </c:pt>
                <c:pt idx="8557">
                  <c:v>25472</c:v>
                </c:pt>
                <c:pt idx="8558">
                  <c:v>25475</c:v>
                </c:pt>
                <c:pt idx="8559">
                  <c:v>25478</c:v>
                </c:pt>
                <c:pt idx="8560">
                  <c:v>25481</c:v>
                </c:pt>
                <c:pt idx="8561">
                  <c:v>25484</c:v>
                </c:pt>
                <c:pt idx="8562">
                  <c:v>25487</c:v>
                </c:pt>
                <c:pt idx="8563">
                  <c:v>25490</c:v>
                </c:pt>
                <c:pt idx="8564">
                  <c:v>25493</c:v>
                </c:pt>
                <c:pt idx="8565">
                  <c:v>25496</c:v>
                </c:pt>
                <c:pt idx="8566">
                  <c:v>25499</c:v>
                </c:pt>
                <c:pt idx="8567">
                  <c:v>25502</c:v>
                </c:pt>
                <c:pt idx="8568">
                  <c:v>25505</c:v>
                </c:pt>
                <c:pt idx="8569">
                  <c:v>25508</c:v>
                </c:pt>
                <c:pt idx="8570">
                  <c:v>25511</c:v>
                </c:pt>
                <c:pt idx="8571">
                  <c:v>25514</c:v>
                </c:pt>
                <c:pt idx="8572">
                  <c:v>25517</c:v>
                </c:pt>
                <c:pt idx="8573">
                  <c:v>25520</c:v>
                </c:pt>
                <c:pt idx="8574">
                  <c:v>25523</c:v>
                </c:pt>
                <c:pt idx="8575">
                  <c:v>25526</c:v>
                </c:pt>
                <c:pt idx="8576">
                  <c:v>25529</c:v>
                </c:pt>
                <c:pt idx="8577">
                  <c:v>25532</c:v>
                </c:pt>
                <c:pt idx="8578">
                  <c:v>25535</c:v>
                </c:pt>
                <c:pt idx="8579">
                  <c:v>25538</c:v>
                </c:pt>
                <c:pt idx="8580">
                  <c:v>25541</c:v>
                </c:pt>
                <c:pt idx="8581">
                  <c:v>25544</c:v>
                </c:pt>
                <c:pt idx="8582">
                  <c:v>25547</c:v>
                </c:pt>
                <c:pt idx="8583">
                  <c:v>25550</c:v>
                </c:pt>
                <c:pt idx="8584">
                  <c:v>25553</c:v>
                </c:pt>
                <c:pt idx="8585">
                  <c:v>25556</c:v>
                </c:pt>
                <c:pt idx="8586">
                  <c:v>25559</c:v>
                </c:pt>
                <c:pt idx="8587">
                  <c:v>25562</c:v>
                </c:pt>
                <c:pt idx="8588">
                  <c:v>25565</c:v>
                </c:pt>
                <c:pt idx="8589">
                  <c:v>25568</c:v>
                </c:pt>
                <c:pt idx="8590">
                  <c:v>25571</c:v>
                </c:pt>
                <c:pt idx="8591">
                  <c:v>25574</c:v>
                </c:pt>
                <c:pt idx="8592">
                  <c:v>25577</c:v>
                </c:pt>
                <c:pt idx="8593">
                  <c:v>25580</c:v>
                </c:pt>
                <c:pt idx="8594">
                  <c:v>25583</c:v>
                </c:pt>
                <c:pt idx="8595">
                  <c:v>25586</c:v>
                </c:pt>
                <c:pt idx="8596">
                  <c:v>25589</c:v>
                </c:pt>
                <c:pt idx="8597">
                  <c:v>25592</c:v>
                </c:pt>
                <c:pt idx="8598">
                  <c:v>25595</c:v>
                </c:pt>
                <c:pt idx="8599">
                  <c:v>25598</c:v>
                </c:pt>
                <c:pt idx="8600">
                  <c:v>25601</c:v>
                </c:pt>
                <c:pt idx="8601">
                  <c:v>25604</c:v>
                </c:pt>
                <c:pt idx="8602">
                  <c:v>25607</c:v>
                </c:pt>
                <c:pt idx="8603">
                  <c:v>25610</c:v>
                </c:pt>
                <c:pt idx="8604">
                  <c:v>25613</c:v>
                </c:pt>
                <c:pt idx="8605">
                  <c:v>25616</c:v>
                </c:pt>
                <c:pt idx="8606">
                  <c:v>25619</c:v>
                </c:pt>
                <c:pt idx="8607">
                  <c:v>25622</c:v>
                </c:pt>
                <c:pt idx="8608">
                  <c:v>25625</c:v>
                </c:pt>
                <c:pt idx="8609">
                  <c:v>25628</c:v>
                </c:pt>
                <c:pt idx="8610">
                  <c:v>25631</c:v>
                </c:pt>
                <c:pt idx="8611">
                  <c:v>25634</c:v>
                </c:pt>
                <c:pt idx="8612">
                  <c:v>25637</c:v>
                </c:pt>
                <c:pt idx="8613">
                  <c:v>25640</c:v>
                </c:pt>
                <c:pt idx="8614">
                  <c:v>25643</c:v>
                </c:pt>
                <c:pt idx="8615">
                  <c:v>25646</c:v>
                </c:pt>
                <c:pt idx="8616">
                  <c:v>25649</c:v>
                </c:pt>
                <c:pt idx="8617">
                  <c:v>25652</c:v>
                </c:pt>
                <c:pt idx="8618">
                  <c:v>25655</c:v>
                </c:pt>
                <c:pt idx="8619">
                  <c:v>25658</c:v>
                </c:pt>
                <c:pt idx="8620">
                  <c:v>25661</c:v>
                </c:pt>
                <c:pt idx="8621">
                  <c:v>25664</c:v>
                </c:pt>
                <c:pt idx="8622">
                  <c:v>25667</c:v>
                </c:pt>
                <c:pt idx="8623">
                  <c:v>25670</c:v>
                </c:pt>
                <c:pt idx="8624">
                  <c:v>25673</c:v>
                </c:pt>
                <c:pt idx="8625">
                  <c:v>25676</c:v>
                </c:pt>
                <c:pt idx="8626">
                  <c:v>25679</c:v>
                </c:pt>
                <c:pt idx="8627">
                  <c:v>25682</c:v>
                </c:pt>
                <c:pt idx="8628">
                  <c:v>25685</c:v>
                </c:pt>
                <c:pt idx="8629">
                  <c:v>25688</c:v>
                </c:pt>
                <c:pt idx="8630">
                  <c:v>25691</c:v>
                </c:pt>
                <c:pt idx="8631">
                  <c:v>25694</c:v>
                </c:pt>
                <c:pt idx="8632">
                  <c:v>25697</c:v>
                </c:pt>
                <c:pt idx="8633">
                  <c:v>25700</c:v>
                </c:pt>
                <c:pt idx="8634">
                  <c:v>25703</c:v>
                </c:pt>
                <c:pt idx="8635">
                  <c:v>25706</c:v>
                </c:pt>
                <c:pt idx="8636">
                  <c:v>25709</c:v>
                </c:pt>
                <c:pt idx="8637">
                  <c:v>25712</c:v>
                </c:pt>
                <c:pt idx="8638">
                  <c:v>25715</c:v>
                </c:pt>
                <c:pt idx="8639">
                  <c:v>25718</c:v>
                </c:pt>
                <c:pt idx="8640">
                  <c:v>25721</c:v>
                </c:pt>
                <c:pt idx="8641">
                  <c:v>25724</c:v>
                </c:pt>
                <c:pt idx="8642">
                  <c:v>25727</c:v>
                </c:pt>
                <c:pt idx="8643">
                  <c:v>25730</c:v>
                </c:pt>
                <c:pt idx="8644">
                  <c:v>25733</c:v>
                </c:pt>
                <c:pt idx="8645">
                  <c:v>25736</c:v>
                </c:pt>
                <c:pt idx="8646">
                  <c:v>25739</c:v>
                </c:pt>
                <c:pt idx="8647">
                  <c:v>25742</c:v>
                </c:pt>
                <c:pt idx="8648">
                  <c:v>25745</c:v>
                </c:pt>
                <c:pt idx="8649">
                  <c:v>25748</c:v>
                </c:pt>
                <c:pt idx="8650">
                  <c:v>25751</c:v>
                </c:pt>
                <c:pt idx="8651">
                  <c:v>25754</c:v>
                </c:pt>
                <c:pt idx="8652">
                  <c:v>25757</c:v>
                </c:pt>
                <c:pt idx="8653">
                  <c:v>25760</c:v>
                </c:pt>
                <c:pt idx="8654">
                  <c:v>25763</c:v>
                </c:pt>
                <c:pt idx="8655">
                  <c:v>25766</c:v>
                </c:pt>
                <c:pt idx="8656">
                  <c:v>25769</c:v>
                </c:pt>
                <c:pt idx="8657">
                  <c:v>25772</c:v>
                </c:pt>
                <c:pt idx="8658">
                  <c:v>25775</c:v>
                </c:pt>
                <c:pt idx="8659">
                  <c:v>25778</c:v>
                </c:pt>
                <c:pt idx="8660">
                  <c:v>25781</c:v>
                </c:pt>
                <c:pt idx="8661">
                  <c:v>25784</c:v>
                </c:pt>
                <c:pt idx="8662">
                  <c:v>25787</c:v>
                </c:pt>
                <c:pt idx="8663">
                  <c:v>25790</c:v>
                </c:pt>
                <c:pt idx="8664">
                  <c:v>25793</c:v>
                </c:pt>
                <c:pt idx="8665">
                  <c:v>25796</c:v>
                </c:pt>
                <c:pt idx="8666">
                  <c:v>25799</c:v>
                </c:pt>
                <c:pt idx="8667">
                  <c:v>25802</c:v>
                </c:pt>
                <c:pt idx="8668">
                  <c:v>25805</c:v>
                </c:pt>
                <c:pt idx="8669">
                  <c:v>25808</c:v>
                </c:pt>
                <c:pt idx="8670">
                  <c:v>25811</c:v>
                </c:pt>
                <c:pt idx="8671">
                  <c:v>25814</c:v>
                </c:pt>
                <c:pt idx="8672">
                  <c:v>25817</c:v>
                </c:pt>
                <c:pt idx="8673">
                  <c:v>25820</c:v>
                </c:pt>
                <c:pt idx="8674">
                  <c:v>25823</c:v>
                </c:pt>
                <c:pt idx="8675">
                  <c:v>25826</c:v>
                </c:pt>
                <c:pt idx="8676">
                  <c:v>25829</c:v>
                </c:pt>
                <c:pt idx="8677">
                  <c:v>25832</c:v>
                </c:pt>
                <c:pt idx="8678">
                  <c:v>25835</c:v>
                </c:pt>
                <c:pt idx="8679">
                  <c:v>25838</c:v>
                </c:pt>
                <c:pt idx="8680">
                  <c:v>25841</c:v>
                </c:pt>
                <c:pt idx="8681">
                  <c:v>25844</c:v>
                </c:pt>
                <c:pt idx="8682">
                  <c:v>25847</c:v>
                </c:pt>
                <c:pt idx="8683">
                  <c:v>25850</c:v>
                </c:pt>
                <c:pt idx="8684">
                  <c:v>25853</c:v>
                </c:pt>
                <c:pt idx="8685">
                  <c:v>25856</c:v>
                </c:pt>
                <c:pt idx="8686">
                  <c:v>25859</c:v>
                </c:pt>
                <c:pt idx="8687">
                  <c:v>25862</c:v>
                </c:pt>
                <c:pt idx="8688">
                  <c:v>25865</c:v>
                </c:pt>
                <c:pt idx="8689">
                  <c:v>25868</c:v>
                </c:pt>
                <c:pt idx="8690">
                  <c:v>25871</c:v>
                </c:pt>
                <c:pt idx="8691">
                  <c:v>25874</c:v>
                </c:pt>
                <c:pt idx="8692">
                  <c:v>25877</c:v>
                </c:pt>
                <c:pt idx="8693">
                  <c:v>25880</c:v>
                </c:pt>
                <c:pt idx="8694">
                  <c:v>25883</c:v>
                </c:pt>
                <c:pt idx="8695">
                  <c:v>25886</c:v>
                </c:pt>
                <c:pt idx="8696">
                  <c:v>25889</c:v>
                </c:pt>
                <c:pt idx="8697">
                  <c:v>25892</c:v>
                </c:pt>
                <c:pt idx="8698">
                  <c:v>25895</c:v>
                </c:pt>
                <c:pt idx="8699">
                  <c:v>25898</c:v>
                </c:pt>
                <c:pt idx="8700">
                  <c:v>25901</c:v>
                </c:pt>
                <c:pt idx="8701">
                  <c:v>25904</c:v>
                </c:pt>
                <c:pt idx="8702">
                  <c:v>25907</c:v>
                </c:pt>
                <c:pt idx="8703">
                  <c:v>25910</c:v>
                </c:pt>
                <c:pt idx="8704">
                  <c:v>25913</c:v>
                </c:pt>
                <c:pt idx="8705">
                  <c:v>25916</c:v>
                </c:pt>
                <c:pt idx="8706">
                  <c:v>25919</c:v>
                </c:pt>
                <c:pt idx="8707">
                  <c:v>25922</c:v>
                </c:pt>
                <c:pt idx="8708">
                  <c:v>25925</c:v>
                </c:pt>
                <c:pt idx="8709">
                  <c:v>25928</c:v>
                </c:pt>
                <c:pt idx="8710">
                  <c:v>25931</c:v>
                </c:pt>
                <c:pt idx="8711">
                  <c:v>25934</c:v>
                </c:pt>
                <c:pt idx="8712">
                  <c:v>25937</c:v>
                </c:pt>
                <c:pt idx="8713">
                  <c:v>25940</c:v>
                </c:pt>
                <c:pt idx="8714">
                  <c:v>25943</c:v>
                </c:pt>
                <c:pt idx="8715">
                  <c:v>25946</c:v>
                </c:pt>
                <c:pt idx="8716">
                  <c:v>25949</c:v>
                </c:pt>
                <c:pt idx="8717">
                  <c:v>25952</c:v>
                </c:pt>
                <c:pt idx="8718">
                  <c:v>25955</c:v>
                </c:pt>
                <c:pt idx="8719">
                  <c:v>25958</c:v>
                </c:pt>
                <c:pt idx="8720">
                  <c:v>25961</c:v>
                </c:pt>
                <c:pt idx="8721">
                  <c:v>25964</c:v>
                </c:pt>
                <c:pt idx="8722">
                  <c:v>25967</c:v>
                </c:pt>
                <c:pt idx="8723">
                  <c:v>25970</c:v>
                </c:pt>
                <c:pt idx="8724">
                  <c:v>25973</c:v>
                </c:pt>
                <c:pt idx="8725">
                  <c:v>25976</c:v>
                </c:pt>
                <c:pt idx="8726">
                  <c:v>25979</c:v>
                </c:pt>
                <c:pt idx="8727">
                  <c:v>25982</c:v>
                </c:pt>
                <c:pt idx="8728">
                  <c:v>25985</c:v>
                </c:pt>
                <c:pt idx="8729">
                  <c:v>25988</c:v>
                </c:pt>
                <c:pt idx="8730">
                  <c:v>25991</c:v>
                </c:pt>
                <c:pt idx="8731">
                  <c:v>25994</c:v>
                </c:pt>
                <c:pt idx="8732">
                  <c:v>25997</c:v>
                </c:pt>
                <c:pt idx="8733">
                  <c:v>26000</c:v>
                </c:pt>
                <c:pt idx="8734">
                  <c:v>26003</c:v>
                </c:pt>
                <c:pt idx="8735">
                  <c:v>26006</c:v>
                </c:pt>
                <c:pt idx="8736">
                  <c:v>26009</c:v>
                </c:pt>
                <c:pt idx="8737">
                  <c:v>26012</c:v>
                </c:pt>
                <c:pt idx="8738">
                  <c:v>26015</c:v>
                </c:pt>
                <c:pt idx="8739">
                  <c:v>26018</c:v>
                </c:pt>
                <c:pt idx="8740">
                  <c:v>26021</c:v>
                </c:pt>
                <c:pt idx="8741">
                  <c:v>26024</c:v>
                </c:pt>
                <c:pt idx="8742">
                  <c:v>26027</c:v>
                </c:pt>
                <c:pt idx="8743">
                  <c:v>26030</c:v>
                </c:pt>
                <c:pt idx="8744">
                  <c:v>26033</c:v>
                </c:pt>
                <c:pt idx="8745">
                  <c:v>26036</c:v>
                </c:pt>
                <c:pt idx="8746">
                  <c:v>26039</c:v>
                </c:pt>
                <c:pt idx="8747">
                  <c:v>26042</c:v>
                </c:pt>
                <c:pt idx="8748">
                  <c:v>26045</c:v>
                </c:pt>
                <c:pt idx="8749">
                  <c:v>26048</c:v>
                </c:pt>
                <c:pt idx="8750">
                  <c:v>26051</c:v>
                </c:pt>
                <c:pt idx="8751">
                  <c:v>26054</c:v>
                </c:pt>
                <c:pt idx="8752">
                  <c:v>26057</c:v>
                </c:pt>
                <c:pt idx="8753">
                  <c:v>26060</c:v>
                </c:pt>
                <c:pt idx="8754">
                  <c:v>26063</c:v>
                </c:pt>
                <c:pt idx="8755">
                  <c:v>26066</c:v>
                </c:pt>
                <c:pt idx="8756">
                  <c:v>26069</c:v>
                </c:pt>
                <c:pt idx="8757">
                  <c:v>26072</c:v>
                </c:pt>
                <c:pt idx="8758">
                  <c:v>26075</c:v>
                </c:pt>
                <c:pt idx="8759">
                  <c:v>26078</c:v>
                </c:pt>
                <c:pt idx="8760">
                  <c:v>26081</c:v>
                </c:pt>
                <c:pt idx="8761">
                  <c:v>26084</c:v>
                </c:pt>
                <c:pt idx="8762">
                  <c:v>26087</c:v>
                </c:pt>
                <c:pt idx="8763">
                  <c:v>26090</c:v>
                </c:pt>
                <c:pt idx="8764">
                  <c:v>26093</c:v>
                </c:pt>
                <c:pt idx="8765">
                  <c:v>26096</c:v>
                </c:pt>
                <c:pt idx="8766">
                  <c:v>26099</c:v>
                </c:pt>
                <c:pt idx="8767">
                  <c:v>26102</c:v>
                </c:pt>
                <c:pt idx="8768">
                  <c:v>26105</c:v>
                </c:pt>
                <c:pt idx="8769">
                  <c:v>26108</c:v>
                </c:pt>
                <c:pt idx="8770">
                  <c:v>26111</c:v>
                </c:pt>
                <c:pt idx="8771">
                  <c:v>26114</c:v>
                </c:pt>
                <c:pt idx="8772">
                  <c:v>26117</c:v>
                </c:pt>
                <c:pt idx="8773">
                  <c:v>26120</c:v>
                </c:pt>
                <c:pt idx="8774">
                  <c:v>26123</c:v>
                </c:pt>
                <c:pt idx="8775">
                  <c:v>26126</c:v>
                </c:pt>
                <c:pt idx="8776">
                  <c:v>26129</c:v>
                </c:pt>
                <c:pt idx="8777">
                  <c:v>26132</c:v>
                </c:pt>
                <c:pt idx="8778">
                  <c:v>26135</c:v>
                </c:pt>
                <c:pt idx="8779">
                  <c:v>26138</c:v>
                </c:pt>
                <c:pt idx="8780">
                  <c:v>26141</c:v>
                </c:pt>
                <c:pt idx="8781">
                  <c:v>26144</c:v>
                </c:pt>
                <c:pt idx="8782">
                  <c:v>26147</c:v>
                </c:pt>
                <c:pt idx="8783">
                  <c:v>26150</c:v>
                </c:pt>
                <c:pt idx="8784">
                  <c:v>26153</c:v>
                </c:pt>
                <c:pt idx="8785">
                  <c:v>26156</c:v>
                </c:pt>
                <c:pt idx="8786">
                  <c:v>26159</c:v>
                </c:pt>
                <c:pt idx="8787">
                  <c:v>26162</c:v>
                </c:pt>
                <c:pt idx="8788">
                  <c:v>26165</c:v>
                </c:pt>
                <c:pt idx="8789">
                  <c:v>26168</c:v>
                </c:pt>
                <c:pt idx="8790">
                  <c:v>26171</c:v>
                </c:pt>
                <c:pt idx="8791">
                  <c:v>26174</c:v>
                </c:pt>
                <c:pt idx="8792">
                  <c:v>26177</c:v>
                </c:pt>
                <c:pt idx="8793">
                  <c:v>26180</c:v>
                </c:pt>
                <c:pt idx="8794">
                  <c:v>26183</c:v>
                </c:pt>
                <c:pt idx="8795">
                  <c:v>26186</c:v>
                </c:pt>
                <c:pt idx="8796">
                  <c:v>26189</c:v>
                </c:pt>
                <c:pt idx="8797">
                  <c:v>26192</c:v>
                </c:pt>
                <c:pt idx="8798">
                  <c:v>26195</c:v>
                </c:pt>
                <c:pt idx="8799">
                  <c:v>26198</c:v>
                </c:pt>
                <c:pt idx="8800">
                  <c:v>26201</c:v>
                </c:pt>
                <c:pt idx="8801">
                  <c:v>26204</c:v>
                </c:pt>
                <c:pt idx="8802">
                  <c:v>26207</c:v>
                </c:pt>
                <c:pt idx="8803">
                  <c:v>26210</c:v>
                </c:pt>
                <c:pt idx="8804">
                  <c:v>26213</c:v>
                </c:pt>
                <c:pt idx="8805">
                  <c:v>26216</c:v>
                </c:pt>
                <c:pt idx="8806">
                  <c:v>26219</c:v>
                </c:pt>
                <c:pt idx="8807">
                  <c:v>26222</c:v>
                </c:pt>
                <c:pt idx="8808">
                  <c:v>26225</c:v>
                </c:pt>
                <c:pt idx="8809">
                  <c:v>26228</c:v>
                </c:pt>
                <c:pt idx="8810">
                  <c:v>26231</c:v>
                </c:pt>
                <c:pt idx="8811">
                  <c:v>26234</c:v>
                </c:pt>
                <c:pt idx="8812">
                  <c:v>26237</c:v>
                </c:pt>
                <c:pt idx="8813">
                  <c:v>26240</c:v>
                </c:pt>
                <c:pt idx="8814">
                  <c:v>26243</c:v>
                </c:pt>
                <c:pt idx="8815">
                  <c:v>26246</c:v>
                </c:pt>
                <c:pt idx="8816">
                  <c:v>26249</c:v>
                </c:pt>
                <c:pt idx="8817">
                  <c:v>26252</c:v>
                </c:pt>
                <c:pt idx="8818">
                  <c:v>26255</c:v>
                </c:pt>
                <c:pt idx="8819">
                  <c:v>26258</c:v>
                </c:pt>
                <c:pt idx="8820">
                  <c:v>26261</c:v>
                </c:pt>
                <c:pt idx="8821">
                  <c:v>26264</c:v>
                </c:pt>
                <c:pt idx="8822">
                  <c:v>26267</c:v>
                </c:pt>
                <c:pt idx="8823">
                  <c:v>26270</c:v>
                </c:pt>
                <c:pt idx="8824">
                  <c:v>26273</c:v>
                </c:pt>
                <c:pt idx="8825">
                  <c:v>26276</c:v>
                </c:pt>
                <c:pt idx="8826">
                  <c:v>26279</c:v>
                </c:pt>
                <c:pt idx="8827">
                  <c:v>26282</c:v>
                </c:pt>
                <c:pt idx="8828">
                  <c:v>26285</c:v>
                </c:pt>
                <c:pt idx="8829">
                  <c:v>26288</c:v>
                </c:pt>
                <c:pt idx="8830">
                  <c:v>26291</c:v>
                </c:pt>
                <c:pt idx="8831">
                  <c:v>26294</c:v>
                </c:pt>
                <c:pt idx="8832">
                  <c:v>26297</c:v>
                </c:pt>
                <c:pt idx="8833">
                  <c:v>26300</c:v>
                </c:pt>
                <c:pt idx="8834">
                  <c:v>26303</c:v>
                </c:pt>
                <c:pt idx="8835">
                  <c:v>26306</c:v>
                </c:pt>
                <c:pt idx="8836">
                  <c:v>26309</c:v>
                </c:pt>
                <c:pt idx="8837">
                  <c:v>26312</c:v>
                </c:pt>
                <c:pt idx="8838">
                  <c:v>26315</c:v>
                </c:pt>
                <c:pt idx="8839">
                  <c:v>26318</c:v>
                </c:pt>
                <c:pt idx="8840">
                  <c:v>26321</c:v>
                </c:pt>
                <c:pt idx="8841">
                  <c:v>26324</c:v>
                </c:pt>
                <c:pt idx="8842">
                  <c:v>26327</c:v>
                </c:pt>
                <c:pt idx="8843">
                  <c:v>26330</c:v>
                </c:pt>
                <c:pt idx="8844">
                  <c:v>26333</c:v>
                </c:pt>
                <c:pt idx="8845">
                  <c:v>26336</c:v>
                </c:pt>
                <c:pt idx="8846">
                  <c:v>26339</c:v>
                </c:pt>
                <c:pt idx="8847">
                  <c:v>26342</c:v>
                </c:pt>
                <c:pt idx="8848">
                  <c:v>26345</c:v>
                </c:pt>
                <c:pt idx="8849">
                  <c:v>26348</c:v>
                </c:pt>
                <c:pt idx="8850">
                  <c:v>26351</c:v>
                </c:pt>
                <c:pt idx="8851">
                  <c:v>26354</c:v>
                </c:pt>
                <c:pt idx="8852">
                  <c:v>26357</c:v>
                </c:pt>
                <c:pt idx="8853">
                  <c:v>26360</c:v>
                </c:pt>
                <c:pt idx="8854">
                  <c:v>26363</c:v>
                </c:pt>
                <c:pt idx="8855">
                  <c:v>26366</c:v>
                </c:pt>
                <c:pt idx="8856">
                  <c:v>26369</c:v>
                </c:pt>
                <c:pt idx="8857">
                  <c:v>26372</c:v>
                </c:pt>
                <c:pt idx="8858">
                  <c:v>26375</c:v>
                </c:pt>
                <c:pt idx="8859">
                  <c:v>26378</c:v>
                </c:pt>
                <c:pt idx="8860">
                  <c:v>26381</c:v>
                </c:pt>
                <c:pt idx="8861">
                  <c:v>26384</c:v>
                </c:pt>
                <c:pt idx="8862">
                  <c:v>26387</c:v>
                </c:pt>
                <c:pt idx="8863">
                  <c:v>26390</c:v>
                </c:pt>
                <c:pt idx="8864">
                  <c:v>26393</c:v>
                </c:pt>
                <c:pt idx="8865">
                  <c:v>26396</c:v>
                </c:pt>
                <c:pt idx="8866">
                  <c:v>26399</c:v>
                </c:pt>
                <c:pt idx="8867">
                  <c:v>26402</c:v>
                </c:pt>
                <c:pt idx="8868">
                  <c:v>26405</c:v>
                </c:pt>
                <c:pt idx="8869">
                  <c:v>26408</c:v>
                </c:pt>
                <c:pt idx="8870">
                  <c:v>26411</c:v>
                </c:pt>
                <c:pt idx="8871">
                  <c:v>26414</c:v>
                </c:pt>
                <c:pt idx="8872">
                  <c:v>26417</c:v>
                </c:pt>
                <c:pt idx="8873">
                  <c:v>26420</c:v>
                </c:pt>
                <c:pt idx="8874">
                  <c:v>26423</c:v>
                </c:pt>
                <c:pt idx="8875">
                  <c:v>26426</c:v>
                </c:pt>
                <c:pt idx="8876">
                  <c:v>26429</c:v>
                </c:pt>
                <c:pt idx="8877">
                  <c:v>26432</c:v>
                </c:pt>
                <c:pt idx="8878">
                  <c:v>26435</c:v>
                </c:pt>
                <c:pt idx="8879">
                  <c:v>26438</c:v>
                </c:pt>
                <c:pt idx="8880">
                  <c:v>26441</c:v>
                </c:pt>
                <c:pt idx="8881">
                  <c:v>26444</c:v>
                </c:pt>
                <c:pt idx="8882">
                  <c:v>26447</c:v>
                </c:pt>
                <c:pt idx="8883">
                  <c:v>26450</c:v>
                </c:pt>
                <c:pt idx="8884">
                  <c:v>26453</c:v>
                </c:pt>
                <c:pt idx="8885">
                  <c:v>26456</c:v>
                </c:pt>
                <c:pt idx="8886">
                  <c:v>26459</c:v>
                </c:pt>
                <c:pt idx="8887">
                  <c:v>26462</c:v>
                </c:pt>
                <c:pt idx="8888">
                  <c:v>26465</c:v>
                </c:pt>
                <c:pt idx="8889">
                  <c:v>26468</c:v>
                </c:pt>
                <c:pt idx="8890">
                  <c:v>26471</c:v>
                </c:pt>
                <c:pt idx="8891">
                  <c:v>26474</c:v>
                </c:pt>
                <c:pt idx="8892">
                  <c:v>26477</c:v>
                </c:pt>
                <c:pt idx="8893">
                  <c:v>26480</c:v>
                </c:pt>
                <c:pt idx="8894">
                  <c:v>26483</c:v>
                </c:pt>
                <c:pt idx="8895">
                  <c:v>26486</c:v>
                </c:pt>
                <c:pt idx="8896">
                  <c:v>26489</c:v>
                </c:pt>
                <c:pt idx="8897">
                  <c:v>26492</c:v>
                </c:pt>
                <c:pt idx="8898">
                  <c:v>26495</c:v>
                </c:pt>
                <c:pt idx="8899">
                  <c:v>26498</c:v>
                </c:pt>
                <c:pt idx="8900">
                  <c:v>26501</c:v>
                </c:pt>
                <c:pt idx="8901">
                  <c:v>26504</c:v>
                </c:pt>
                <c:pt idx="8902">
                  <c:v>26507</c:v>
                </c:pt>
                <c:pt idx="8903">
                  <c:v>26510</c:v>
                </c:pt>
                <c:pt idx="8904">
                  <c:v>26513</c:v>
                </c:pt>
                <c:pt idx="8905">
                  <c:v>26516</c:v>
                </c:pt>
                <c:pt idx="8906">
                  <c:v>26519</c:v>
                </c:pt>
                <c:pt idx="8907">
                  <c:v>26522</c:v>
                </c:pt>
                <c:pt idx="8908">
                  <c:v>26525</c:v>
                </c:pt>
                <c:pt idx="8909">
                  <c:v>26528</c:v>
                </c:pt>
                <c:pt idx="8910">
                  <c:v>26531</c:v>
                </c:pt>
                <c:pt idx="8911">
                  <c:v>26534</c:v>
                </c:pt>
                <c:pt idx="8912">
                  <c:v>26537</c:v>
                </c:pt>
                <c:pt idx="8913">
                  <c:v>26540</c:v>
                </c:pt>
                <c:pt idx="8914">
                  <c:v>26543</c:v>
                </c:pt>
                <c:pt idx="8915">
                  <c:v>26546</c:v>
                </c:pt>
                <c:pt idx="8916">
                  <c:v>26549</c:v>
                </c:pt>
                <c:pt idx="8917">
                  <c:v>26552</c:v>
                </c:pt>
                <c:pt idx="8918">
                  <c:v>26555</c:v>
                </c:pt>
                <c:pt idx="8919">
                  <c:v>26558</c:v>
                </c:pt>
                <c:pt idx="8920">
                  <c:v>26561</c:v>
                </c:pt>
                <c:pt idx="8921">
                  <c:v>26564</c:v>
                </c:pt>
                <c:pt idx="8922">
                  <c:v>26567</c:v>
                </c:pt>
                <c:pt idx="8923">
                  <c:v>26570</c:v>
                </c:pt>
                <c:pt idx="8924">
                  <c:v>26573</c:v>
                </c:pt>
                <c:pt idx="8925">
                  <c:v>26576</c:v>
                </c:pt>
                <c:pt idx="8926">
                  <c:v>26579</c:v>
                </c:pt>
                <c:pt idx="8927">
                  <c:v>26582</c:v>
                </c:pt>
                <c:pt idx="8928">
                  <c:v>26585</c:v>
                </c:pt>
                <c:pt idx="8929">
                  <c:v>26588</c:v>
                </c:pt>
                <c:pt idx="8930">
                  <c:v>26591</c:v>
                </c:pt>
                <c:pt idx="8931">
                  <c:v>26594</c:v>
                </c:pt>
                <c:pt idx="8932">
                  <c:v>26597</c:v>
                </c:pt>
                <c:pt idx="8933">
                  <c:v>26600</c:v>
                </c:pt>
                <c:pt idx="8934">
                  <c:v>26603</c:v>
                </c:pt>
                <c:pt idx="8935">
                  <c:v>26606</c:v>
                </c:pt>
                <c:pt idx="8936">
                  <c:v>26609</c:v>
                </c:pt>
                <c:pt idx="8937">
                  <c:v>26612</c:v>
                </c:pt>
                <c:pt idx="8938">
                  <c:v>26615</c:v>
                </c:pt>
                <c:pt idx="8939">
                  <c:v>26618</c:v>
                </c:pt>
                <c:pt idx="8940">
                  <c:v>26621</c:v>
                </c:pt>
                <c:pt idx="8941">
                  <c:v>26624</c:v>
                </c:pt>
                <c:pt idx="8942">
                  <c:v>26627</c:v>
                </c:pt>
                <c:pt idx="8943">
                  <c:v>26630</c:v>
                </c:pt>
                <c:pt idx="8944">
                  <c:v>26633</c:v>
                </c:pt>
                <c:pt idx="8945">
                  <c:v>26636</c:v>
                </c:pt>
                <c:pt idx="8946">
                  <c:v>26639</c:v>
                </c:pt>
                <c:pt idx="8947">
                  <c:v>26642</c:v>
                </c:pt>
                <c:pt idx="8948">
                  <c:v>26645</c:v>
                </c:pt>
                <c:pt idx="8949">
                  <c:v>26648</c:v>
                </c:pt>
                <c:pt idx="8950">
                  <c:v>26651</c:v>
                </c:pt>
                <c:pt idx="8951">
                  <c:v>26654</c:v>
                </c:pt>
                <c:pt idx="8952">
                  <c:v>26657</c:v>
                </c:pt>
                <c:pt idx="8953">
                  <c:v>26660</c:v>
                </c:pt>
                <c:pt idx="8954">
                  <c:v>26663</c:v>
                </c:pt>
                <c:pt idx="8955">
                  <c:v>26666</c:v>
                </c:pt>
                <c:pt idx="8956">
                  <c:v>26669</c:v>
                </c:pt>
                <c:pt idx="8957">
                  <c:v>26672</c:v>
                </c:pt>
                <c:pt idx="8958">
                  <c:v>26675</c:v>
                </c:pt>
                <c:pt idx="8959">
                  <c:v>26678</c:v>
                </c:pt>
                <c:pt idx="8960">
                  <c:v>26681</c:v>
                </c:pt>
                <c:pt idx="8961">
                  <c:v>26684</c:v>
                </c:pt>
                <c:pt idx="8962">
                  <c:v>26687</c:v>
                </c:pt>
                <c:pt idx="8963">
                  <c:v>26690</c:v>
                </c:pt>
                <c:pt idx="8964">
                  <c:v>26693</c:v>
                </c:pt>
                <c:pt idx="8965">
                  <c:v>26696</c:v>
                </c:pt>
                <c:pt idx="8966">
                  <c:v>26699</c:v>
                </c:pt>
                <c:pt idx="8967">
                  <c:v>26702</c:v>
                </c:pt>
                <c:pt idx="8968">
                  <c:v>26705</c:v>
                </c:pt>
                <c:pt idx="8969">
                  <c:v>26708</c:v>
                </c:pt>
                <c:pt idx="8970">
                  <c:v>26711</c:v>
                </c:pt>
                <c:pt idx="8971">
                  <c:v>26714</c:v>
                </c:pt>
                <c:pt idx="8972">
                  <c:v>26717</c:v>
                </c:pt>
                <c:pt idx="8973">
                  <c:v>26720</c:v>
                </c:pt>
                <c:pt idx="8974">
                  <c:v>26723</c:v>
                </c:pt>
                <c:pt idx="8975">
                  <c:v>26726</c:v>
                </c:pt>
                <c:pt idx="8976">
                  <c:v>26729</c:v>
                </c:pt>
                <c:pt idx="8977">
                  <c:v>26732</c:v>
                </c:pt>
                <c:pt idx="8978">
                  <c:v>26735</c:v>
                </c:pt>
                <c:pt idx="8979">
                  <c:v>26738</c:v>
                </c:pt>
                <c:pt idx="8980">
                  <c:v>26741</c:v>
                </c:pt>
                <c:pt idx="8981">
                  <c:v>26744</c:v>
                </c:pt>
                <c:pt idx="8982">
                  <c:v>26747</c:v>
                </c:pt>
                <c:pt idx="8983">
                  <c:v>26750</c:v>
                </c:pt>
                <c:pt idx="8984">
                  <c:v>26753</c:v>
                </c:pt>
                <c:pt idx="8985">
                  <c:v>26756</c:v>
                </c:pt>
                <c:pt idx="8986">
                  <c:v>26759</c:v>
                </c:pt>
                <c:pt idx="8987">
                  <c:v>26762</c:v>
                </c:pt>
                <c:pt idx="8988">
                  <c:v>26765</c:v>
                </c:pt>
                <c:pt idx="8989">
                  <c:v>26768</c:v>
                </c:pt>
                <c:pt idx="8990">
                  <c:v>26771</c:v>
                </c:pt>
                <c:pt idx="8991">
                  <c:v>26774</c:v>
                </c:pt>
                <c:pt idx="8992">
                  <c:v>26777</c:v>
                </c:pt>
                <c:pt idx="8993">
                  <c:v>26780</c:v>
                </c:pt>
                <c:pt idx="8994">
                  <c:v>26783</c:v>
                </c:pt>
                <c:pt idx="8995">
                  <c:v>26786</c:v>
                </c:pt>
                <c:pt idx="8996">
                  <c:v>26789</c:v>
                </c:pt>
                <c:pt idx="8997">
                  <c:v>26792</c:v>
                </c:pt>
                <c:pt idx="8998">
                  <c:v>26795</c:v>
                </c:pt>
                <c:pt idx="8999">
                  <c:v>26798</c:v>
                </c:pt>
                <c:pt idx="9000">
                  <c:v>26801</c:v>
                </c:pt>
                <c:pt idx="9001">
                  <c:v>26804</c:v>
                </c:pt>
                <c:pt idx="9002">
                  <c:v>26807</c:v>
                </c:pt>
                <c:pt idx="9003">
                  <c:v>26810</c:v>
                </c:pt>
                <c:pt idx="9004">
                  <c:v>26813</c:v>
                </c:pt>
                <c:pt idx="9005">
                  <c:v>26816</c:v>
                </c:pt>
                <c:pt idx="9006">
                  <c:v>26819</c:v>
                </c:pt>
                <c:pt idx="9007">
                  <c:v>26822</c:v>
                </c:pt>
                <c:pt idx="9008">
                  <c:v>26825</c:v>
                </c:pt>
                <c:pt idx="9009">
                  <c:v>26828</c:v>
                </c:pt>
                <c:pt idx="9010">
                  <c:v>26831</c:v>
                </c:pt>
                <c:pt idx="9011">
                  <c:v>26834</c:v>
                </c:pt>
                <c:pt idx="9012">
                  <c:v>26837</c:v>
                </c:pt>
                <c:pt idx="9013">
                  <c:v>26840</c:v>
                </c:pt>
                <c:pt idx="9014">
                  <c:v>26843</c:v>
                </c:pt>
                <c:pt idx="9015">
                  <c:v>26846</c:v>
                </c:pt>
                <c:pt idx="9016">
                  <c:v>26849</c:v>
                </c:pt>
                <c:pt idx="9017">
                  <c:v>26852</c:v>
                </c:pt>
                <c:pt idx="9018">
                  <c:v>26855</c:v>
                </c:pt>
                <c:pt idx="9019">
                  <c:v>26858</c:v>
                </c:pt>
                <c:pt idx="9020">
                  <c:v>26861</c:v>
                </c:pt>
                <c:pt idx="9021">
                  <c:v>26864</c:v>
                </c:pt>
                <c:pt idx="9022">
                  <c:v>26867</c:v>
                </c:pt>
                <c:pt idx="9023">
                  <c:v>26870</c:v>
                </c:pt>
                <c:pt idx="9024">
                  <c:v>26873</c:v>
                </c:pt>
                <c:pt idx="9025">
                  <c:v>26876</c:v>
                </c:pt>
                <c:pt idx="9026">
                  <c:v>26879</c:v>
                </c:pt>
                <c:pt idx="9027">
                  <c:v>26882</c:v>
                </c:pt>
                <c:pt idx="9028">
                  <c:v>26885</c:v>
                </c:pt>
                <c:pt idx="9029">
                  <c:v>26888</c:v>
                </c:pt>
                <c:pt idx="9030">
                  <c:v>26891</c:v>
                </c:pt>
                <c:pt idx="9031">
                  <c:v>26894</c:v>
                </c:pt>
                <c:pt idx="9032">
                  <c:v>26897</c:v>
                </c:pt>
                <c:pt idx="9033">
                  <c:v>26900</c:v>
                </c:pt>
                <c:pt idx="9034">
                  <c:v>26903</c:v>
                </c:pt>
                <c:pt idx="9035">
                  <c:v>26906</c:v>
                </c:pt>
                <c:pt idx="9036">
                  <c:v>26909</c:v>
                </c:pt>
                <c:pt idx="9037">
                  <c:v>26912</c:v>
                </c:pt>
                <c:pt idx="9038">
                  <c:v>26915</c:v>
                </c:pt>
                <c:pt idx="9039">
                  <c:v>26918</c:v>
                </c:pt>
                <c:pt idx="9040">
                  <c:v>26921</c:v>
                </c:pt>
                <c:pt idx="9041">
                  <c:v>26924</c:v>
                </c:pt>
                <c:pt idx="9042">
                  <c:v>26927</c:v>
                </c:pt>
                <c:pt idx="9043">
                  <c:v>26930</c:v>
                </c:pt>
                <c:pt idx="9044">
                  <c:v>26933</c:v>
                </c:pt>
                <c:pt idx="9045">
                  <c:v>26936</c:v>
                </c:pt>
                <c:pt idx="9046">
                  <c:v>26939</c:v>
                </c:pt>
                <c:pt idx="9047">
                  <c:v>26942</c:v>
                </c:pt>
                <c:pt idx="9048">
                  <c:v>26945</c:v>
                </c:pt>
                <c:pt idx="9049">
                  <c:v>26948</c:v>
                </c:pt>
                <c:pt idx="9050">
                  <c:v>26951</c:v>
                </c:pt>
                <c:pt idx="9051">
                  <c:v>26954</c:v>
                </c:pt>
                <c:pt idx="9052">
                  <c:v>26957</c:v>
                </c:pt>
                <c:pt idx="9053">
                  <c:v>26960</c:v>
                </c:pt>
                <c:pt idx="9054">
                  <c:v>26963</c:v>
                </c:pt>
                <c:pt idx="9055">
                  <c:v>26966</c:v>
                </c:pt>
                <c:pt idx="9056">
                  <c:v>26969</c:v>
                </c:pt>
                <c:pt idx="9057">
                  <c:v>26972</c:v>
                </c:pt>
                <c:pt idx="9058">
                  <c:v>26975</c:v>
                </c:pt>
                <c:pt idx="9059">
                  <c:v>26978</c:v>
                </c:pt>
                <c:pt idx="9060">
                  <c:v>26981</c:v>
                </c:pt>
                <c:pt idx="9061">
                  <c:v>26984</c:v>
                </c:pt>
                <c:pt idx="9062">
                  <c:v>26987</c:v>
                </c:pt>
                <c:pt idx="9063">
                  <c:v>26990</c:v>
                </c:pt>
                <c:pt idx="9064">
                  <c:v>26993</c:v>
                </c:pt>
                <c:pt idx="9065">
                  <c:v>26996</c:v>
                </c:pt>
                <c:pt idx="9066">
                  <c:v>26999</c:v>
                </c:pt>
                <c:pt idx="9067">
                  <c:v>27002</c:v>
                </c:pt>
                <c:pt idx="9068">
                  <c:v>27005</c:v>
                </c:pt>
                <c:pt idx="9069">
                  <c:v>27008</c:v>
                </c:pt>
                <c:pt idx="9070">
                  <c:v>27011</c:v>
                </c:pt>
                <c:pt idx="9071">
                  <c:v>27014</c:v>
                </c:pt>
                <c:pt idx="9072">
                  <c:v>27017</c:v>
                </c:pt>
                <c:pt idx="9073">
                  <c:v>27020</c:v>
                </c:pt>
                <c:pt idx="9074">
                  <c:v>27023</c:v>
                </c:pt>
                <c:pt idx="9075">
                  <c:v>27026</c:v>
                </c:pt>
                <c:pt idx="9076">
                  <c:v>27029</c:v>
                </c:pt>
                <c:pt idx="9077">
                  <c:v>27032</c:v>
                </c:pt>
                <c:pt idx="9078">
                  <c:v>27035</c:v>
                </c:pt>
                <c:pt idx="9079">
                  <c:v>27038</c:v>
                </c:pt>
                <c:pt idx="9080">
                  <c:v>27041</c:v>
                </c:pt>
                <c:pt idx="9081">
                  <c:v>27044</c:v>
                </c:pt>
                <c:pt idx="9082">
                  <c:v>27047</c:v>
                </c:pt>
                <c:pt idx="9083">
                  <c:v>27050</c:v>
                </c:pt>
                <c:pt idx="9084">
                  <c:v>27053</c:v>
                </c:pt>
                <c:pt idx="9085">
                  <c:v>27056</c:v>
                </c:pt>
                <c:pt idx="9086">
                  <c:v>27059</c:v>
                </c:pt>
                <c:pt idx="9087">
                  <c:v>27062</c:v>
                </c:pt>
                <c:pt idx="9088">
                  <c:v>27065</c:v>
                </c:pt>
                <c:pt idx="9089">
                  <c:v>27068</c:v>
                </c:pt>
                <c:pt idx="9090">
                  <c:v>27071</c:v>
                </c:pt>
                <c:pt idx="9091">
                  <c:v>27074</c:v>
                </c:pt>
                <c:pt idx="9092">
                  <c:v>27077</c:v>
                </c:pt>
                <c:pt idx="9093">
                  <c:v>27080</c:v>
                </c:pt>
                <c:pt idx="9094">
                  <c:v>27083</c:v>
                </c:pt>
                <c:pt idx="9095">
                  <c:v>27086</c:v>
                </c:pt>
                <c:pt idx="9096">
                  <c:v>27089</c:v>
                </c:pt>
                <c:pt idx="9097">
                  <c:v>27092</c:v>
                </c:pt>
                <c:pt idx="9098">
                  <c:v>27095</c:v>
                </c:pt>
                <c:pt idx="9099">
                  <c:v>27098</c:v>
                </c:pt>
                <c:pt idx="9100">
                  <c:v>27101</c:v>
                </c:pt>
                <c:pt idx="9101">
                  <c:v>27104</c:v>
                </c:pt>
                <c:pt idx="9102">
                  <c:v>27107</c:v>
                </c:pt>
                <c:pt idx="9103">
                  <c:v>27110</c:v>
                </c:pt>
                <c:pt idx="9104">
                  <c:v>27113</c:v>
                </c:pt>
                <c:pt idx="9105">
                  <c:v>27116</c:v>
                </c:pt>
                <c:pt idx="9106">
                  <c:v>27119</c:v>
                </c:pt>
                <c:pt idx="9107">
                  <c:v>27122</c:v>
                </c:pt>
                <c:pt idx="9108">
                  <c:v>27125</c:v>
                </c:pt>
                <c:pt idx="9109">
                  <c:v>27128</c:v>
                </c:pt>
                <c:pt idx="9110">
                  <c:v>27131</c:v>
                </c:pt>
                <c:pt idx="9111">
                  <c:v>27134</c:v>
                </c:pt>
                <c:pt idx="9112">
                  <c:v>27137</c:v>
                </c:pt>
                <c:pt idx="9113">
                  <c:v>27140</c:v>
                </c:pt>
                <c:pt idx="9114">
                  <c:v>27143</c:v>
                </c:pt>
                <c:pt idx="9115">
                  <c:v>27146</c:v>
                </c:pt>
                <c:pt idx="9116">
                  <c:v>27149</c:v>
                </c:pt>
                <c:pt idx="9117">
                  <c:v>27152</c:v>
                </c:pt>
                <c:pt idx="9118">
                  <c:v>27155</c:v>
                </c:pt>
                <c:pt idx="9119">
                  <c:v>27158</c:v>
                </c:pt>
                <c:pt idx="9120">
                  <c:v>27161</c:v>
                </c:pt>
                <c:pt idx="9121">
                  <c:v>27164</c:v>
                </c:pt>
                <c:pt idx="9122">
                  <c:v>27167</c:v>
                </c:pt>
                <c:pt idx="9123">
                  <c:v>27170</c:v>
                </c:pt>
                <c:pt idx="9124">
                  <c:v>27173</c:v>
                </c:pt>
                <c:pt idx="9125">
                  <c:v>27176</c:v>
                </c:pt>
                <c:pt idx="9126">
                  <c:v>27179</c:v>
                </c:pt>
                <c:pt idx="9127">
                  <c:v>27182</c:v>
                </c:pt>
                <c:pt idx="9128">
                  <c:v>27185</c:v>
                </c:pt>
                <c:pt idx="9129">
                  <c:v>27188</c:v>
                </c:pt>
                <c:pt idx="9130">
                  <c:v>27191</c:v>
                </c:pt>
                <c:pt idx="9131">
                  <c:v>27194</c:v>
                </c:pt>
                <c:pt idx="9132">
                  <c:v>27197</c:v>
                </c:pt>
                <c:pt idx="9133">
                  <c:v>27200</c:v>
                </c:pt>
                <c:pt idx="9134">
                  <c:v>27203</c:v>
                </c:pt>
                <c:pt idx="9135">
                  <c:v>27206</c:v>
                </c:pt>
                <c:pt idx="9136">
                  <c:v>27209</c:v>
                </c:pt>
                <c:pt idx="9137">
                  <c:v>27212</c:v>
                </c:pt>
                <c:pt idx="9138">
                  <c:v>27215</c:v>
                </c:pt>
                <c:pt idx="9139">
                  <c:v>27218</c:v>
                </c:pt>
                <c:pt idx="9140">
                  <c:v>27221</c:v>
                </c:pt>
                <c:pt idx="9141">
                  <c:v>27224</c:v>
                </c:pt>
                <c:pt idx="9142">
                  <c:v>27227</c:v>
                </c:pt>
                <c:pt idx="9143">
                  <c:v>27230</c:v>
                </c:pt>
                <c:pt idx="9144">
                  <c:v>27233</c:v>
                </c:pt>
                <c:pt idx="9145">
                  <c:v>27236</c:v>
                </c:pt>
                <c:pt idx="9146">
                  <c:v>27239</c:v>
                </c:pt>
                <c:pt idx="9147">
                  <c:v>27242</c:v>
                </c:pt>
                <c:pt idx="9148">
                  <c:v>27245</c:v>
                </c:pt>
                <c:pt idx="9149">
                  <c:v>27248</c:v>
                </c:pt>
                <c:pt idx="9150">
                  <c:v>27251</c:v>
                </c:pt>
                <c:pt idx="9151">
                  <c:v>27254</c:v>
                </c:pt>
                <c:pt idx="9152">
                  <c:v>27257</c:v>
                </c:pt>
                <c:pt idx="9153">
                  <c:v>27260</c:v>
                </c:pt>
                <c:pt idx="9154">
                  <c:v>27263</c:v>
                </c:pt>
                <c:pt idx="9155">
                  <c:v>27266</c:v>
                </c:pt>
                <c:pt idx="9156">
                  <c:v>27269</c:v>
                </c:pt>
                <c:pt idx="9157">
                  <c:v>27272</c:v>
                </c:pt>
                <c:pt idx="9158">
                  <c:v>27275</c:v>
                </c:pt>
                <c:pt idx="9159">
                  <c:v>27278</c:v>
                </c:pt>
                <c:pt idx="9160">
                  <c:v>27281</c:v>
                </c:pt>
                <c:pt idx="9161">
                  <c:v>27284</c:v>
                </c:pt>
                <c:pt idx="9162">
                  <c:v>27287</c:v>
                </c:pt>
                <c:pt idx="9163">
                  <c:v>27290</c:v>
                </c:pt>
                <c:pt idx="9164">
                  <c:v>27293</c:v>
                </c:pt>
                <c:pt idx="9165">
                  <c:v>27296</c:v>
                </c:pt>
                <c:pt idx="9166">
                  <c:v>27299</c:v>
                </c:pt>
                <c:pt idx="9167">
                  <c:v>27302</c:v>
                </c:pt>
                <c:pt idx="9168">
                  <c:v>27305</c:v>
                </c:pt>
                <c:pt idx="9169">
                  <c:v>27308</c:v>
                </c:pt>
                <c:pt idx="9170">
                  <c:v>27311</c:v>
                </c:pt>
                <c:pt idx="9171">
                  <c:v>27314</c:v>
                </c:pt>
                <c:pt idx="9172">
                  <c:v>27317</c:v>
                </c:pt>
                <c:pt idx="9173">
                  <c:v>27320</c:v>
                </c:pt>
                <c:pt idx="9174">
                  <c:v>27323</c:v>
                </c:pt>
                <c:pt idx="9175">
                  <c:v>27326</c:v>
                </c:pt>
                <c:pt idx="9176">
                  <c:v>27329</c:v>
                </c:pt>
                <c:pt idx="9177">
                  <c:v>27332</c:v>
                </c:pt>
                <c:pt idx="9178">
                  <c:v>27335</c:v>
                </c:pt>
                <c:pt idx="9179">
                  <c:v>27338</c:v>
                </c:pt>
                <c:pt idx="9180">
                  <c:v>27341</c:v>
                </c:pt>
                <c:pt idx="9181">
                  <c:v>27344</c:v>
                </c:pt>
                <c:pt idx="9182">
                  <c:v>27347</c:v>
                </c:pt>
                <c:pt idx="9183">
                  <c:v>27350</c:v>
                </c:pt>
                <c:pt idx="9184">
                  <c:v>27353</c:v>
                </c:pt>
                <c:pt idx="9185">
                  <c:v>27356</c:v>
                </c:pt>
                <c:pt idx="9186">
                  <c:v>27359</c:v>
                </c:pt>
                <c:pt idx="9187">
                  <c:v>27362</c:v>
                </c:pt>
                <c:pt idx="9188">
                  <c:v>27365</c:v>
                </c:pt>
                <c:pt idx="9189">
                  <c:v>27368</c:v>
                </c:pt>
                <c:pt idx="9190">
                  <c:v>27371</c:v>
                </c:pt>
                <c:pt idx="9191">
                  <c:v>27374</c:v>
                </c:pt>
                <c:pt idx="9192">
                  <c:v>27377</c:v>
                </c:pt>
                <c:pt idx="9193">
                  <c:v>27380</c:v>
                </c:pt>
                <c:pt idx="9194">
                  <c:v>27383</c:v>
                </c:pt>
                <c:pt idx="9195">
                  <c:v>27386</c:v>
                </c:pt>
                <c:pt idx="9196">
                  <c:v>27389</c:v>
                </c:pt>
                <c:pt idx="9197">
                  <c:v>27392</c:v>
                </c:pt>
                <c:pt idx="9198">
                  <c:v>27395</c:v>
                </c:pt>
                <c:pt idx="9199">
                  <c:v>27398</c:v>
                </c:pt>
                <c:pt idx="9200">
                  <c:v>27401</c:v>
                </c:pt>
                <c:pt idx="9201">
                  <c:v>27404</c:v>
                </c:pt>
                <c:pt idx="9202">
                  <c:v>27407</c:v>
                </c:pt>
                <c:pt idx="9203">
                  <c:v>27410</c:v>
                </c:pt>
                <c:pt idx="9204">
                  <c:v>27413</c:v>
                </c:pt>
                <c:pt idx="9205">
                  <c:v>27416</c:v>
                </c:pt>
                <c:pt idx="9206">
                  <c:v>27419</c:v>
                </c:pt>
                <c:pt idx="9207">
                  <c:v>27422</c:v>
                </c:pt>
                <c:pt idx="9208">
                  <c:v>27425</c:v>
                </c:pt>
                <c:pt idx="9209">
                  <c:v>27428</c:v>
                </c:pt>
                <c:pt idx="9210">
                  <c:v>27431</c:v>
                </c:pt>
                <c:pt idx="9211">
                  <c:v>27434</c:v>
                </c:pt>
                <c:pt idx="9212">
                  <c:v>27437</c:v>
                </c:pt>
                <c:pt idx="9213">
                  <c:v>27440</c:v>
                </c:pt>
                <c:pt idx="9214">
                  <c:v>27443</c:v>
                </c:pt>
                <c:pt idx="9215">
                  <c:v>27446</c:v>
                </c:pt>
                <c:pt idx="9216">
                  <c:v>27449</c:v>
                </c:pt>
                <c:pt idx="9217">
                  <c:v>27452</c:v>
                </c:pt>
                <c:pt idx="9218">
                  <c:v>27455</c:v>
                </c:pt>
                <c:pt idx="9219">
                  <c:v>27458</c:v>
                </c:pt>
                <c:pt idx="9220">
                  <c:v>27461</c:v>
                </c:pt>
                <c:pt idx="9221">
                  <c:v>27464</c:v>
                </c:pt>
                <c:pt idx="9222">
                  <c:v>27467</c:v>
                </c:pt>
                <c:pt idx="9223">
                  <c:v>27470</c:v>
                </c:pt>
                <c:pt idx="9224">
                  <c:v>27473</c:v>
                </c:pt>
                <c:pt idx="9225">
                  <c:v>27476</c:v>
                </c:pt>
                <c:pt idx="9226">
                  <c:v>27479</c:v>
                </c:pt>
                <c:pt idx="9227">
                  <c:v>27482</c:v>
                </c:pt>
                <c:pt idx="9228">
                  <c:v>27485</c:v>
                </c:pt>
                <c:pt idx="9229">
                  <c:v>27488</c:v>
                </c:pt>
                <c:pt idx="9230">
                  <c:v>27491</c:v>
                </c:pt>
                <c:pt idx="9231">
                  <c:v>27494</c:v>
                </c:pt>
                <c:pt idx="9232">
                  <c:v>27497</c:v>
                </c:pt>
                <c:pt idx="9233">
                  <c:v>27500</c:v>
                </c:pt>
                <c:pt idx="9234">
                  <c:v>27503</c:v>
                </c:pt>
                <c:pt idx="9235">
                  <c:v>27506</c:v>
                </c:pt>
                <c:pt idx="9236">
                  <c:v>27509</c:v>
                </c:pt>
                <c:pt idx="9237">
                  <c:v>27512</c:v>
                </c:pt>
                <c:pt idx="9238">
                  <c:v>27515</c:v>
                </c:pt>
                <c:pt idx="9239">
                  <c:v>27518</c:v>
                </c:pt>
                <c:pt idx="9240">
                  <c:v>27521</c:v>
                </c:pt>
                <c:pt idx="9241">
                  <c:v>27524</c:v>
                </c:pt>
                <c:pt idx="9242">
                  <c:v>27527</c:v>
                </c:pt>
                <c:pt idx="9243">
                  <c:v>27530</c:v>
                </c:pt>
                <c:pt idx="9244">
                  <c:v>27533</c:v>
                </c:pt>
                <c:pt idx="9245">
                  <c:v>27536</c:v>
                </c:pt>
                <c:pt idx="9246">
                  <c:v>27539</c:v>
                </c:pt>
                <c:pt idx="9247">
                  <c:v>27542</c:v>
                </c:pt>
                <c:pt idx="9248">
                  <c:v>27545</c:v>
                </c:pt>
                <c:pt idx="9249">
                  <c:v>27548</c:v>
                </c:pt>
                <c:pt idx="9250">
                  <c:v>27551</c:v>
                </c:pt>
                <c:pt idx="9251">
                  <c:v>27554</c:v>
                </c:pt>
                <c:pt idx="9252">
                  <c:v>27557</c:v>
                </c:pt>
                <c:pt idx="9253">
                  <c:v>27560</c:v>
                </c:pt>
                <c:pt idx="9254">
                  <c:v>27563</c:v>
                </c:pt>
                <c:pt idx="9255">
                  <c:v>27566</c:v>
                </c:pt>
                <c:pt idx="9256">
                  <c:v>27569</c:v>
                </c:pt>
                <c:pt idx="9257">
                  <c:v>27572</c:v>
                </c:pt>
                <c:pt idx="9258">
                  <c:v>27575</c:v>
                </c:pt>
                <c:pt idx="9259">
                  <c:v>27578</c:v>
                </c:pt>
                <c:pt idx="9260">
                  <c:v>27581</c:v>
                </c:pt>
                <c:pt idx="9261">
                  <c:v>27584</c:v>
                </c:pt>
                <c:pt idx="9262">
                  <c:v>27587</c:v>
                </c:pt>
                <c:pt idx="9263">
                  <c:v>27590</c:v>
                </c:pt>
                <c:pt idx="9264">
                  <c:v>27593</c:v>
                </c:pt>
                <c:pt idx="9265">
                  <c:v>27596</c:v>
                </c:pt>
                <c:pt idx="9266">
                  <c:v>27599</c:v>
                </c:pt>
                <c:pt idx="9267">
                  <c:v>27602</c:v>
                </c:pt>
                <c:pt idx="9268">
                  <c:v>27605</c:v>
                </c:pt>
                <c:pt idx="9269">
                  <c:v>27608</c:v>
                </c:pt>
                <c:pt idx="9270">
                  <c:v>27611</c:v>
                </c:pt>
                <c:pt idx="9271">
                  <c:v>27614</c:v>
                </c:pt>
                <c:pt idx="9272">
                  <c:v>27617</c:v>
                </c:pt>
                <c:pt idx="9273">
                  <c:v>27620</c:v>
                </c:pt>
                <c:pt idx="9274">
                  <c:v>27623</c:v>
                </c:pt>
                <c:pt idx="9275">
                  <c:v>27626</c:v>
                </c:pt>
                <c:pt idx="9276">
                  <c:v>27629</c:v>
                </c:pt>
                <c:pt idx="9277">
                  <c:v>27632</c:v>
                </c:pt>
                <c:pt idx="9278">
                  <c:v>27635</c:v>
                </c:pt>
                <c:pt idx="9279">
                  <c:v>27638</c:v>
                </c:pt>
                <c:pt idx="9280">
                  <c:v>27641</c:v>
                </c:pt>
                <c:pt idx="9281">
                  <c:v>27644</c:v>
                </c:pt>
                <c:pt idx="9282">
                  <c:v>27647</c:v>
                </c:pt>
                <c:pt idx="9283">
                  <c:v>27650</c:v>
                </c:pt>
                <c:pt idx="9284">
                  <c:v>27653</c:v>
                </c:pt>
                <c:pt idx="9285">
                  <c:v>27656</c:v>
                </c:pt>
                <c:pt idx="9286">
                  <c:v>27659</c:v>
                </c:pt>
                <c:pt idx="9287">
                  <c:v>27662</c:v>
                </c:pt>
                <c:pt idx="9288">
                  <c:v>27665</c:v>
                </c:pt>
                <c:pt idx="9289">
                  <c:v>27668</c:v>
                </c:pt>
                <c:pt idx="9290">
                  <c:v>27671</c:v>
                </c:pt>
                <c:pt idx="9291">
                  <c:v>27674</c:v>
                </c:pt>
                <c:pt idx="9292">
                  <c:v>27677</c:v>
                </c:pt>
                <c:pt idx="9293">
                  <c:v>27680</c:v>
                </c:pt>
                <c:pt idx="9294">
                  <c:v>27683</c:v>
                </c:pt>
                <c:pt idx="9295">
                  <c:v>27686</c:v>
                </c:pt>
                <c:pt idx="9296">
                  <c:v>27689</c:v>
                </c:pt>
                <c:pt idx="9297">
                  <c:v>27692</c:v>
                </c:pt>
                <c:pt idx="9298">
                  <c:v>27695</c:v>
                </c:pt>
                <c:pt idx="9299">
                  <c:v>27698</c:v>
                </c:pt>
                <c:pt idx="9300">
                  <c:v>27701</c:v>
                </c:pt>
                <c:pt idx="9301">
                  <c:v>27704</c:v>
                </c:pt>
                <c:pt idx="9302">
                  <c:v>27707</c:v>
                </c:pt>
                <c:pt idx="9303">
                  <c:v>27710</c:v>
                </c:pt>
                <c:pt idx="9304">
                  <c:v>27713</c:v>
                </c:pt>
                <c:pt idx="9305">
                  <c:v>27716</c:v>
                </c:pt>
                <c:pt idx="9306">
                  <c:v>27719</c:v>
                </c:pt>
                <c:pt idx="9307">
                  <c:v>27722</c:v>
                </c:pt>
                <c:pt idx="9308">
                  <c:v>27725</c:v>
                </c:pt>
                <c:pt idx="9309">
                  <c:v>27728</c:v>
                </c:pt>
                <c:pt idx="9310">
                  <c:v>27731</c:v>
                </c:pt>
                <c:pt idx="9311">
                  <c:v>27734</c:v>
                </c:pt>
                <c:pt idx="9312">
                  <c:v>27737</c:v>
                </c:pt>
                <c:pt idx="9313">
                  <c:v>27740</c:v>
                </c:pt>
                <c:pt idx="9314">
                  <c:v>27743</c:v>
                </c:pt>
                <c:pt idx="9315">
                  <c:v>27746</c:v>
                </c:pt>
                <c:pt idx="9316">
                  <c:v>27749</c:v>
                </c:pt>
                <c:pt idx="9317">
                  <c:v>27752</c:v>
                </c:pt>
                <c:pt idx="9318">
                  <c:v>27755</c:v>
                </c:pt>
                <c:pt idx="9319">
                  <c:v>27758</c:v>
                </c:pt>
                <c:pt idx="9320">
                  <c:v>27761</c:v>
                </c:pt>
                <c:pt idx="9321">
                  <c:v>27764</c:v>
                </c:pt>
                <c:pt idx="9322">
                  <c:v>27767</c:v>
                </c:pt>
                <c:pt idx="9323">
                  <c:v>27770</c:v>
                </c:pt>
                <c:pt idx="9324">
                  <c:v>27773</c:v>
                </c:pt>
                <c:pt idx="9325">
                  <c:v>27776</c:v>
                </c:pt>
                <c:pt idx="9326">
                  <c:v>27779</c:v>
                </c:pt>
                <c:pt idx="9327">
                  <c:v>27782</c:v>
                </c:pt>
                <c:pt idx="9328">
                  <c:v>27785</c:v>
                </c:pt>
                <c:pt idx="9329">
                  <c:v>27788</c:v>
                </c:pt>
                <c:pt idx="9330">
                  <c:v>27791</c:v>
                </c:pt>
                <c:pt idx="9331">
                  <c:v>27794</c:v>
                </c:pt>
                <c:pt idx="9332">
                  <c:v>27797</c:v>
                </c:pt>
                <c:pt idx="9333">
                  <c:v>27800</c:v>
                </c:pt>
                <c:pt idx="9334">
                  <c:v>27803</c:v>
                </c:pt>
                <c:pt idx="9335">
                  <c:v>27806</c:v>
                </c:pt>
                <c:pt idx="9336">
                  <c:v>27809</c:v>
                </c:pt>
                <c:pt idx="9337">
                  <c:v>27812</c:v>
                </c:pt>
                <c:pt idx="9338">
                  <c:v>27815</c:v>
                </c:pt>
                <c:pt idx="9339">
                  <c:v>27818</c:v>
                </c:pt>
                <c:pt idx="9340">
                  <c:v>27821</c:v>
                </c:pt>
                <c:pt idx="9341">
                  <c:v>27824</c:v>
                </c:pt>
                <c:pt idx="9342">
                  <c:v>27827</c:v>
                </c:pt>
                <c:pt idx="9343">
                  <c:v>27830</c:v>
                </c:pt>
                <c:pt idx="9344">
                  <c:v>27833</c:v>
                </c:pt>
                <c:pt idx="9345">
                  <c:v>27836</c:v>
                </c:pt>
                <c:pt idx="9346">
                  <c:v>27839</c:v>
                </c:pt>
                <c:pt idx="9347">
                  <c:v>27842</c:v>
                </c:pt>
                <c:pt idx="9348">
                  <c:v>27845</c:v>
                </c:pt>
                <c:pt idx="9349">
                  <c:v>27848</c:v>
                </c:pt>
                <c:pt idx="9350">
                  <c:v>27851</c:v>
                </c:pt>
                <c:pt idx="9351">
                  <c:v>27854</c:v>
                </c:pt>
                <c:pt idx="9352">
                  <c:v>27857</c:v>
                </c:pt>
                <c:pt idx="9353">
                  <c:v>27860</c:v>
                </c:pt>
                <c:pt idx="9354">
                  <c:v>27863</c:v>
                </c:pt>
                <c:pt idx="9355">
                  <c:v>27866</c:v>
                </c:pt>
                <c:pt idx="9356">
                  <c:v>27869</c:v>
                </c:pt>
                <c:pt idx="9357">
                  <c:v>27872</c:v>
                </c:pt>
                <c:pt idx="9358">
                  <c:v>27875</c:v>
                </c:pt>
                <c:pt idx="9359">
                  <c:v>27878</c:v>
                </c:pt>
                <c:pt idx="9360">
                  <c:v>27881</c:v>
                </c:pt>
                <c:pt idx="9361">
                  <c:v>27884</c:v>
                </c:pt>
                <c:pt idx="9362">
                  <c:v>27887</c:v>
                </c:pt>
                <c:pt idx="9363">
                  <c:v>27890</c:v>
                </c:pt>
                <c:pt idx="9364">
                  <c:v>27893</c:v>
                </c:pt>
                <c:pt idx="9365">
                  <c:v>27896</c:v>
                </c:pt>
                <c:pt idx="9366">
                  <c:v>27899</c:v>
                </c:pt>
                <c:pt idx="9367">
                  <c:v>27902</c:v>
                </c:pt>
                <c:pt idx="9368">
                  <c:v>27905</c:v>
                </c:pt>
                <c:pt idx="9369">
                  <c:v>27908</c:v>
                </c:pt>
                <c:pt idx="9370">
                  <c:v>27911</c:v>
                </c:pt>
                <c:pt idx="9371">
                  <c:v>27914</c:v>
                </c:pt>
                <c:pt idx="9372">
                  <c:v>27917</c:v>
                </c:pt>
                <c:pt idx="9373">
                  <c:v>27920</c:v>
                </c:pt>
                <c:pt idx="9374">
                  <c:v>27923</c:v>
                </c:pt>
                <c:pt idx="9375">
                  <c:v>27926</c:v>
                </c:pt>
                <c:pt idx="9376">
                  <c:v>27929</c:v>
                </c:pt>
                <c:pt idx="9377">
                  <c:v>27932</c:v>
                </c:pt>
                <c:pt idx="9378">
                  <c:v>27935</c:v>
                </c:pt>
                <c:pt idx="9379">
                  <c:v>27938</c:v>
                </c:pt>
                <c:pt idx="9380">
                  <c:v>27941</c:v>
                </c:pt>
                <c:pt idx="9381">
                  <c:v>27944</c:v>
                </c:pt>
                <c:pt idx="9382">
                  <c:v>27947</c:v>
                </c:pt>
                <c:pt idx="9383">
                  <c:v>27950</c:v>
                </c:pt>
                <c:pt idx="9384">
                  <c:v>27953</c:v>
                </c:pt>
                <c:pt idx="9385">
                  <c:v>27956</c:v>
                </c:pt>
                <c:pt idx="9386">
                  <c:v>27959</c:v>
                </c:pt>
                <c:pt idx="9387">
                  <c:v>27962</c:v>
                </c:pt>
                <c:pt idx="9388">
                  <c:v>27965</c:v>
                </c:pt>
                <c:pt idx="9389">
                  <c:v>27968</c:v>
                </c:pt>
                <c:pt idx="9390">
                  <c:v>27971</c:v>
                </c:pt>
                <c:pt idx="9391">
                  <c:v>27974</c:v>
                </c:pt>
                <c:pt idx="9392">
                  <c:v>27977</c:v>
                </c:pt>
                <c:pt idx="9393">
                  <c:v>27980</c:v>
                </c:pt>
                <c:pt idx="9394">
                  <c:v>27983</c:v>
                </c:pt>
                <c:pt idx="9395">
                  <c:v>27986</c:v>
                </c:pt>
                <c:pt idx="9396">
                  <c:v>27989</c:v>
                </c:pt>
                <c:pt idx="9397">
                  <c:v>27992</c:v>
                </c:pt>
                <c:pt idx="9398">
                  <c:v>27995</c:v>
                </c:pt>
                <c:pt idx="9399">
                  <c:v>27998</c:v>
                </c:pt>
                <c:pt idx="9400">
                  <c:v>28001</c:v>
                </c:pt>
                <c:pt idx="9401">
                  <c:v>28004</c:v>
                </c:pt>
                <c:pt idx="9402">
                  <c:v>28007</c:v>
                </c:pt>
                <c:pt idx="9403">
                  <c:v>28010</c:v>
                </c:pt>
                <c:pt idx="9404">
                  <c:v>28013</c:v>
                </c:pt>
                <c:pt idx="9405">
                  <c:v>28016</c:v>
                </c:pt>
                <c:pt idx="9406">
                  <c:v>28019</c:v>
                </c:pt>
                <c:pt idx="9407">
                  <c:v>28022</c:v>
                </c:pt>
                <c:pt idx="9408">
                  <c:v>28025</c:v>
                </c:pt>
                <c:pt idx="9409">
                  <c:v>28028</c:v>
                </c:pt>
                <c:pt idx="9410">
                  <c:v>28031</c:v>
                </c:pt>
                <c:pt idx="9411">
                  <c:v>28034</c:v>
                </c:pt>
                <c:pt idx="9412">
                  <c:v>28037</c:v>
                </c:pt>
                <c:pt idx="9413">
                  <c:v>28040</c:v>
                </c:pt>
                <c:pt idx="9414">
                  <c:v>28043</c:v>
                </c:pt>
                <c:pt idx="9415">
                  <c:v>28046</c:v>
                </c:pt>
                <c:pt idx="9416">
                  <c:v>28049</c:v>
                </c:pt>
                <c:pt idx="9417">
                  <c:v>28052</c:v>
                </c:pt>
                <c:pt idx="9418">
                  <c:v>28055</c:v>
                </c:pt>
                <c:pt idx="9419">
                  <c:v>28058</c:v>
                </c:pt>
                <c:pt idx="9420">
                  <c:v>28061</c:v>
                </c:pt>
                <c:pt idx="9421">
                  <c:v>28064</c:v>
                </c:pt>
                <c:pt idx="9422">
                  <c:v>28067</c:v>
                </c:pt>
                <c:pt idx="9423">
                  <c:v>28070</c:v>
                </c:pt>
                <c:pt idx="9424">
                  <c:v>28073</c:v>
                </c:pt>
                <c:pt idx="9425">
                  <c:v>28076</c:v>
                </c:pt>
                <c:pt idx="9426">
                  <c:v>28079</c:v>
                </c:pt>
                <c:pt idx="9427">
                  <c:v>28082</c:v>
                </c:pt>
                <c:pt idx="9428">
                  <c:v>28085</c:v>
                </c:pt>
                <c:pt idx="9429">
                  <c:v>28088</c:v>
                </c:pt>
                <c:pt idx="9430">
                  <c:v>28091</c:v>
                </c:pt>
                <c:pt idx="9431">
                  <c:v>28094</c:v>
                </c:pt>
                <c:pt idx="9432">
                  <c:v>28097</c:v>
                </c:pt>
                <c:pt idx="9433">
                  <c:v>28100</c:v>
                </c:pt>
                <c:pt idx="9434">
                  <c:v>28103</c:v>
                </c:pt>
                <c:pt idx="9435">
                  <c:v>28106</c:v>
                </c:pt>
                <c:pt idx="9436">
                  <c:v>28109</c:v>
                </c:pt>
                <c:pt idx="9437">
                  <c:v>28112</c:v>
                </c:pt>
                <c:pt idx="9438">
                  <c:v>28115</c:v>
                </c:pt>
                <c:pt idx="9439">
                  <c:v>28118</c:v>
                </c:pt>
                <c:pt idx="9440">
                  <c:v>28121</c:v>
                </c:pt>
                <c:pt idx="9441">
                  <c:v>28124</c:v>
                </c:pt>
                <c:pt idx="9442">
                  <c:v>28127</c:v>
                </c:pt>
                <c:pt idx="9443">
                  <c:v>28130</c:v>
                </c:pt>
                <c:pt idx="9444">
                  <c:v>28133</c:v>
                </c:pt>
                <c:pt idx="9445">
                  <c:v>28136</c:v>
                </c:pt>
                <c:pt idx="9446">
                  <c:v>28139</c:v>
                </c:pt>
                <c:pt idx="9447">
                  <c:v>28142</c:v>
                </c:pt>
                <c:pt idx="9448">
                  <c:v>28145</c:v>
                </c:pt>
                <c:pt idx="9449">
                  <c:v>28148</c:v>
                </c:pt>
                <c:pt idx="9450">
                  <c:v>28151</c:v>
                </c:pt>
                <c:pt idx="9451">
                  <c:v>28154</c:v>
                </c:pt>
                <c:pt idx="9452">
                  <c:v>28157</c:v>
                </c:pt>
                <c:pt idx="9453">
                  <c:v>28160</c:v>
                </c:pt>
                <c:pt idx="9454">
                  <c:v>28163</c:v>
                </c:pt>
                <c:pt idx="9455">
                  <c:v>28166</c:v>
                </c:pt>
                <c:pt idx="9456">
                  <c:v>28169</c:v>
                </c:pt>
                <c:pt idx="9457">
                  <c:v>28172</c:v>
                </c:pt>
                <c:pt idx="9458">
                  <c:v>28175</c:v>
                </c:pt>
                <c:pt idx="9459">
                  <c:v>28178</c:v>
                </c:pt>
                <c:pt idx="9460">
                  <c:v>28181</c:v>
                </c:pt>
                <c:pt idx="9461">
                  <c:v>28184</c:v>
                </c:pt>
                <c:pt idx="9462">
                  <c:v>28187</c:v>
                </c:pt>
                <c:pt idx="9463">
                  <c:v>28190</c:v>
                </c:pt>
                <c:pt idx="9464">
                  <c:v>28193</c:v>
                </c:pt>
                <c:pt idx="9465">
                  <c:v>28196</c:v>
                </c:pt>
                <c:pt idx="9466">
                  <c:v>28199</c:v>
                </c:pt>
                <c:pt idx="9467">
                  <c:v>28202</c:v>
                </c:pt>
                <c:pt idx="9468">
                  <c:v>28205</c:v>
                </c:pt>
                <c:pt idx="9469">
                  <c:v>28208</c:v>
                </c:pt>
                <c:pt idx="9470">
                  <c:v>28211</c:v>
                </c:pt>
                <c:pt idx="9471">
                  <c:v>28214</c:v>
                </c:pt>
                <c:pt idx="9472">
                  <c:v>28217</c:v>
                </c:pt>
                <c:pt idx="9473">
                  <c:v>28220</c:v>
                </c:pt>
                <c:pt idx="9474">
                  <c:v>28223</c:v>
                </c:pt>
                <c:pt idx="9475">
                  <c:v>28226</c:v>
                </c:pt>
                <c:pt idx="9476">
                  <c:v>28229</c:v>
                </c:pt>
                <c:pt idx="9477">
                  <c:v>28232</c:v>
                </c:pt>
                <c:pt idx="9478">
                  <c:v>28235</c:v>
                </c:pt>
                <c:pt idx="9479">
                  <c:v>28238</c:v>
                </c:pt>
                <c:pt idx="9480">
                  <c:v>28241</c:v>
                </c:pt>
                <c:pt idx="9481">
                  <c:v>28244</c:v>
                </c:pt>
                <c:pt idx="9482">
                  <c:v>28247</c:v>
                </c:pt>
                <c:pt idx="9483">
                  <c:v>28250</c:v>
                </c:pt>
                <c:pt idx="9484">
                  <c:v>28253</c:v>
                </c:pt>
                <c:pt idx="9485">
                  <c:v>28256</c:v>
                </c:pt>
                <c:pt idx="9486">
                  <c:v>28259</c:v>
                </c:pt>
                <c:pt idx="9487">
                  <c:v>28262</c:v>
                </c:pt>
                <c:pt idx="9488">
                  <c:v>28265</c:v>
                </c:pt>
                <c:pt idx="9489">
                  <c:v>28268</c:v>
                </c:pt>
                <c:pt idx="9490">
                  <c:v>28271</c:v>
                </c:pt>
                <c:pt idx="9491">
                  <c:v>28274</c:v>
                </c:pt>
                <c:pt idx="9492">
                  <c:v>28277</c:v>
                </c:pt>
                <c:pt idx="9493">
                  <c:v>28280</c:v>
                </c:pt>
                <c:pt idx="9494">
                  <c:v>28283</c:v>
                </c:pt>
                <c:pt idx="9495">
                  <c:v>28286</c:v>
                </c:pt>
                <c:pt idx="9496">
                  <c:v>28289</c:v>
                </c:pt>
                <c:pt idx="9497">
                  <c:v>28292</c:v>
                </c:pt>
                <c:pt idx="9498">
                  <c:v>28295</c:v>
                </c:pt>
                <c:pt idx="9499">
                  <c:v>28298</c:v>
                </c:pt>
                <c:pt idx="9500">
                  <c:v>28301</c:v>
                </c:pt>
                <c:pt idx="9501">
                  <c:v>28304</c:v>
                </c:pt>
                <c:pt idx="9502">
                  <c:v>28307</c:v>
                </c:pt>
                <c:pt idx="9503">
                  <c:v>28310</c:v>
                </c:pt>
                <c:pt idx="9504">
                  <c:v>28313</c:v>
                </c:pt>
                <c:pt idx="9505">
                  <c:v>28316</c:v>
                </c:pt>
                <c:pt idx="9506">
                  <c:v>28319</c:v>
                </c:pt>
                <c:pt idx="9507">
                  <c:v>28322</c:v>
                </c:pt>
                <c:pt idx="9508">
                  <c:v>28325</c:v>
                </c:pt>
                <c:pt idx="9509">
                  <c:v>28328</c:v>
                </c:pt>
                <c:pt idx="9510">
                  <c:v>28331</c:v>
                </c:pt>
                <c:pt idx="9511">
                  <c:v>28334</c:v>
                </c:pt>
                <c:pt idx="9512">
                  <c:v>28337</c:v>
                </c:pt>
                <c:pt idx="9513">
                  <c:v>28340</c:v>
                </c:pt>
                <c:pt idx="9514">
                  <c:v>28343</c:v>
                </c:pt>
                <c:pt idx="9515">
                  <c:v>28346</c:v>
                </c:pt>
                <c:pt idx="9516">
                  <c:v>28349</c:v>
                </c:pt>
                <c:pt idx="9517">
                  <c:v>28352</c:v>
                </c:pt>
                <c:pt idx="9518">
                  <c:v>28355</c:v>
                </c:pt>
                <c:pt idx="9519">
                  <c:v>28358</c:v>
                </c:pt>
                <c:pt idx="9520">
                  <c:v>28361</c:v>
                </c:pt>
                <c:pt idx="9521">
                  <c:v>28364</c:v>
                </c:pt>
                <c:pt idx="9522">
                  <c:v>28367</c:v>
                </c:pt>
                <c:pt idx="9523">
                  <c:v>28370</c:v>
                </c:pt>
                <c:pt idx="9524">
                  <c:v>28373</c:v>
                </c:pt>
                <c:pt idx="9525">
                  <c:v>28376</c:v>
                </c:pt>
                <c:pt idx="9526">
                  <c:v>28379</c:v>
                </c:pt>
                <c:pt idx="9527">
                  <c:v>28382</c:v>
                </c:pt>
                <c:pt idx="9528">
                  <c:v>28385</c:v>
                </c:pt>
                <c:pt idx="9529">
                  <c:v>28388</c:v>
                </c:pt>
                <c:pt idx="9530">
                  <c:v>28391</c:v>
                </c:pt>
                <c:pt idx="9531">
                  <c:v>28394</c:v>
                </c:pt>
                <c:pt idx="9532">
                  <c:v>28397</c:v>
                </c:pt>
                <c:pt idx="9533">
                  <c:v>28400</c:v>
                </c:pt>
                <c:pt idx="9534">
                  <c:v>28403</c:v>
                </c:pt>
                <c:pt idx="9535">
                  <c:v>28406</c:v>
                </c:pt>
                <c:pt idx="9536">
                  <c:v>28409</c:v>
                </c:pt>
                <c:pt idx="9537">
                  <c:v>28412</c:v>
                </c:pt>
                <c:pt idx="9538">
                  <c:v>28415</c:v>
                </c:pt>
                <c:pt idx="9539">
                  <c:v>28418</c:v>
                </c:pt>
                <c:pt idx="9540">
                  <c:v>28421</c:v>
                </c:pt>
                <c:pt idx="9541">
                  <c:v>28424</c:v>
                </c:pt>
                <c:pt idx="9542">
                  <c:v>28427</c:v>
                </c:pt>
                <c:pt idx="9543">
                  <c:v>28430</c:v>
                </c:pt>
                <c:pt idx="9544">
                  <c:v>28433</c:v>
                </c:pt>
                <c:pt idx="9545">
                  <c:v>28436</c:v>
                </c:pt>
                <c:pt idx="9546">
                  <c:v>28439</c:v>
                </c:pt>
                <c:pt idx="9547">
                  <c:v>28442</c:v>
                </c:pt>
                <c:pt idx="9548">
                  <c:v>28445</c:v>
                </c:pt>
                <c:pt idx="9549">
                  <c:v>28448</c:v>
                </c:pt>
                <c:pt idx="9550">
                  <c:v>28451</c:v>
                </c:pt>
                <c:pt idx="9551">
                  <c:v>28454</c:v>
                </c:pt>
                <c:pt idx="9552">
                  <c:v>28457</c:v>
                </c:pt>
                <c:pt idx="9553">
                  <c:v>28460</c:v>
                </c:pt>
                <c:pt idx="9554">
                  <c:v>28463</c:v>
                </c:pt>
                <c:pt idx="9555">
                  <c:v>28466</c:v>
                </c:pt>
                <c:pt idx="9556">
                  <c:v>28469</c:v>
                </c:pt>
                <c:pt idx="9557">
                  <c:v>28472</c:v>
                </c:pt>
                <c:pt idx="9558">
                  <c:v>28475</c:v>
                </c:pt>
                <c:pt idx="9559">
                  <c:v>28478</c:v>
                </c:pt>
                <c:pt idx="9560">
                  <c:v>28481</c:v>
                </c:pt>
                <c:pt idx="9561">
                  <c:v>28484</c:v>
                </c:pt>
                <c:pt idx="9562">
                  <c:v>28487</c:v>
                </c:pt>
                <c:pt idx="9563">
                  <c:v>28490</c:v>
                </c:pt>
                <c:pt idx="9564">
                  <c:v>28493</c:v>
                </c:pt>
                <c:pt idx="9565">
                  <c:v>28496</c:v>
                </c:pt>
                <c:pt idx="9566">
                  <c:v>28499</c:v>
                </c:pt>
                <c:pt idx="9567">
                  <c:v>28502</c:v>
                </c:pt>
                <c:pt idx="9568">
                  <c:v>28505</c:v>
                </c:pt>
                <c:pt idx="9569">
                  <c:v>28508</c:v>
                </c:pt>
                <c:pt idx="9570">
                  <c:v>28511</c:v>
                </c:pt>
                <c:pt idx="9571">
                  <c:v>28514</c:v>
                </c:pt>
                <c:pt idx="9572">
                  <c:v>28517</c:v>
                </c:pt>
                <c:pt idx="9573">
                  <c:v>28520</c:v>
                </c:pt>
                <c:pt idx="9574">
                  <c:v>28523</c:v>
                </c:pt>
                <c:pt idx="9575">
                  <c:v>28526</c:v>
                </c:pt>
                <c:pt idx="9576">
                  <c:v>28529</c:v>
                </c:pt>
                <c:pt idx="9577">
                  <c:v>28532</c:v>
                </c:pt>
                <c:pt idx="9578">
                  <c:v>28535</c:v>
                </c:pt>
                <c:pt idx="9579">
                  <c:v>28538</c:v>
                </c:pt>
                <c:pt idx="9580">
                  <c:v>28541</c:v>
                </c:pt>
                <c:pt idx="9581">
                  <c:v>28544</c:v>
                </c:pt>
                <c:pt idx="9582">
                  <c:v>28547</c:v>
                </c:pt>
                <c:pt idx="9583">
                  <c:v>28550</c:v>
                </c:pt>
                <c:pt idx="9584">
                  <c:v>28553</c:v>
                </c:pt>
                <c:pt idx="9585">
                  <c:v>28556</c:v>
                </c:pt>
                <c:pt idx="9586">
                  <c:v>28559</c:v>
                </c:pt>
                <c:pt idx="9587">
                  <c:v>28562</c:v>
                </c:pt>
                <c:pt idx="9588">
                  <c:v>28565</c:v>
                </c:pt>
                <c:pt idx="9589">
                  <c:v>28568</c:v>
                </c:pt>
                <c:pt idx="9590">
                  <c:v>28571</c:v>
                </c:pt>
                <c:pt idx="9591">
                  <c:v>28574</c:v>
                </c:pt>
                <c:pt idx="9592">
                  <c:v>28577</c:v>
                </c:pt>
                <c:pt idx="9593">
                  <c:v>28580</c:v>
                </c:pt>
                <c:pt idx="9594">
                  <c:v>28583</c:v>
                </c:pt>
                <c:pt idx="9595">
                  <c:v>28586</c:v>
                </c:pt>
                <c:pt idx="9596">
                  <c:v>28589</c:v>
                </c:pt>
                <c:pt idx="9597">
                  <c:v>28592</c:v>
                </c:pt>
                <c:pt idx="9598">
                  <c:v>28595</c:v>
                </c:pt>
                <c:pt idx="9599">
                  <c:v>28598</c:v>
                </c:pt>
                <c:pt idx="9600">
                  <c:v>28601</c:v>
                </c:pt>
                <c:pt idx="9601">
                  <c:v>28604</c:v>
                </c:pt>
                <c:pt idx="9602">
                  <c:v>28607</c:v>
                </c:pt>
                <c:pt idx="9603">
                  <c:v>28610</c:v>
                </c:pt>
                <c:pt idx="9604">
                  <c:v>28613</c:v>
                </c:pt>
                <c:pt idx="9605">
                  <c:v>28616</c:v>
                </c:pt>
                <c:pt idx="9606">
                  <c:v>28619</c:v>
                </c:pt>
                <c:pt idx="9607">
                  <c:v>28622</c:v>
                </c:pt>
                <c:pt idx="9608">
                  <c:v>28625</c:v>
                </c:pt>
                <c:pt idx="9609">
                  <c:v>28628</c:v>
                </c:pt>
                <c:pt idx="9610">
                  <c:v>28631</c:v>
                </c:pt>
                <c:pt idx="9611">
                  <c:v>28634</c:v>
                </c:pt>
                <c:pt idx="9612">
                  <c:v>28637</c:v>
                </c:pt>
                <c:pt idx="9613">
                  <c:v>28640</c:v>
                </c:pt>
                <c:pt idx="9614">
                  <c:v>28643</c:v>
                </c:pt>
                <c:pt idx="9615">
                  <c:v>28646</c:v>
                </c:pt>
                <c:pt idx="9616">
                  <c:v>28649</c:v>
                </c:pt>
                <c:pt idx="9617">
                  <c:v>28652</c:v>
                </c:pt>
                <c:pt idx="9618">
                  <c:v>28655</c:v>
                </c:pt>
                <c:pt idx="9619">
                  <c:v>28658</c:v>
                </c:pt>
                <c:pt idx="9620">
                  <c:v>28661</c:v>
                </c:pt>
                <c:pt idx="9621">
                  <c:v>28664</c:v>
                </c:pt>
                <c:pt idx="9622">
                  <c:v>28667</c:v>
                </c:pt>
                <c:pt idx="9623">
                  <c:v>28670</c:v>
                </c:pt>
                <c:pt idx="9624">
                  <c:v>28673</c:v>
                </c:pt>
                <c:pt idx="9625">
                  <c:v>28676</c:v>
                </c:pt>
                <c:pt idx="9626">
                  <c:v>28679</c:v>
                </c:pt>
                <c:pt idx="9627">
                  <c:v>28682</c:v>
                </c:pt>
                <c:pt idx="9628">
                  <c:v>28685</c:v>
                </c:pt>
                <c:pt idx="9629">
                  <c:v>28688</c:v>
                </c:pt>
                <c:pt idx="9630">
                  <c:v>28691</c:v>
                </c:pt>
                <c:pt idx="9631">
                  <c:v>28694</c:v>
                </c:pt>
                <c:pt idx="9632">
                  <c:v>28697</c:v>
                </c:pt>
                <c:pt idx="9633">
                  <c:v>28700</c:v>
                </c:pt>
                <c:pt idx="9634">
                  <c:v>28703</c:v>
                </c:pt>
                <c:pt idx="9635">
                  <c:v>28706</c:v>
                </c:pt>
                <c:pt idx="9636">
                  <c:v>28709</c:v>
                </c:pt>
                <c:pt idx="9637">
                  <c:v>28712</c:v>
                </c:pt>
                <c:pt idx="9638">
                  <c:v>28715</c:v>
                </c:pt>
                <c:pt idx="9639">
                  <c:v>28718</c:v>
                </c:pt>
                <c:pt idx="9640">
                  <c:v>28721</c:v>
                </c:pt>
                <c:pt idx="9641">
                  <c:v>28724</c:v>
                </c:pt>
                <c:pt idx="9642">
                  <c:v>28727</c:v>
                </c:pt>
                <c:pt idx="9643">
                  <c:v>28730</c:v>
                </c:pt>
                <c:pt idx="9644">
                  <c:v>28733</c:v>
                </c:pt>
                <c:pt idx="9645">
                  <c:v>28736</c:v>
                </c:pt>
                <c:pt idx="9646">
                  <c:v>28739</c:v>
                </c:pt>
                <c:pt idx="9647">
                  <c:v>28742</c:v>
                </c:pt>
                <c:pt idx="9648">
                  <c:v>28745</c:v>
                </c:pt>
                <c:pt idx="9649">
                  <c:v>28748</c:v>
                </c:pt>
                <c:pt idx="9650">
                  <c:v>28751</c:v>
                </c:pt>
                <c:pt idx="9651">
                  <c:v>28754</c:v>
                </c:pt>
                <c:pt idx="9652">
                  <c:v>28757</c:v>
                </c:pt>
                <c:pt idx="9653">
                  <c:v>28760</c:v>
                </c:pt>
                <c:pt idx="9654">
                  <c:v>28763</c:v>
                </c:pt>
                <c:pt idx="9655">
                  <c:v>28766</c:v>
                </c:pt>
                <c:pt idx="9656">
                  <c:v>28769</c:v>
                </c:pt>
                <c:pt idx="9657">
                  <c:v>28772</c:v>
                </c:pt>
                <c:pt idx="9658">
                  <c:v>28775</c:v>
                </c:pt>
                <c:pt idx="9659">
                  <c:v>28778</c:v>
                </c:pt>
                <c:pt idx="9660">
                  <c:v>28781</c:v>
                </c:pt>
                <c:pt idx="9661">
                  <c:v>28784</c:v>
                </c:pt>
                <c:pt idx="9662">
                  <c:v>28787</c:v>
                </c:pt>
                <c:pt idx="9663">
                  <c:v>28790</c:v>
                </c:pt>
                <c:pt idx="9664">
                  <c:v>28793</c:v>
                </c:pt>
                <c:pt idx="9665">
                  <c:v>28796</c:v>
                </c:pt>
                <c:pt idx="9666">
                  <c:v>28799</c:v>
                </c:pt>
                <c:pt idx="9667">
                  <c:v>28802</c:v>
                </c:pt>
                <c:pt idx="9668">
                  <c:v>28805</c:v>
                </c:pt>
                <c:pt idx="9669">
                  <c:v>28808</c:v>
                </c:pt>
                <c:pt idx="9670">
                  <c:v>28811</c:v>
                </c:pt>
                <c:pt idx="9671">
                  <c:v>28814</c:v>
                </c:pt>
                <c:pt idx="9672">
                  <c:v>28817</c:v>
                </c:pt>
                <c:pt idx="9673">
                  <c:v>28820</c:v>
                </c:pt>
                <c:pt idx="9674">
                  <c:v>28823</c:v>
                </c:pt>
                <c:pt idx="9675">
                  <c:v>28826</c:v>
                </c:pt>
                <c:pt idx="9676">
                  <c:v>28829</c:v>
                </c:pt>
                <c:pt idx="9677">
                  <c:v>28832</c:v>
                </c:pt>
                <c:pt idx="9678">
                  <c:v>28835</c:v>
                </c:pt>
                <c:pt idx="9679">
                  <c:v>28838</c:v>
                </c:pt>
                <c:pt idx="9680">
                  <c:v>28841</c:v>
                </c:pt>
                <c:pt idx="9681">
                  <c:v>28844</c:v>
                </c:pt>
                <c:pt idx="9682">
                  <c:v>28847</c:v>
                </c:pt>
                <c:pt idx="9683">
                  <c:v>28850</c:v>
                </c:pt>
                <c:pt idx="9684">
                  <c:v>28853</c:v>
                </c:pt>
                <c:pt idx="9685">
                  <c:v>28856</c:v>
                </c:pt>
                <c:pt idx="9686">
                  <c:v>28859</c:v>
                </c:pt>
                <c:pt idx="9687">
                  <c:v>28862</c:v>
                </c:pt>
                <c:pt idx="9688">
                  <c:v>28865</c:v>
                </c:pt>
                <c:pt idx="9689">
                  <c:v>28868</c:v>
                </c:pt>
                <c:pt idx="9690">
                  <c:v>28871</c:v>
                </c:pt>
                <c:pt idx="9691">
                  <c:v>28874</c:v>
                </c:pt>
                <c:pt idx="9692">
                  <c:v>28877</c:v>
                </c:pt>
                <c:pt idx="9693">
                  <c:v>28880</c:v>
                </c:pt>
                <c:pt idx="9694">
                  <c:v>28883</c:v>
                </c:pt>
                <c:pt idx="9695">
                  <c:v>28886</c:v>
                </c:pt>
                <c:pt idx="9696">
                  <c:v>28889</c:v>
                </c:pt>
                <c:pt idx="9697">
                  <c:v>28892</c:v>
                </c:pt>
                <c:pt idx="9698">
                  <c:v>28895</c:v>
                </c:pt>
                <c:pt idx="9699">
                  <c:v>28898</c:v>
                </c:pt>
                <c:pt idx="9700">
                  <c:v>28901</c:v>
                </c:pt>
                <c:pt idx="9701">
                  <c:v>28904</c:v>
                </c:pt>
                <c:pt idx="9702">
                  <c:v>28907</c:v>
                </c:pt>
                <c:pt idx="9703">
                  <c:v>28910</c:v>
                </c:pt>
                <c:pt idx="9704">
                  <c:v>28913</c:v>
                </c:pt>
                <c:pt idx="9705">
                  <c:v>28916</c:v>
                </c:pt>
                <c:pt idx="9706">
                  <c:v>28919</c:v>
                </c:pt>
                <c:pt idx="9707">
                  <c:v>28922</c:v>
                </c:pt>
                <c:pt idx="9708">
                  <c:v>28925</c:v>
                </c:pt>
                <c:pt idx="9709">
                  <c:v>28928</c:v>
                </c:pt>
                <c:pt idx="9710">
                  <c:v>28931</c:v>
                </c:pt>
                <c:pt idx="9711">
                  <c:v>28934</c:v>
                </c:pt>
                <c:pt idx="9712">
                  <c:v>28937</c:v>
                </c:pt>
                <c:pt idx="9713">
                  <c:v>28940</c:v>
                </c:pt>
                <c:pt idx="9714">
                  <c:v>28943</c:v>
                </c:pt>
                <c:pt idx="9715">
                  <c:v>28946</c:v>
                </c:pt>
                <c:pt idx="9716">
                  <c:v>28949</c:v>
                </c:pt>
                <c:pt idx="9717">
                  <c:v>28952</c:v>
                </c:pt>
                <c:pt idx="9718">
                  <c:v>28955</c:v>
                </c:pt>
                <c:pt idx="9719">
                  <c:v>28958</c:v>
                </c:pt>
                <c:pt idx="9720">
                  <c:v>28961</c:v>
                </c:pt>
                <c:pt idx="9721">
                  <c:v>28964</c:v>
                </c:pt>
                <c:pt idx="9722">
                  <c:v>28967</c:v>
                </c:pt>
                <c:pt idx="9723">
                  <c:v>28970</c:v>
                </c:pt>
                <c:pt idx="9724">
                  <c:v>28973</c:v>
                </c:pt>
                <c:pt idx="9725">
                  <c:v>28976</c:v>
                </c:pt>
                <c:pt idx="9726">
                  <c:v>28979</c:v>
                </c:pt>
                <c:pt idx="9727">
                  <c:v>28982</c:v>
                </c:pt>
                <c:pt idx="9728">
                  <c:v>28985</c:v>
                </c:pt>
                <c:pt idx="9729">
                  <c:v>28988</c:v>
                </c:pt>
                <c:pt idx="9730">
                  <c:v>28991</c:v>
                </c:pt>
                <c:pt idx="9731">
                  <c:v>28994</c:v>
                </c:pt>
                <c:pt idx="9732">
                  <c:v>28997</c:v>
                </c:pt>
                <c:pt idx="9733">
                  <c:v>29000</c:v>
                </c:pt>
                <c:pt idx="9734">
                  <c:v>29003</c:v>
                </c:pt>
                <c:pt idx="9735">
                  <c:v>29006</c:v>
                </c:pt>
                <c:pt idx="9736">
                  <c:v>29009</c:v>
                </c:pt>
                <c:pt idx="9737">
                  <c:v>29012</c:v>
                </c:pt>
                <c:pt idx="9738">
                  <c:v>29015</c:v>
                </c:pt>
                <c:pt idx="9739">
                  <c:v>29018</c:v>
                </c:pt>
                <c:pt idx="9740">
                  <c:v>29021</c:v>
                </c:pt>
                <c:pt idx="9741">
                  <c:v>29024</c:v>
                </c:pt>
                <c:pt idx="9742">
                  <c:v>29027</c:v>
                </c:pt>
                <c:pt idx="9743">
                  <c:v>29030</c:v>
                </c:pt>
                <c:pt idx="9744">
                  <c:v>29033</c:v>
                </c:pt>
                <c:pt idx="9745">
                  <c:v>29036</c:v>
                </c:pt>
                <c:pt idx="9746">
                  <c:v>29039</c:v>
                </c:pt>
                <c:pt idx="9747">
                  <c:v>29042</c:v>
                </c:pt>
                <c:pt idx="9748">
                  <c:v>29045</c:v>
                </c:pt>
                <c:pt idx="9749">
                  <c:v>29048</c:v>
                </c:pt>
                <c:pt idx="9750">
                  <c:v>29051</c:v>
                </c:pt>
                <c:pt idx="9751">
                  <c:v>29054</c:v>
                </c:pt>
                <c:pt idx="9752">
                  <c:v>29057</c:v>
                </c:pt>
                <c:pt idx="9753">
                  <c:v>29060</c:v>
                </c:pt>
                <c:pt idx="9754">
                  <c:v>29063</c:v>
                </c:pt>
                <c:pt idx="9755">
                  <c:v>29066</c:v>
                </c:pt>
                <c:pt idx="9756">
                  <c:v>29069</c:v>
                </c:pt>
                <c:pt idx="9757">
                  <c:v>29072</c:v>
                </c:pt>
                <c:pt idx="9758">
                  <c:v>29075</c:v>
                </c:pt>
                <c:pt idx="9759">
                  <c:v>29078</c:v>
                </c:pt>
                <c:pt idx="9760">
                  <c:v>29081</c:v>
                </c:pt>
                <c:pt idx="9761">
                  <c:v>29084</c:v>
                </c:pt>
                <c:pt idx="9762">
                  <c:v>29087</c:v>
                </c:pt>
                <c:pt idx="9763">
                  <c:v>29090</c:v>
                </c:pt>
                <c:pt idx="9764">
                  <c:v>29093</c:v>
                </c:pt>
                <c:pt idx="9765">
                  <c:v>29096</c:v>
                </c:pt>
                <c:pt idx="9766">
                  <c:v>29099</c:v>
                </c:pt>
                <c:pt idx="9767">
                  <c:v>29102</c:v>
                </c:pt>
                <c:pt idx="9768">
                  <c:v>29105</c:v>
                </c:pt>
                <c:pt idx="9769">
                  <c:v>29108</c:v>
                </c:pt>
                <c:pt idx="9770">
                  <c:v>29111</c:v>
                </c:pt>
                <c:pt idx="9771">
                  <c:v>29114</c:v>
                </c:pt>
                <c:pt idx="9772">
                  <c:v>29117</c:v>
                </c:pt>
                <c:pt idx="9773">
                  <c:v>29120</c:v>
                </c:pt>
                <c:pt idx="9774">
                  <c:v>29123</c:v>
                </c:pt>
                <c:pt idx="9775">
                  <c:v>29126</c:v>
                </c:pt>
                <c:pt idx="9776">
                  <c:v>29129</c:v>
                </c:pt>
                <c:pt idx="9777">
                  <c:v>29132</c:v>
                </c:pt>
                <c:pt idx="9778">
                  <c:v>29135</c:v>
                </c:pt>
                <c:pt idx="9779">
                  <c:v>29138</c:v>
                </c:pt>
                <c:pt idx="9780">
                  <c:v>29141</c:v>
                </c:pt>
                <c:pt idx="9781">
                  <c:v>29144</c:v>
                </c:pt>
                <c:pt idx="9782">
                  <c:v>29147</c:v>
                </c:pt>
                <c:pt idx="9783">
                  <c:v>29150</c:v>
                </c:pt>
                <c:pt idx="9784">
                  <c:v>29153</c:v>
                </c:pt>
                <c:pt idx="9785">
                  <c:v>29156</c:v>
                </c:pt>
                <c:pt idx="9786">
                  <c:v>29159</c:v>
                </c:pt>
                <c:pt idx="9787">
                  <c:v>29162</c:v>
                </c:pt>
                <c:pt idx="9788">
                  <c:v>29165</c:v>
                </c:pt>
                <c:pt idx="9789">
                  <c:v>29168</c:v>
                </c:pt>
                <c:pt idx="9790">
                  <c:v>29171</c:v>
                </c:pt>
                <c:pt idx="9791">
                  <c:v>29174</c:v>
                </c:pt>
                <c:pt idx="9792">
                  <c:v>29177</c:v>
                </c:pt>
                <c:pt idx="9793">
                  <c:v>29180</c:v>
                </c:pt>
                <c:pt idx="9794">
                  <c:v>29183</c:v>
                </c:pt>
                <c:pt idx="9795">
                  <c:v>29186</c:v>
                </c:pt>
                <c:pt idx="9796">
                  <c:v>29189</c:v>
                </c:pt>
                <c:pt idx="9797">
                  <c:v>29192</c:v>
                </c:pt>
                <c:pt idx="9798">
                  <c:v>29195</c:v>
                </c:pt>
                <c:pt idx="9799">
                  <c:v>29198</c:v>
                </c:pt>
                <c:pt idx="9800">
                  <c:v>29201</c:v>
                </c:pt>
                <c:pt idx="9801">
                  <c:v>29204</c:v>
                </c:pt>
                <c:pt idx="9802">
                  <c:v>29207</c:v>
                </c:pt>
                <c:pt idx="9803">
                  <c:v>29210</c:v>
                </c:pt>
                <c:pt idx="9804">
                  <c:v>29213</c:v>
                </c:pt>
                <c:pt idx="9805">
                  <c:v>29216</c:v>
                </c:pt>
                <c:pt idx="9806">
                  <c:v>29219</c:v>
                </c:pt>
                <c:pt idx="9807">
                  <c:v>29222</c:v>
                </c:pt>
                <c:pt idx="9808">
                  <c:v>29225</c:v>
                </c:pt>
                <c:pt idx="9809">
                  <c:v>29228</c:v>
                </c:pt>
                <c:pt idx="9810">
                  <c:v>29231</c:v>
                </c:pt>
                <c:pt idx="9811">
                  <c:v>29234</c:v>
                </c:pt>
                <c:pt idx="9812">
                  <c:v>29237</c:v>
                </c:pt>
                <c:pt idx="9813">
                  <c:v>29240</c:v>
                </c:pt>
                <c:pt idx="9814">
                  <c:v>29243</c:v>
                </c:pt>
                <c:pt idx="9815">
                  <c:v>29246</c:v>
                </c:pt>
                <c:pt idx="9816">
                  <c:v>29249</c:v>
                </c:pt>
                <c:pt idx="9817">
                  <c:v>29252</c:v>
                </c:pt>
                <c:pt idx="9818">
                  <c:v>29255</c:v>
                </c:pt>
                <c:pt idx="9819">
                  <c:v>29258</c:v>
                </c:pt>
                <c:pt idx="9820">
                  <c:v>29261</c:v>
                </c:pt>
                <c:pt idx="9821">
                  <c:v>29264</c:v>
                </c:pt>
                <c:pt idx="9822">
                  <c:v>29267</c:v>
                </c:pt>
                <c:pt idx="9823">
                  <c:v>29270</c:v>
                </c:pt>
                <c:pt idx="9824">
                  <c:v>29273</c:v>
                </c:pt>
                <c:pt idx="9825">
                  <c:v>29276</c:v>
                </c:pt>
                <c:pt idx="9826">
                  <c:v>29279</c:v>
                </c:pt>
                <c:pt idx="9827">
                  <c:v>29282</c:v>
                </c:pt>
                <c:pt idx="9828">
                  <c:v>29285</c:v>
                </c:pt>
                <c:pt idx="9829">
                  <c:v>29288</c:v>
                </c:pt>
                <c:pt idx="9830">
                  <c:v>29291</c:v>
                </c:pt>
                <c:pt idx="9831">
                  <c:v>29294</c:v>
                </c:pt>
                <c:pt idx="9832">
                  <c:v>29297</c:v>
                </c:pt>
                <c:pt idx="9833">
                  <c:v>29300</c:v>
                </c:pt>
                <c:pt idx="9834">
                  <c:v>29303</c:v>
                </c:pt>
                <c:pt idx="9835">
                  <c:v>29306</c:v>
                </c:pt>
                <c:pt idx="9836">
                  <c:v>29309</c:v>
                </c:pt>
                <c:pt idx="9837">
                  <c:v>29312</c:v>
                </c:pt>
                <c:pt idx="9838">
                  <c:v>29315</c:v>
                </c:pt>
                <c:pt idx="9839">
                  <c:v>29318</c:v>
                </c:pt>
                <c:pt idx="9840">
                  <c:v>29321</c:v>
                </c:pt>
                <c:pt idx="9841">
                  <c:v>29324</c:v>
                </c:pt>
                <c:pt idx="9842">
                  <c:v>29327</c:v>
                </c:pt>
                <c:pt idx="9843">
                  <c:v>29330</c:v>
                </c:pt>
                <c:pt idx="9844">
                  <c:v>29333</c:v>
                </c:pt>
                <c:pt idx="9845">
                  <c:v>29336</c:v>
                </c:pt>
                <c:pt idx="9846">
                  <c:v>29339</c:v>
                </c:pt>
                <c:pt idx="9847">
                  <c:v>29342</c:v>
                </c:pt>
                <c:pt idx="9848">
                  <c:v>29345</c:v>
                </c:pt>
                <c:pt idx="9849">
                  <c:v>29348</c:v>
                </c:pt>
                <c:pt idx="9850">
                  <c:v>29351</c:v>
                </c:pt>
                <c:pt idx="9851">
                  <c:v>29354</c:v>
                </c:pt>
                <c:pt idx="9852">
                  <c:v>29357</c:v>
                </c:pt>
                <c:pt idx="9853">
                  <c:v>29360</c:v>
                </c:pt>
                <c:pt idx="9854">
                  <c:v>29363</c:v>
                </c:pt>
                <c:pt idx="9855">
                  <c:v>29366</c:v>
                </c:pt>
                <c:pt idx="9856">
                  <c:v>29369</c:v>
                </c:pt>
                <c:pt idx="9857">
                  <c:v>29372</c:v>
                </c:pt>
                <c:pt idx="9858">
                  <c:v>29375</c:v>
                </c:pt>
                <c:pt idx="9859">
                  <c:v>29378</c:v>
                </c:pt>
                <c:pt idx="9860">
                  <c:v>29381</c:v>
                </c:pt>
                <c:pt idx="9861">
                  <c:v>29384</c:v>
                </c:pt>
                <c:pt idx="9862">
                  <c:v>29387</c:v>
                </c:pt>
                <c:pt idx="9863">
                  <c:v>29390</c:v>
                </c:pt>
                <c:pt idx="9864">
                  <c:v>29393</c:v>
                </c:pt>
                <c:pt idx="9865">
                  <c:v>29396</c:v>
                </c:pt>
                <c:pt idx="9866">
                  <c:v>29399</c:v>
                </c:pt>
                <c:pt idx="9867">
                  <c:v>29402</c:v>
                </c:pt>
                <c:pt idx="9868">
                  <c:v>29405</c:v>
                </c:pt>
                <c:pt idx="9869">
                  <c:v>29408</c:v>
                </c:pt>
                <c:pt idx="9870">
                  <c:v>29411</c:v>
                </c:pt>
                <c:pt idx="9871">
                  <c:v>29414</c:v>
                </c:pt>
                <c:pt idx="9872">
                  <c:v>29417</c:v>
                </c:pt>
                <c:pt idx="9873">
                  <c:v>29420</c:v>
                </c:pt>
                <c:pt idx="9874">
                  <c:v>29423</c:v>
                </c:pt>
                <c:pt idx="9875">
                  <c:v>29426</c:v>
                </c:pt>
                <c:pt idx="9876">
                  <c:v>29429</c:v>
                </c:pt>
                <c:pt idx="9877">
                  <c:v>29432</c:v>
                </c:pt>
                <c:pt idx="9878">
                  <c:v>29435</c:v>
                </c:pt>
                <c:pt idx="9879">
                  <c:v>29438</c:v>
                </c:pt>
                <c:pt idx="9880">
                  <c:v>29441</c:v>
                </c:pt>
                <c:pt idx="9881">
                  <c:v>29444</c:v>
                </c:pt>
                <c:pt idx="9882">
                  <c:v>29447</c:v>
                </c:pt>
                <c:pt idx="9883">
                  <c:v>29450</c:v>
                </c:pt>
                <c:pt idx="9884">
                  <c:v>29453</c:v>
                </c:pt>
                <c:pt idx="9885">
                  <c:v>29456</c:v>
                </c:pt>
                <c:pt idx="9886">
                  <c:v>29459</c:v>
                </c:pt>
                <c:pt idx="9887">
                  <c:v>29462</c:v>
                </c:pt>
                <c:pt idx="9888">
                  <c:v>29465</c:v>
                </c:pt>
                <c:pt idx="9889">
                  <c:v>29468</c:v>
                </c:pt>
                <c:pt idx="9890">
                  <c:v>29471</c:v>
                </c:pt>
                <c:pt idx="9891">
                  <c:v>29474</c:v>
                </c:pt>
                <c:pt idx="9892">
                  <c:v>29477</c:v>
                </c:pt>
                <c:pt idx="9893">
                  <c:v>29480</c:v>
                </c:pt>
                <c:pt idx="9894">
                  <c:v>29483</c:v>
                </c:pt>
                <c:pt idx="9895">
                  <c:v>29486</c:v>
                </c:pt>
                <c:pt idx="9896">
                  <c:v>29489</c:v>
                </c:pt>
                <c:pt idx="9897">
                  <c:v>29492</c:v>
                </c:pt>
                <c:pt idx="9898">
                  <c:v>29495</c:v>
                </c:pt>
                <c:pt idx="9899">
                  <c:v>29498</c:v>
                </c:pt>
                <c:pt idx="9900">
                  <c:v>29501</c:v>
                </c:pt>
                <c:pt idx="9901">
                  <c:v>29504</c:v>
                </c:pt>
                <c:pt idx="9902">
                  <c:v>29507</c:v>
                </c:pt>
                <c:pt idx="9903">
                  <c:v>29510</c:v>
                </c:pt>
                <c:pt idx="9904">
                  <c:v>29513</c:v>
                </c:pt>
                <c:pt idx="9905">
                  <c:v>29516</c:v>
                </c:pt>
                <c:pt idx="9906">
                  <c:v>29519</c:v>
                </c:pt>
                <c:pt idx="9907">
                  <c:v>29522</c:v>
                </c:pt>
                <c:pt idx="9908">
                  <c:v>29525</c:v>
                </c:pt>
                <c:pt idx="9909">
                  <c:v>29528</c:v>
                </c:pt>
                <c:pt idx="9910">
                  <c:v>29531</c:v>
                </c:pt>
                <c:pt idx="9911">
                  <c:v>29534</c:v>
                </c:pt>
                <c:pt idx="9912">
                  <c:v>29537</c:v>
                </c:pt>
                <c:pt idx="9913">
                  <c:v>29540</c:v>
                </c:pt>
                <c:pt idx="9914">
                  <c:v>29543</c:v>
                </c:pt>
                <c:pt idx="9915">
                  <c:v>29546</c:v>
                </c:pt>
                <c:pt idx="9916">
                  <c:v>29549</c:v>
                </c:pt>
                <c:pt idx="9917">
                  <c:v>29552</c:v>
                </c:pt>
                <c:pt idx="9918">
                  <c:v>29555</c:v>
                </c:pt>
                <c:pt idx="9919">
                  <c:v>29558</c:v>
                </c:pt>
                <c:pt idx="9920">
                  <c:v>29561</c:v>
                </c:pt>
                <c:pt idx="9921">
                  <c:v>29564</c:v>
                </c:pt>
                <c:pt idx="9922">
                  <c:v>29567</c:v>
                </c:pt>
                <c:pt idx="9923">
                  <c:v>29570</c:v>
                </c:pt>
                <c:pt idx="9924">
                  <c:v>29573</c:v>
                </c:pt>
                <c:pt idx="9925">
                  <c:v>29576</c:v>
                </c:pt>
                <c:pt idx="9926">
                  <c:v>29579</c:v>
                </c:pt>
                <c:pt idx="9927">
                  <c:v>29582</c:v>
                </c:pt>
                <c:pt idx="9928">
                  <c:v>29585</c:v>
                </c:pt>
                <c:pt idx="9929">
                  <c:v>29588</c:v>
                </c:pt>
                <c:pt idx="9930">
                  <c:v>29591</c:v>
                </c:pt>
                <c:pt idx="9931">
                  <c:v>29594</c:v>
                </c:pt>
                <c:pt idx="9932">
                  <c:v>29597</c:v>
                </c:pt>
                <c:pt idx="9933">
                  <c:v>29600</c:v>
                </c:pt>
                <c:pt idx="9934">
                  <c:v>29603</c:v>
                </c:pt>
                <c:pt idx="9935">
                  <c:v>29606</c:v>
                </c:pt>
                <c:pt idx="9936">
                  <c:v>29609</c:v>
                </c:pt>
                <c:pt idx="9937">
                  <c:v>29612</c:v>
                </c:pt>
                <c:pt idx="9938">
                  <c:v>29615</c:v>
                </c:pt>
                <c:pt idx="9939">
                  <c:v>29618</c:v>
                </c:pt>
                <c:pt idx="9940">
                  <c:v>29621</c:v>
                </c:pt>
                <c:pt idx="9941">
                  <c:v>29624</c:v>
                </c:pt>
                <c:pt idx="9942">
                  <c:v>29627</c:v>
                </c:pt>
                <c:pt idx="9943">
                  <c:v>29630</c:v>
                </c:pt>
                <c:pt idx="9944">
                  <c:v>29633</c:v>
                </c:pt>
                <c:pt idx="9945">
                  <c:v>29636</c:v>
                </c:pt>
                <c:pt idx="9946">
                  <c:v>29639</c:v>
                </c:pt>
                <c:pt idx="9947">
                  <c:v>29642</c:v>
                </c:pt>
                <c:pt idx="9948">
                  <c:v>29645</c:v>
                </c:pt>
                <c:pt idx="9949">
                  <c:v>29648</c:v>
                </c:pt>
                <c:pt idx="9950">
                  <c:v>29651</c:v>
                </c:pt>
                <c:pt idx="9951">
                  <c:v>29654</c:v>
                </c:pt>
                <c:pt idx="9952">
                  <c:v>29657</c:v>
                </c:pt>
                <c:pt idx="9953">
                  <c:v>29660</c:v>
                </c:pt>
                <c:pt idx="9954">
                  <c:v>29663</c:v>
                </c:pt>
                <c:pt idx="9955">
                  <c:v>29666</c:v>
                </c:pt>
                <c:pt idx="9956">
                  <c:v>29669</c:v>
                </c:pt>
                <c:pt idx="9957">
                  <c:v>29672</c:v>
                </c:pt>
                <c:pt idx="9958">
                  <c:v>29675</c:v>
                </c:pt>
                <c:pt idx="9959">
                  <c:v>29678</c:v>
                </c:pt>
                <c:pt idx="9960">
                  <c:v>29681</c:v>
                </c:pt>
                <c:pt idx="9961">
                  <c:v>29684</c:v>
                </c:pt>
                <c:pt idx="9962">
                  <c:v>29687</c:v>
                </c:pt>
                <c:pt idx="9963">
                  <c:v>29690</c:v>
                </c:pt>
                <c:pt idx="9964">
                  <c:v>29693</c:v>
                </c:pt>
                <c:pt idx="9965">
                  <c:v>29696</c:v>
                </c:pt>
                <c:pt idx="9966">
                  <c:v>29699</c:v>
                </c:pt>
                <c:pt idx="9967">
                  <c:v>29702</c:v>
                </c:pt>
                <c:pt idx="9968">
                  <c:v>29705</c:v>
                </c:pt>
                <c:pt idx="9969">
                  <c:v>29708</c:v>
                </c:pt>
                <c:pt idx="9970">
                  <c:v>29711</c:v>
                </c:pt>
                <c:pt idx="9971">
                  <c:v>29714</c:v>
                </c:pt>
                <c:pt idx="9972">
                  <c:v>29717</c:v>
                </c:pt>
                <c:pt idx="9973">
                  <c:v>29720</c:v>
                </c:pt>
                <c:pt idx="9974">
                  <c:v>29723</c:v>
                </c:pt>
                <c:pt idx="9975">
                  <c:v>29726</c:v>
                </c:pt>
                <c:pt idx="9976">
                  <c:v>29729</c:v>
                </c:pt>
                <c:pt idx="9977">
                  <c:v>29732</c:v>
                </c:pt>
                <c:pt idx="9978">
                  <c:v>29735</c:v>
                </c:pt>
                <c:pt idx="9979">
                  <c:v>29738</c:v>
                </c:pt>
                <c:pt idx="9980">
                  <c:v>29741</c:v>
                </c:pt>
                <c:pt idx="9981">
                  <c:v>29744</c:v>
                </c:pt>
                <c:pt idx="9982">
                  <c:v>29747</c:v>
                </c:pt>
                <c:pt idx="9983">
                  <c:v>29750</c:v>
                </c:pt>
                <c:pt idx="9984">
                  <c:v>29753</c:v>
                </c:pt>
                <c:pt idx="9985">
                  <c:v>29756</c:v>
                </c:pt>
                <c:pt idx="9986">
                  <c:v>29759</c:v>
                </c:pt>
                <c:pt idx="9987">
                  <c:v>29762</c:v>
                </c:pt>
                <c:pt idx="9988">
                  <c:v>29765</c:v>
                </c:pt>
                <c:pt idx="9989">
                  <c:v>29768</c:v>
                </c:pt>
                <c:pt idx="9990">
                  <c:v>29771</c:v>
                </c:pt>
                <c:pt idx="9991">
                  <c:v>29774</c:v>
                </c:pt>
                <c:pt idx="9992">
                  <c:v>29777</c:v>
                </c:pt>
                <c:pt idx="9993">
                  <c:v>29780</c:v>
                </c:pt>
                <c:pt idx="9994">
                  <c:v>29783</c:v>
                </c:pt>
                <c:pt idx="9995">
                  <c:v>29786</c:v>
                </c:pt>
                <c:pt idx="9996">
                  <c:v>29789</c:v>
                </c:pt>
                <c:pt idx="9997">
                  <c:v>29792</c:v>
                </c:pt>
                <c:pt idx="9998">
                  <c:v>29795</c:v>
                </c:pt>
                <c:pt idx="9999">
                  <c:v>29798</c:v>
                </c:pt>
                <c:pt idx="10000">
                  <c:v>29801</c:v>
                </c:pt>
                <c:pt idx="10001">
                  <c:v>29804</c:v>
                </c:pt>
                <c:pt idx="10002">
                  <c:v>29807</c:v>
                </c:pt>
                <c:pt idx="10003">
                  <c:v>29810</c:v>
                </c:pt>
                <c:pt idx="10004">
                  <c:v>29813</c:v>
                </c:pt>
                <c:pt idx="10005">
                  <c:v>29816</c:v>
                </c:pt>
                <c:pt idx="10006">
                  <c:v>29819</c:v>
                </c:pt>
                <c:pt idx="10007">
                  <c:v>29822</c:v>
                </c:pt>
                <c:pt idx="10008">
                  <c:v>29825</c:v>
                </c:pt>
                <c:pt idx="10009">
                  <c:v>29828</c:v>
                </c:pt>
                <c:pt idx="10010">
                  <c:v>29831</c:v>
                </c:pt>
                <c:pt idx="10011">
                  <c:v>29834</c:v>
                </c:pt>
                <c:pt idx="10012">
                  <c:v>29837</c:v>
                </c:pt>
                <c:pt idx="10013">
                  <c:v>29840</c:v>
                </c:pt>
                <c:pt idx="10014">
                  <c:v>29843</c:v>
                </c:pt>
                <c:pt idx="10015">
                  <c:v>29846</c:v>
                </c:pt>
                <c:pt idx="10016">
                  <c:v>29849</c:v>
                </c:pt>
                <c:pt idx="10017">
                  <c:v>29852</c:v>
                </c:pt>
                <c:pt idx="10018">
                  <c:v>29855</c:v>
                </c:pt>
                <c:pt idx="10019">
                  <c:v>29858</c:v>
                </c:pt>
                <c:pt idx="10020">
                  <c:v>29861</c:v>
                </c:pt>
                <c:pt idx="10021">
                  <c:v>29864</c:v>
                </c:pt>
                <c:pt idx="10022">
                  <c:v>29867</c:v>
                </c:pt>
                <c:pt idx="10023">
                  <c:v>29870</c:v>
                </c:pt>
                <c:pt idx="10024">
                  <c:v>29873</c:v>
                </c:pt>
                <c:pt idx="10025">
                  <c:v>29876</c:v>
                </c:pt>
                <c:pt idx="10026">
                  <c:v>29879</c:v>
                </c:pt>
                <c:pt idx="10027">
                  <c:v>29882</c:v>
                </c:pt>
                <c:pt idx="10028">
                  <c:v>29885</c:v>
                </c:pt>
                <c:pt idx="10029">
                  <c:v>29888</c:v>
                </c:pt>
                <c:pt idx="10030">
                  <c:v>29891</c:v>
                </c:pt>
                <c:pt idx="10031">
                  <c:v>29894</c:v>
                </c:pt>
                <c:pt idx="10032">
                  <c:v>29897</c:v>
                </c:pt>
                <c:pt idx="10033">
                  <c:v>29900</c:v>
                </c:pt>
                <c:pt idx="10034">
                  <c:v>29903</c:v>
                </c:pt>
                <c:pt idx="10035">
                  <c:v>29906</c:v>
                </c:pt>
                <c:pt idx="10036">
                  <c:v>29909</c:v>
                </c:pt>
                <c:pt idx="10037">
                  <c:v>29912</c:v>
                </c:pt>
                <c:pt idx="10038">
                  <c:v>29915</c:v>
                </c:pt>
                <c:pt idx="10039">
                  <c:v>29918</c:v>
                </c:pt>
                <c:pt idx="10040">
                  <c:v>29921</c:v>
                </c:pt>
                <c:pt idx="10041">
                  <c:v>29924</c:v>
                </c:pt>
                <c:pt idx="10042">
                  <c:v>29927</c:v>
                </c:pt>
                <c:pt idx="10043">
                  <c:v>29930</c:v>
                </c:pt>
                <c:pt idx="10044">
                  <c:v>29933</c:v>
                </c:pt>
                <c:pt idx="10045">
                  <c:v>29936</c:v>
                </c:pt>
                <c:pt idx="10046">
                  <c:v>29939</c:v>
                </c:pt>
                <c:pt idx="10047">
                  <c:v>29942</c:v>
                </c:pt>
                <c:pt idx="10048">
                  <c:v>29945</c:v>
                </c:pt>
                <c:pt idx="10049">
                  <c:v>29948</c:v>
                </c:pt>
                <c:pt idx="10050">
                  <c:v>29951</c:v>
                </c:pt>
                <c:pt idx="10051">
                  <c:v>29954</c:v>
                </c:pt>
                <c:pt idx="10052">
                  <c:v>29957</c:v>
                </c:pt>
                <c:pt idx="10053">
                  <c:v>29960</c:v>
                </c:pt>
                <c:pt idx="10054">
                  <c:v>29963</c:v>
                </c:pt>
                <c:pt idx="10055">
                  <c:v>29966</c:v>
                </c:pt>
                <c:pt idx="10056">
                  <c:v>29969</c:v>
                </c:pt>
                <c:pt idx="10057">
                  <c:v>29972</c:v>
                </c:pt>
                <c:pt idx="10058">
                  <c:v>29975</c:v>
                </c:pt>
                <c:pt idx="10059">
                  <c:v>29978</c:v>
                </c:pt>
                <c:pt idx="10060">
                  <c:v>29981</c:v>
                </c:pt>
                <c:pt idx="10061">
                  <c:v>29984</c:v>
                </c:pt>
                <c:pt idx="10062">
                  <c:v>29987</c:v>
                </c:pt>
                <c:pt idx="10063">
                  <c:v>29990</c:v>
                </c:pt>
                <c:pt idx="10064">
                  <c:v>29993</c:v>
                </c:pt>
                <c:pt idx="10065">
                  <c:v>29996</c:v>
                </c:pt>
                <c:pt idx="10066">
                  <c:v>29999</c:v>
                </c:pt>
                <c:pt idx="10067">
                  <c:v>30002</c:v>
                </c:pt>
                <c:pt idx="10068">
                  <c:v>30005</c:v>
                </c:pt>
                <c:pt idx="10069">
                  <c:v>30008</c:v>
                </c:pt>
                <c:pt idx="10070">
                  <c:v>30011</c:v>
                </c:pt>
                <c:pt idx="10071">
                  <c:v>30014</c:v>
                </c:pt>
                <c:pt idx="10072">
                  <c:v>30017</c:v>
                </c:pt>
                <c:pt idx="10073">
                  <c:v>30020</c:v>
                </c:pt>
                <c:pt idx="10074">
                  <c:v>30023</c:v>
                </c:pt>
                <c:pt idx="10075">
                  <c:v>30026</c:v>
                </c:pt>
                <c:pt idx="10076">
                  <c:v>30029</c:v>
                </c:pt>
                <c:pt idx="10077">
                  <c:v>30032</c:v>
                </c:pt>
                <c:pt idx="10078">
                  <c:v>30035</c:v>
                </c:pt>
                <c:pt idx="10079">
                  <c:v>30038</c:v>
                </c:pt>
                <c:pt idx="10080">
                  <c:v>30041</c:v>
                </c:pt>
                <c:pt idx="10081">
                  <c:v>30044</c:v>
                </c:pt>
                <c:pt idx="10082">
                  <c:v>30047</c:v>
                </c:pt>
                <c:pt idx="10083">
                  <c:v>30050</c:v>
                </c:pt>
                <c:pt idx="10084">
                  <c:v>30053</c:v>
                </c:pt>
                <c:pt idx="10085">
                  <c:v>30056</c:v>
                </c:pt>
                <c:pt idx="10086">
                  <c:v>30059</c:v>
                </c:pt>
                <c:pt idx="10087">
                  <c:v>30062</c:v>
                </c:pt>
                <c:pt idx="10088">
                  <c:v>30065</c:v>
                </c:pt>
                <c:pt idx="10089">
                  <c:v>30068</c:v>
                </c:pt>
                <c:pt idx="10090">
                  <c:v>30071</c:v>
                </c:pt>
                <c:pt idx="10091">
                  <c:v>30074</c:v>
                </c:pt>
                <c:pt idx="10092">
                  <c:v>30077</c:v>
                </c:pt>
                <c:pt idx="10093">
                  <c:v>30080</c:v>
                </c:pt>
                <c:pt idx="10094">
                  <c:v>30083</c:v>
                </c:pt>
                <c:pt idx="10095">
                  <c:v>30086</c:v>
                </c:pt>
                <c:pt idx="10096">
                  <c:v>30089</c:v>
                </c:pt>
                <c:pt idx="10097">
                  <c:v>30092</c:v>
                </c:pt>
                <c:pt idx="10098">
                  <c:v>30095</c:v>
                </c:pt>
                <c:pt idx="10099">
                  <c:v>30098</c:v>
                </c:pt>
                <c:pt idx="10100">
                  <c:v>30101</c:v>
                </c:pt>
                <c:pt idx="10101">
                  <c:v>30104</c:v>
                </c:pt>
                <c:pt idx="10102">
                  <c:v>30107</c:v>
                </c:pt>
                <c:pt idx="10103">
                  <c:v>30110</c:v>
                </c:pt>
                <c:pt idx="10104">
                  <c:v>30113</c:v>
                </c:pt>
                <c:pt idx="10105">
                  <c:v>30116</c:v>
                </c:pt>
                <c:pt idx="10106">
                  <c:v>30119</c:v>
                </c:pt>
                <c:pt idx="10107">
                  <c:v>30122</c:v>
                </c:pt>
                <c:pt idx="10108">
                  <c:v>30125</c:v>
                </c:pt>
                <c:pt idx="10109">
                  <c:v>30128</c:v>
                </c:pt>
                <c:pt idx="10110">
                  <c:v>30131</c:v>
                </c:pt>
                <c:pt idx="10111">
                  <c:v>30134</c:v>
                </c:pt>
                <c:pt idx="10112">
                  <c:v>30137</c:v>
                </c:pt>
                <c:pt idx="10113">
                  <c:v>30140</c:v>
                </c:pt>
                <c:pt idx="10114">
                  <c:v>30143</c:v>
                </c:pt>
                <c:pt idx="10115">
                  <c:v>30146</c:v>
                </c:pt>
                <c:pt idx="10116">
                  <c:v>30149</c:v>
                </c:pt>
                <c:pt idx="10117">
                  <c:v>30152</c:v>
                </c:pt>
                <c:pt idx="10118">
                  <c:v>30155</c:v>
                </c:pt>
                <c:pt idx="10119">
                  <c:v>30158</c:v>
                </c:pt>
                <c:pt idx="10120">
                  <c:v>30161</c:v>
                </c:pt>
                <c:pt idx="10121">
                  <c:v>30164</c:v>
                </c:pt>
                <c:pt idx="10122">
                  <c:v>30167</c:v>
                </c:pt>
                <c:pt idx="10123">
                  <c:v>30170</c:v>
                </c:pt>
                <c:pt idx="10124">
                  <c:v>30173</c:v>
                </c:pt>
                <c:pt idx="10125">
                  <c:v>30176</c:v>
                </c:pt>
                <c:pt idx="10126">
                  <c:v>30179</c:v>
                </c:pt>
                <c:pt idx="10127">
                  <c:v>30182</c:v>
                </c:pt>
                <c:pt idx="10128">
                  <c:v>30185</c:v>
                </c:pt>
                <c:pt idx="10129">
                  <c:v>30188</c:v>
                </c:pt>
                <c:pt idx="10130">
                  <c:v>30191</c:v>
                </c:pt>
                <c:pt idx="10131">
                  <c:v>30194</c:v>
                </c:pt>
                <c:pt idx="10132">
                  <c:v>30197</c:v>
                </c:pt>
                <c:pt idx="10133">
                  <c:v>30200</c:v>
                </c:pt>
                <c:pt idx="10134">
                  <c:v>30203</c:v>
                </c:pt>
                <c:pt idx="10135">
                  <c:v>30206</c:v>
                </c:pt>
                <c:pt idx="10136">
                  <c:v>30209</c:v>
                </c:pt>
                <c:pt idx="10137">
                  <c:v>30212</c:v>
                </c:pt>
                <c:pt idx="10138">
                  <c:v>30215</c:v>
                </c:pt>
                <c:pt idx="10139">
                  <c:v>30218</c:v>
                </c:pt>
                <c:pt idx="10140">
                  <c:v>30221</c:v>
                </c:pt>
                <c:pt idx="10141">
                  <c:v>30224</c:v>
                </c:pt>
                <c:pt idx="10142">
                  <c:v>30227</c:v>
                </c:pt>
                <c:pt idx="10143">
                  <c:v>30230</c:v>
                </c:pt>
                <c:pt idx="10144">
                  <c:v>30233</c:v>
                </c:pt>
                <c:pt idx="10145">
                  <c:v>30236</c:v>
                </c:pt>
                <c:pt idx="10146">
                  <c:v>30239</c:v>
                </c:pt>
                <c:pt idx="10147">
                  <c:v>30242</c:v>
                </c:pt>
                <c:pt idx="10148">
                  <c:v>30245</c:v>
                </c:pt>
                <c:pt idx="10149">
                  <c:v>30248</c:v>
                </c:pt>
                <c:pt idx="10150">
                  <c:v>30251</c:v>
                </c:pt>
                <c:pt idx="10151">
                  <c:v>30254</c:v>
                </c:pt>
                <c:pt idx="10152">
                  <c:v>30257</c:v>
                </c:pt>
                <c:pt idx="10153">
                  <c:v>30260</c:v>
                </c:pt>
                <c:pt idx="10154">
                  <c:v>30263</c:v>
                </c:pt>
                <c:pt idx="10155">
                  <c:v>30266</c:v>
                </c:pt>
                <c:pt idx="10156">
                  <c:v>30269</c:v>
                </c:pt>
                <c:pt idx="10157">
                  <c:v>30272</c:v>
                </c:pt>
                <c:pt idx="10158">
                  <c:v>30275</c:v>
                </c:pt>
                <c:pt idx="10159">
                  <c:v>30278</c:v>
                </c:pt>
                <c:pt idx="10160">
                  <c:v>30281</c:v>
                </c:pt>
                <c:pt idx="10161">
                  <c:v>30284</c:v>
                </c:pt>
                <c:pt idx="10162">
                  <c:v>30287</c:v>
                </c:pt>
                <c:pt idx="10163">
                  <c:v>30290</c:v>
                </c:pt>
                <c:pt idx="10164">
                  <c:v>30293</c:v>
                </c:pt>
                <c:pt idx="10165">
                  <c:v>30296</c:v>
                </c:pt>
                <c:pt idx="10166">
                  <c:v>30299</c:v>
                </c:pt>
                <c:pt idx="10167">
                  <c:v>30302</c:v>
                </c:pt>
                <c:pt idx="10168">
                  <c:v>30305</c:v>
                </c:pt>
                <c:pt idx="10169">
                  <c:v>30308</c:v>
                </c:pt>
                <c:pt idx="10170">
                  <c:v>30311</c:v>
                </c:pt>
                <c:pt idx="10171">
                  <c:v>30314</c:v>
                </c:pt>
                <c:pt idx="10172">
                  <c:v>30317</c:v>
                </c:pt>
                <c:pt idx="10173">
                  <c:v>30320</c:v>
                </c:pt>
                <c:pt idx="10174">
                  <c:v>30323</c:v>
                </c:pt>
                <c:pt idx="10175">
                  <c:v>30326</c:v>
                </c:pt>
                <c:pt idx="10176">
                  <c:v>30329</c:v>
                </c:pt>
                <c:pt idx="10177">
                  <c:v>30332</c:v>
                </c:pt>
                <c:pt idx="10178">
                  <c:v>30335</c:v>
                </c:pt>
                <c:pt idx="10179">
                  <c:v>30338</c:v>
                </c:pt>
                <c:pt idx="10180">
                  <c:v>30341</c:v>
                </c:pt>
                <c:pt idx="10181">
                  <c:v>30344</c:v>
                </c:pt>
                <c:pt idx="10182">
                  <c:v>30347</c:v>
                </c:pt>
                <c:pt idx="10183">
                  <c:v>30350</c:v>
                </c:pt>
                <c:pt idx="10184">
                  <c:v>30353</c:v>
                </c:pt>
                <c:pt idx="10185">
                  <c:v>30356</c:v>
                </c:pt>
                <c:pt idx="10186">
                  <c:v>30359</c:v>
                </c:pt>
                <c:pt idx="10187">
                  <c:v>30362</c:v>
                </c:pt>
                <c:pt idx="10188">
                  <c:v>30365</c:v>
                </c:pt>
                <c:pt idx="10189">
                  <c:v>30368</c:v>
                </c:pt>
                <c:pt idx="10190">
                  <c:v>30371</c:v>
                </c:pt>
                <c:pt idx="10191">
                  <c:v>30374</c:v>
                </c:pt>
                <c:pt idx="10192">
                  <c:v>30377</c:v>
                </c:pt>
                <c:pt idx="10193">
                  <c:v>30380</c:v>
                </c:pt>
                <c:pt idx="10194">
                  <c:v>30383</c:v>
                </c:pt>
                <c:pt idx="10195">
                  <c:v>30386</c:v>
                </c:pt>
                <c:pt idx="10196">
                  <c:v>30389</c:v>
                </c:pt>
                <c:pt idx="10197">
                  <c:v>30392</c:v>
                </c:pt>
                <c:pt idx="10198">
                  <c:v>30395</c:v>
                </c:pt>
                <c:pt idx="10199">
                  <c:v>30398</c:v>
                </c:pt>
                <c:pt idx="10200">
                  <c:v>30401</c:v>
                </c:pt>
                <c:pt idx="10201">
                  <c:v>30404</c:v>
                </c:pt>
                <c:pt idx="10202">
                  <c:v>30407</c:v>
                </c:pt>
                <c:pt idx="10203">
                  <c:v>30410</c:v>
                </c:pt>
                <c:pt idx="10204">
                  <c:v>30413</c:v>
                </c:pt>
                <c:pt idx="10205">
                  <c:v>30416</c:v>
                </c:pt>
                <c:pt idx="10206">
                  <c:v>30419</c:v>
                </c:pt>
                <c:pt idx="10207">
                  <c:v>30422</c:v>
                </c:pt>
                <c:pt idx="10208">
                  <c:v>30425</c:v>
                </c:pt>
                <c:pt idx="10209">
                  <c:v>30428</c:v>
                </c:pt>
                <c:pt idx="10210">
                  <c:v>30431</c:v>
                </c:pt>
                <c:pt idx="10211">
                  <c:v>30434</c:v>
                </c:pt>
                <c:pt idx="10212">
                  <c:v>30437</c:v>
                </c:pt>
                <c:pt idx="10213">
                  <c:v>30440</c:v>
                </c:pt>
                <c:pt idx="10214">
                  <c:v>30443</c:v>
                </c:pt>
                <c:pt idx="10215">
                  <c:v>30446</c:v>
                </c:pt>
                <c:pt idx="10216">
                  <c:v>30449</c:v>
                </c:pt>
                <c:pt idx="10217">
                  <c:v>30452</c:v>
                </c:pt>
                <c:pt idx="10218">
                  <c:v>30455</c:v>
                </c:pt>
                <c:pt idx="10219">
                  <c:v>30458</c:v>
                </c:pt>
                <c:pt idx="10220">
                  <c:v>30461</c:v>
                </c:pt>
                <c:pt idx="10221">
                  <c:v>30464</c:v>
                </c:pt>
                <c:pt idx="10222">
                  <c:v>30467</c:v>
                </c:pt>
                <c:pt idx="10223">
                  <c:v>30470</c:v>
                </c:pt>
                <c:pt idx="10224">
                  <c:v>30473</c:v>
                </c:pt>
                <c:pt idx="10225">
                  <c:v>30476</c:v>
                </c:pt>
                <c:pt idx="10226">
                  <c:v>30479</c:v>
                </c:pt>
                <c:pt idx="10227">
                  <c:v>30482</c:v>
                </c:pt>
                <c:pt idx="10228">
                  <c:v>30485</c:v>
                </c:pt>
                <c:pt idx="10229">
                  <c:v>30488</c:v>
                </c:pt>
                <c:pt idx="10230">
                  <c:v>30491</c:v>
                </c:pt>
                <c:pt idx="10231">
                  <c:v>30494</c:v>
                </c:pt>
                <c:pt idx="10232">
                  <c:v>30497</c:v>
                </c:pt>
                <c:pt idx="10233">
                  <c:v>30500</c:v>
                </c:pt>
                <c:pt idx="10234">
                  <c:v>30503</c:v>
                </c:pt>
                <c:pt idx="10235">
                  <c:v>30506</c:v>
                </c:pt>
                <c:pt idx="10236">
                  <c:v>30509</c:v>
                </c:pt>
                <c:pt idx="10237">
                  <c:v>30512</c:v>
                </c:pt>
                <c:pt idx="10238">
                  <c:v>30515</c:v>
                </c:pt>
                <c:pt idx="10239">
                  <c:v>30518</c:v>
                </c:pt>
                <c:pt idx="10240">
                  <c:v>30521</c:v>
                </c:pt>
                <c:pt idx="10241">
                  <c:v>30524</c:v>
                </c:pt>
                <c:pt idx="10242">
                  <c:v>30527</c:v>
                </c:pt>
                <c:pt idx="10243">
                  <c:v>30530</c:v>
                </c:pt>
                <c:pt idx="10244">
                  <c:v>30533</c:v>
                </c:pt>
                <c:pt idx="10245">
                  <c:v>30536</c:v>
                </c:pt>
                <c:pt idx="10246">
                  <c:v>30539</c:v>
                </c:pt>
                <c:pt idx="10247">
                  <c:v>30542</c:v>
                </c:pt>
                <c:pt idx="10248">
                  <c:v>30545</c:v>
                </c:pt>
                <c:pt idx="10249">
                  <c:v>30548</c:v>
                </c:pt>
                <c:pt idx="10250">
                  <c:v>30551</c:v>
                </c:pt>
                <c:pt idx="10251">
                  <c:v>30554</c:v>
                </c:pt>
                <c:pt idx="10252">
                  <c:v>30557</c:v>
                </c:pt>
                <c:pt idx="10253">
                  <c:v>30560</c:v>
                </c:pt>
                <c:pt idx="10254">
                  <c:v>30563</c:v>
                </c:pt>
                <c:pt idx="10255">
                  <c:v>30566</c:v>
                </c:pt>
                <c:pt idx="10256">
                  <c:v>30569</c:v>
                </c:pt>
                <c:pt idx="10257">
                  <c:v>30572</c:v>
                </c:pt>
                <c:pt idx="10258">
                  <c:v>30575</c:v>
                </c:pt>
                <c:pt idx="10259">
                  <c:v>30578</c:v>
                </c:pt>
                <c:pt idx="10260">
                  <c:v>30581</c:v>
                </c:pt>
                <c:pt idx="10261">
                  <c:v>30584</c:v>
                </c:pt>
                <c:pt idx="10262">
                  <c:v>30587</c:v>
                </c:pt>
                <c:pt idx="10263">
                  <c:v>30590</c:v>
                </c:pt>
                <c:pt idx="10264">
                  <c:v>30593</c:v>
                </c:pt>
                <c:pt idx="10265">
                  <c:v>30596</c:v>
                </c:pt>
                <c:pt idx="10266">
                  <c:v>30599</c:v>
                </c:pt>
                <c:pt idx="10267">
                  <c:v>30602</c:v>
                </c:pt>
                <c:pt idx="10268">
                  <c:v>30605</c:v>
                </c:pt>
                <c:pt idx="10269">
                  <c:v>30608</c:v>
                </c:pt>
                <c:pt idx="10270">
                  <c:v>30611</c:v>
                </c:pt>
                <c:pt idx="10271">
                  <c:v>30614</c:v>
                </c:pt>
                <c:pt idx="10272">
                  <c:v>30617</c:v>
                </c:pt>
                <c:pt idx="10273">
                  <c:v>30620</c:v>
                </c:pt>
                <c:pt idx="10274">
                  <c:v>30623</c:v>
                </c:pt>
                <c:pt idx="10275">
                  <c:v>30626</c:v>
                </c:pt>
                <c:pt idx="10276">
                  <c:v>30629</c:v>
                </c:pt>
                <c:pt idx="10277">
                  <c:v>30632</c:v>
                </c:pt>
                <c:pt idx="10278">
                  <c:v>30635</c:v>
                </c:pt>
                <c:pt idx="10279">
                  <c:v>30638</c:v>
                </c:pt>
                <c:pt idx="10280">
                  <c:v>30641</c:v>
                </c:pt>
                <c:pt idx="10281">
                  <c:v>30644</c:v>
                </c:pt>
                <c:pt idx="10282">
                  <c:v>30647</c:v>
                </c:pt>
                <c:pt idx="10283">
                  <c:v>30650</c:v>
                </c:pt>
                <c:pt idx="10284">
                  <c:v>30653</c:v>
                </c:pt>
                <c:pt idx="10285">
                  <c:v>30656</c:v>
                </c:pt>
                <c:pt idx="10286">
                  <c:v>30659</c:v>
                </c:pt>
                <c:pt idx="10287">
                  <c:v>30662</c:v>
                </c:pt>
                <c:pt idx="10288">
                  <c:v>30665</c:v>
                </c:pt>
                <c:pt idx="10289">
                  <c:v>30668</c:v>
                </c:pt>
                <c:pt idx="10290">
                  <c:v>30671</c:v>
                </c:pt>
                <c:pt idx="10291">
                  <c:v>30674</c:v>
                </c:pt>
                <c:pt idx="10292">
                  <c:v>30677</c:v>
                </c:pt>
                <c:pt idx="10293">
                  <c:v>30680</c:v>
                </c:pt>
                <c:pt idx="10294">
                  <c:v>30683</c:v>
                </c:pt>
                <c:pt idx="10295">
                  <c:v>30686</c:v>
                </c:pt>
                <c:pt idx="10296">
                  <c:v>30689</c:v>
                </c:pt>
                <c:pt idx="10297">
                  <c:v>30692</c:v>
                </c:pt>
                <c:pt idx="10298">
                  <c:v>30695</c:v>
                </c:pt>
                <c:pt idx="10299">
                  <c:v>30698</c:v>
                </c:pt>
                <c:pt idx="10300">
                  <c:v>30701</c:v>
                </c:pt>
                <c:pt idx="10301">
                  <c:v>30704</c:v>
                </c:pt>
                <c:pt idx="10302">
                  <c:v>30707</c:v>
                </c:pt>
                <c:pt idx="10303">
                  <c:v>30710</c:v>
                </c:pt>
                <c:pt idx="10304">
                  <c:v>30713</c:v>
                </c:pt>
                <c:pt idx="10305">
                  <c:v>30716</c:v>
                </c:pt>
                <c:pt idx="10306">
                  <c:v>30719</c:v>
                </c:pt>
                <c:pt idx="10307">
                  <c:v>30722</c:v>
                </c:pt>
                <c:pt idx="10308">
                  <c:v>30725</c:v>
                </c:pt>
                <c:pt idx="10309">
                  <c:v>30728</c:v>
                </c:pt>
                <c:pt idx="10310">
                  <c:v>30731</c:v>
                </c:pt>
                <c:pt idx="10311">
                  <c:v>30734</c:v>
                </c:pt>
                <c:pt idx="10312">
                  <c:v>30737</c:v>
                </c:pt>
                <c:pt idx="10313">
                  <c:v>30740</c:v>
                </c:pt>
                <c:pt idx="10314">
                  <c:v>30743</c:v>
                </c:pt>
                <c:pt idx="10315">
                  <c:v>30746</c:v>
                </c:pt>
                <c:pt idx="10316">
                  <c:v>30749</c:v>
                </c:pt>
                <c:pt idx="10317">
                  <c:v>30752</c:v>
                </c:pt>
                <c:pt idx="10318">
                  <c:v>30755</c:v>
                </c:pt>
                <c:pt idx="10319">
                  <c:v>30758</c:v>
                </c:pt>
                <c:pt idx="10320">
                  <c:v>30761</c:v>
                </c:pt>
                <c:pt idx="10321">
                  <c:v>30764</c:v>
                </c:pt>
                <c:pt idx="10322">
                  <c:v>30767</c:v>
                </c:pt>
                <c:pt idx="10323">
                  <c:v>30770</c:v>
                </c:pt>
                <c:pt idx="10324">
                  <c:v>30773</c:v>
                </c:pt>
                <c:pt idx="10325">
                  <c:v>30776</c:v>
                </c:pt>
                <c:pt idx="10326">
                  <c:v>30779</c:v>
                </c:pt>
                <c:pt idx="10327">
                  <c:v>30782</c:v>
                </c:pt>
                <c:pt idx="10328">
                  <c:v>30785</c:v>
                </c:pt>
                <c:pt idx="10329">
                  <c:v>30788</c:v>
                </c:pt>
                <c:pt idx="10330">
                  <c:v>30791</c:v>
                </c:pt>
                <c:pt idx="10331">
                  <c:v>30794</c:v>
                </c:pt>
                <c:pt idx="10332">
                  <c:v>30797</c:v>
                </c:pt>
                <c:pt idx="10333">
                  <c:v>30800</c:v>
                </c:pt>
                <c:pt idx="10334">
                  <c:v>30803</c:v>
                </c:pt>
                <c:pt idx="10335">
                  <c:v>30806</c:v>
                </c:pt>
                <c:pt idx="10336">
                  <c:v>30809</c:v>
                </c:pt>
                <c:pt idx="10337">
                  <c:v>30812</c:v>
                </c:pt>
                <c:pt idx="10338">
                  <c:v>30815</c:v>
                </c:pt>
                <c:pt idx="10339">
                  <c:v>30818</c:v>
                </c:pt>
                <c:pt idx="10340">
                  <c:v>30821</c:v>
                </c:pt>
                <c:pt idx="10341">
                  <c:v>30824</c:v>
                </c:pt>
                <c:pt idx="10342">
                  <c:v>30827</c:v>
                </c:pt>
                <c:pt idx="10343">
                  <c:v>30830</c:v>
                </c:pt>
                <c:pt idx="10344">
                  <c:v>30833</c:v>
                </c:pt>
                <c:pt idx="10345">
                  <c:v>30836</c:v>
                </c:pt>
                <c:pt idx="10346">
                  <c:v>30839</c:v>
                </c:pt>
                <c:pt idx="10347">
                  <c:v>30842</c:v>
                </c:pt>
                <c:pt idx="10348">
                  <c:v>30845</c:v>
                </c:pt>
                <c:pt idx="10349">
                  <c:v>30848</c:v>
                </c:pt>
                <c:pt idx="10350">
                  <c:v>30851</c:v>
                </c:pt>
                <c:pt idx="10351">
                  <c:v>30854</c:v>
                </c:pt>
                <c:pt idx="10352">
                  <c:v>30857</c:v>
                </c:pt>
                <c:pt idx="10353">
                  <c:v>30860</c:v>
                </c:pt>
                <c:pt idx="10354">
                  <c:v>30863</c:v>
                </c:pt>
                <c:pt idx="10355">
                  <c:v>30866</c:v>
                </c:pt>
                <c:pt idx="10356">
                  <c:v>30869</c:v>
                </c:pt>
                <c:pt idx="10357">
                  <c:v>30872</c:v>
                </c:pt>
                <c:pt idx="10358">
                  <c:v>30875</c:v>
                </c:pt>
                <c:pt idx="10359">
                  <c:v>30878</c:v>
                </c:pt>
                <c:pt idx="10360">
                  <c:v>30881</c:v>
                </c:pt>
                <c:pt idx="10361">
                  <c:v>30884</c:v>
                </c:pt>
                <c:pt idx="10362">
                  <c:v>30887</c:v>
                </c:pt>
                <c:pt idx="10363">
                  <c:v>30890</c:v>
                </c:pt>
                <c:pt idx="10364">
                  <c:v>30893</c:v>
                </c:pt>
                <c:pt idx="10365">
                  <c:v>30896</c:v>
                </c:pt>
                <c:pt idx="10366">
                  <c:v>30899</c:v>
                </c:pt>
                <c:pt idx="10367">
                  <c:v>30902</c:v>
                </c:pt>
                <c:pt idx="10368">
                  <c:v>30905</c:v>
                </c:pt>
                <c:pt idx="10369">
                  <c:v>30908</c:v>
                </c:pt>
                <c:pt idx="10370">
                  <c:v>30911</c:v>
                </c:pt>
                <c:pt idx="10371">
                  <c:v>30914</c:v>
                </c:pt>
                <c:pt idx="10372">
                  <c:v>30917</c:v>
                </c:pt>
                <c:pt idx="10373">
                  <c:v>30920</c:v>
                </c:pt>
                <c:pt idx="10374">
                  <c:v>30923</c:v>
                </c:pt>
                <c:pt idx="10375">
                  <c:v>30926</c:v>
                </c:pt>
                <c:pt idx="10376">
                  <c:v>30929</c:v>
                </c:pt>
                <c:pt idx="10377">
                  <c:v>30932</c:v>
                </c:pt>
                <c:pt idx="10378">
                  <c:v>30935</c:v>
                </c:pt>
                <c:pt idx="10379">
                  <c:v>30938</c:v>
                </c:pt>
                <c:pt idx="10380">
                  <c:v>30941</c:v>
                </c:pt>
                <c:pt idx="10381">
                  <c:v>30944</c:v>
                </c:pt>
                <c:pt idx="10382">
                  <c:v>30947</c:v>
                </c:pt>
                <c:pt idx="10383">
                  <c:v>30950</c:v>
                </c:pt>
                <c:pt idx="10384">
                  <c:v>30953</c:v>
                </c:pt>
                <c:pt idx="10385">
                  <c:v>30956</c:v>
                </c:pt>
                <c:pt idx="10386">
                  <c:v>30959</c:v>
                </c:pt>
                <c:pt idx="10387">
                  <c:v>30962</c:v>
                </c:pt>
                <c:pt idx="10388">
                  <c:v>30965</c:v>
                </c:pt>
                <c:pt idx="10389">
                  <c:v>30968</c:v>
                </c:pt>
                <c:pt idx="10390">
                  <c:v>30971</c:v>
                </c:pt>
                <c:pt idx="10391">
                  <c:v>30974</c:v>
                </c:pt>
                <c:pt idx="10392">
                  <c:v>30977</c:v>
                </c:pt>
                <c:pt idx="10393">
                  <c:v>30980</c:v>
                </c:pt>
                <c:pt idx="10394">
                  <c:v>30983</c:v>
                </c:pt>
                <c:pt idx="10395">
                  <c:v>30986</c:v>
                </c:pt>
                <c:pt idx="10396">
                  <c:v>30989</c:v>
                </c:pt>
                <c:pt idx="10397">
                  <c:v>30992</c:v>
                </c:pt>
                <c:pt idx="10398">
                  <c:v>30995</c:v>
                </c:pt>
                <c:pt idx="10399">
                  <c:v>30998</c:v>
                </c:pt>
                <c:pt idx="10400">
                  <c:v>31001</c:v>
                </c:pt>
                <c:pt idx="10401">
                  <c:v>31004</c:v>
                </c:pt>
                <c:pt idx="10402">
                  <c:v>31007</c:v>
                </c:pt>
                <c:pt idx="10403">
                  <c:v>31010</c:v>
                </c:pt>
                <c:pt idx="10404">
                  <c:v>31013</c:v>
                </c:pt>
                <c:pt idx="10405">
                  <c:v>31016</c:v>
                </c:pt>
                <c:pt idx="10406">
                  <c:v>31019</c:v>
                </c:pt>
                <c:pt idx="10407">
                  <c:v>31022</c:v>
                </c:pt>
                <c:pt idx="10408">
                  <c:v>31025</c:v>
                </c:pt>
                <c:pt idx="10409">
                  <c:v>31028</c:v>
                </c:pt>
                <c:pt idx="10410">
                  <c:v>31031</c:v>
                </c:pt>
                <c:pt idx="10411">
                  <c:v>31034</c:v>
                </c:pt>
                <c:pt idx="10412">
                  <c:v>31037</c:v>
                </c:pt>
                <c:pt idx="10413">
                  <c:v>31040</c:v>
                </c:pt>
                <c:pt idx="10414">
                  <c:v>31043</c:v>
                </c:pt>
                <c:pt idx="10415">
                  <c:v>31046</c:v>
                </c:pt>
                <c:pt idx="10416">
                  <c:v>31049</c:v>
                </c:pt>
                <c:pt idx="10417">
                  <c:v>31052</c:v>
                </c:pt>
                <c:pt idx="10418">
                  <c:v>31055</c:v>
                </c:pt>
                <c:pt idx="10419">
                  <c:v>31058</c:v>
                </c:pt>
                <c:pt idx="10420">
                  <c:v>31061</c:v>
                </c:pt>
                <c:pt idx="10421">
                  <c:v>31064</c:v>
                </c:pt>
                <c:pt idx="10422">
                  <c:v>31067</c:v>
                </c:pt>
                <c:pt idx="10423">
                  <c:v>31070</c:v>
                </c:pt>
                <c:pt idx="10424">
                  <c:v>31073</c:v>
                </c:pt>
                <c:pt idx="10425">
                  <c:v>31076</c:v>
                </c:pt>
                <c:pt idx="10426">
                  <c:v>31079</c:v>
                </c:pt>
                <c:pt idx="10427">
                  <c:v>31082</c:v>
                </c:pt>
                <c:pt idx="10428">
                  <c:v>31085</c:v>
                </c:pt>
                <c:pt idx="10429">
                  <c:v>31088</c:v>
                </c:pt>
                <c:pt idx="10430">
                  <c:v>31091</c:v>
                </c:pt>
                <c:pt idx="10431">
                  <c:v>31094</c:v>
                </c:pt>
                <c:pt idx="10432">
                  <c:v>31097</c:v>
                </c:pt>
                <c:pt idx="10433">
                  <c:v>31100</c:v>
                </c:pt>
                <c:pt idx="10434">
                  <c:v>31103</c:v>
                </c:pt>
                <c:pt idx="10435">
                  <c:v>31106</c:v>
                </c:pt>
                <c:pt idx="10436">
                  <c:v>31109</c:v>
                </c:pt>
                <c:pt idx="10437">
                  <c:v>31112</c:v>
                </c:pt>
                <c:pt idx="10438">
                  <c:v>31115</c:v>
                </c:pt>
                <c:pt idx="10439">
                  <c:v>31118</c:v>
                </c:pt>
                <c:pt idx="10440">
                  <c:v>31121</c:v>
                </c:pt>
                <c:pt idx="10441">
                  <c:v>31124</c:v>
                </c:pt>
                <c:pt idx="10442">
                  <c:v>31127</c:v>
                </c:pt>
                <c:pt idx="10443">
                  <c:v>31130</c:v>
                </c:pt>
                <c:pt idx="10444">
                  <c:v>31133</c:v>
                </c:pt>
                <c:pt idx="10445">
                  <c:v>31136</c:v>
                </c:pt>
                <c:pt idx="10446">
                  <c:v>31139</c:v>
                </c:pt>
                <c:pt idx="10447">
                  <c:v>31142</c:v>
                </c:pt>
                <c:pt idx="10448">
                  <c:v>31145</c:v>
                </c:pt>
                <c:pt idx="10449">
                  <c:v>31148</c:v>
                </c:pt>
                <c:pt idx="10450">
                  <c:v>31151</c:v>
                </c:pt>
                <c:pt idx="10451">
                  <c:v>31154</c:v>
                </c:pt>
                <c:pt idx="10452">
                  <c:v>31157</c:v>
                </c:pt>
                <c:pt idx="10453">
                  <c:v>31160</c:v>
                </c:pt>
                <c:pt idx="10454">
                  <c:v>31163</c:v>
                </c:pt>
                <c:pt idx="10455">
                  <c:v>31166</c:v>
                </c:pt>
                <c:pt idx="10456">
                  <c:v>31169</c:v>
                </c:pt>
                <c:pt idx="10457">
                  <c:v>31172</c:v>
                </c:pt>
                <c:pt idx="10458">
                  <c:v>31175</c:v>
                </c:pt>
                <c:pt idx="10459">
                  <c:v>31178</c:v>
                </c:pt>
                <c:pt idx="10460">
                  <c:v>31181</c:v>
                </c:pt>
                <c:pt idx="10461">
                  <c:v>31184</c:v>
                </c:pt>
                <c:pt idx="10462">
                  <c:v>31187</c:v>
                </c:pt>
                <c:pt idx="10463">
                  <c:v>31190</c:v>
                </c:pt>
                <c:pt idx="10464">
                  <c:v>31193</c:v>
                </c:pt>
                <c:pt idx="10465">
                  <c:v>31196</c:v>
                </c:pt>
                <c:pt idx="10466">
                  <c:v>31199</c:v>
                </c:pt>
                <c:pt idx="10467">
                  <c:v>31202</c:v>
                </c:pt>
                <c:pt idx="10468">
                  <c:v>31205</c:v>
                </c:pt>
                <c:pt idx="10469">
                  <c:v>31208</c:v>
                </c:pt>
                <c:pt idx="10470">
                  <c:v>31211</c:v>
                </c:pt>
                <c:pt idx="10471">
                  <c:v>31214</c:v>
                </c:pt>
                <c:pt idx="10472">
                  <c:v>31217</c:v>
                </c:pt>
                <c:pt idx="10473">
                  <c:v>31220</c:v>
                </c:pt>
                <c:pt idx="10474">
                  <c:v>31223</c:v>
                </c:pt>
                <c:pt idx="10475">
                  <c:v>31226</c:v>
                </c:pt>
                <c:pt idx="10476">
                  <c:v>31229</c:v>
                </c:pt>
                <c:pt idx="10477">
                  <c:v>31232</c:v>
                </c:pt>
                <c:pt idx="10478">
                  <c:v>31235</c:v>
                </c:pt>
                <c:pt idx="10479">
                  <c:v>31238</c:v>
                </c:pt>
                <c:pt idx="10480">
                  <c:v>31241</c:v>
                </c:pt>
                <c:pt idx="10481">
                  <c:v>31244</c:v>
                </c:pt>
                <c:pt idx="10482">
                  <c:v>31247</c:v>
                </c:pt>
                <c:pt idx="10483">
                  <c:v>31250</c:v>
                </c:pt>
                <c:pt idx="10484">
                  <c:v>31253</c:v>
                </c:pt>
                <c:pt idx="10485">
                  <c:v>31256</c:v>
                </c:pt>
                <c:pt idx="10486">
                  <c:v>31259</c:v>
                </c:pt>
                <c:pt idx="10487">
                  <c:v>31262</c:v>
                </c:pt>
                <c:pt idx="10488">
                  <c:v>31265</c:v>
                </c:pt>
                <c:pt idx="10489">
                  <c:v>31268</c:v>
                </c:pt>
                <c:pt idx="10490">
                  <c:v>31271</c:v>
                </c:pt>
                <c:pt idx="10491">
                  <c:v>31274</c:v>
                </c:pt>
                <c:pt idx="10492">
                  <c:v>31277</c:v>
                </c:pt>
                <c:pt idx="10493">
                  <c:v>31280</c:v>
                </c:pt>
                <c:pt idx="10494">
                  <c:v>31283</c:v>
                </c:pt>
                <c:pt idx="10495">
                  <c:v>31286</c:v>
                </c:pt>
                <c:pt idx="10496">
                  <c:v>31289</c:v>
                </c:pt>
                <c:pt idx="10497">
                  <c:v>31292</c:v>
                </c:pt>
                <c:pt idx="10498">
                  <c:v>31295</c:v>
                </c:pt>
                <c:pt idx="10499">
                  <c:v>31298</c:v>
                </c:pt>
                <c:pt idx="10500">
                  <c:v>31301</c:v>
                </c:pt>
                <c:pt idx="10501">
                  <c:v>31304</c:v>
                </c:pt>
                <c:pt idx="10502">
                  <c:v>31307</c:v>
                </c:pt>
                <c:pt idx="10503">
                  <c:v>31310</c:v>
                </c:pt>
                <c:pt idx="10504">
                  <c:v>31313</c:v>
                </c:pt>
                <c:pt idx="10505">
                  <c:v>31316</c:v>
                </c:pt>
                <c:pt idx="10506">
                  <c:v>31319</c:v>
                </c:pt>
                <c:pt idx="10507">
                  <c:v>31322</c:v>
                </c:pt>
                <c:pt idx="10508">
                  <c:v>31325</c:v>
                </c:pt>
                <c:pt idx="10509">
                  <c:v>31328</c:v>
                </c:pt>
                <c:pt idx="10510">
                  <c:v>31331</c:v>
                </c:pt>
                <c:pt idx="10511">
                  <c:v>31334</c:v>
                </c:pt>
                <c:pt idx="10512">
                  <c:v>31337</c:v>
                </c:pt>
                <c:pt idx="10513">
                  <c:v>31340</c:v>
                </c:pt>
                <c:pt idx="10514">
                  <c:v>31343</c:v>
                </c:pt>
                <c:pt idx="10515">
                  <c:v>31346</c:v>
                </c:pt>
                <c:pt idx="10516">
                  <c:v>31349</c:v>
                </c:pt>
                <c:pt idx="10517">
                  <c:v>31352</c:v>
                </c:pt>
                <c:pt idx="10518">
                  <c:v>31355</c:v>
                </c:pt>
                <c:pt idx="10519">
                  <c:v>31358</c:v>
                </c:pt>
                <c:pt idx="10520">
                  <c:v>31361</c:v>
                </c:pt>
                <c:pt idx="10521">
                  <c:v>31364</c:v>
                </c:pt>
                <c:pt idx="10522">
                  <c:v>31367</c:v>
                </c:pt>
                <c:pt idx="10523">
                  <c:v>31370</c:v>
                </c:pt>
                <c:pt idx="10524">
                  <c:v>31373</c:v>
                </c:pt>
                <c:pt idx="10525">
                  <c:v>31376</c:v>
                </c:pt>
                <c:pt idx="10526">
                  <c:v>31379</c:v>
                </c:pt>
                <c:pt idx="10527">
                  <c:v>31382</c:v>
                </c:pt>
                <c:pt idx="10528">
                  <c:v>31385</c:v>
                </c:pt>
                <c:pt idx="10529">
                  <c:v>31388</c:v>
                </c:pt>
                <c:pt idx="10530">
                  <c:v>31391</c:v>
                </c:pt>
                <c:pt idx="10531">
                  <c:v>31394</c:v>
                </c:pt>
                <c:pt idx="10532">
                  <c:v>31397</c:v>
                </c:pt>
                <c:pt idx="10533">
                  <c:v>31400</c:v>
                </c:pt>
                <c:pt idx="10534">
                  <c:v>31403</c:v>
                </c:pt>
                <c:pt idx="10535">
                  <c:v>31406</c:v>
                </c:pt>
                <c:pt idx="10536">
                  <c:v>31409</c:v>
                </c:pt>
                <c:pt idx="10537">
                  <c:v>31412</c:v>
                </c:pt>
                <c:pt idx="10538">
                  <c:v>31415</c:v>
                </c:pt>
                <c:pt idx="10539">
                  <c:v>31418</c:v>
                </c:pt>
                <c:pt idx="10540">
                  <c:v>31421</c:v>
                </c:pt>
                <c:pt idx="10541">
                  <c:v>31424</c:v>
                </c:pt>
                <c:pt idx="10542">
                  <c:v>31427</c:v>
                </c:pt>
                <c:pt idx="10543">
                  <c:v>31430</c:v>
                </c:pt>
                <c:pt idx="10544">
                  <c:v>31433</c:v>
                </c:pt>
                <c:pt idx="10545">
                  <c:v>31436</c:v>
                </c:pt>
                <c:pt idx="10546">
                  <c:v>31439</c:v>
                </c:pt>
                <c:pt idx="10547">
                  <c:v>31442</c:v>
                </c:pt>
                <c:pt idx="10548">
                  <c:v>31445</c:v>
                </c:pt>
                <c:pt idx="10549">
                  <c:v>31448</c:v>
                </c:pt>
                <c:pt idx="10550">
                  <c:v>31451</c:v>
                </c:pt>
                <c:pt idx="10551">
                  <c:v>31454</c:v>
                </c:pt>
                <c:pt idx="10552">
                  <c:v>31457</c:v>
                </c:pt>
                <c:pt idx="10553">
                  <c:v>31460</c:v>
                </c:pt>
                <c:pt idx="10554">
                  <c:v>31463</c:v>
                </c:pt>
                <c:pt idx="10555">
                  <c:v>31466</c:v>
                </c:pt>
                <c:pt idx="10556">
                  <c:v>31469</c:v>
                </c:pt>
                <c:pt idx="10557">
                  <c:v>31472</c:v>
                </c:pt>
                <c:pt idx="10558">
                  <c:v>31475</c:v>
                </c:pt>
                <c:pt idx="10559">
                  <c:v>31478</c:v>
                </c:pt>
                <c:pt idx="10560">
                  <c:v>31481</c:v>
                </c:pt>
                <c:pt idx="10561">
                  <c:v>31484</c:v>
                </c:pt>
                <c:pt idx="10562">
                  <c:v>31487</c:v>
                </c:pt>
                <c:pt idx="10563">
                  <c:v>31490</c:v>
                </c:pt>
                <c:pt idx="10564">
                  <c:v>31493</c:v>
                </c:pt>
                <c:pt idx="10565">
                  <c:v>31496</c:v>
                </c:pt>
                <c:pt idx="10566">
                  <c:v>31499</c:v>
                </c:pt>
                <c:pt idx="10567">
                  <c:v>31502</c:v>
                </c:pt>
                <c:pt idx="10568">
                  <c:v>31505</c:v>
                </c:pt>
                <c:pt idx="10569">
                  <c:v>31508</c:v>
                </c:pt>
                <c:pt idx="10570">
                  <c:v>31511</c:v>
                </c:pt>
                <c:pt idx="10571">
                  <c:v>31514</c:v>
                </c:pt>
                <c:pt idx="10572">
                  <c:v>31517</c:v>
                </c:pt>
                <c:pt idx="10573">
                  <c:v>31520</c:v>
                </c:pt>
                <c:pt idx="10574">
                  <c:v>31523</c:v>
                </c:pt>
                <c:pt idx="10575">
                  <c:v>31526</c:v>
                </c:pt>
                <c:pt idx="10576">
                  <c:v>31529</c:v>
                </c:pt>
                <c:pt idx="10577">
                  <c:v>31532</c:v>
                </c:pt>
                <c:pt idx="10578">
                  <c:v>31535</c:v>
                </c:pt>
                <c:pt idx="10579">
                  <c:v>31538</c:v>
                </c:pt>
                <c:pt idx="10580">
                  <c:v>31541</c:v>
                </c:pt>
                <c:pt idx="10581">
                  <c:v>31544</c:v>
                </c:pt>
                <c:pt idx="10582">
                  <c:v>31547</c:v>
                </c:pt>
                <c:pt idx="10583">
                  <c:v>31550</c:v>
                </c:pt>
                <c:pt idx="10584">
                  <c:v>31553</c:v>
                </c:pt>
                <c:pt idx="10585">
                  <c:v>31556</c:v>
                </c:pt>
                <c:pt idx="10586">
                  <c:v>31559</c:v>
                </c:pt>
                <c:pt idx="10587">
                  <c:v>31562</c:v>
                </c:pt>
                <c:pt idx="10588">
                  <c:v>31565</c:v>
                </c:pt>
                <c:pt idx="10589">
                  <c:v>31568</c:v>
                </c:pt>
                <c:pt idx="10590">
                  <c:v>31571</c:v>
                </c:pt>
                <c:pt idx="10591">
                  <c:v>31574</c:v>
                </c:pt>
                <c:pt idx="10592">
                  <c:v>31577</c:v>
                </c:pt>
                <c:pt idx="10593">
                  <c:v>31580</c:v>
                </c:pt>
                <c:pt idx="10594">
                  <c:v>31583</c:v>
                </c:pt>
                <c:pt idx="10595">
                  <c:v>31586</c:v>
                </c:pt>
                <c:pt idx="10596">
                  <c:v>31589</c:v>
                </c:pt>
                <c:pt idx="10597">
                  <c:v>31592</c:v>
                </c:pt>
                <c:pt idx="10598">
                  <c:v>31595</c:v>
                </c:pt>
                <c:pt idx="10599">
                  <c:v>31598</c:v>
                </c:pt>
                <c:pt idx="10600">
                  <c:v>31601</c:v>
                </c:pt>
                <c:pt idx="10601">
                  <c:v>31604</c:v>
                </c:pt>
                <c:pt idx="10602">
                  <c:v>31607</c:v>
                </c:pt>
                <c:pt idx="10603">
                  <c:v>31610</c:v>
                </c:pt>
                <c:pt idx="10604">
                  <c:v>31613</c:v>
                </c:pt>
                <c:pt idx="10605">
                  <c:v>31616</c:v>
                </c:pt>
                <c:pt idx="10606">
                  <c:v>31619</c:v>
                </c:pt>
                <c:pt idx="10607">
                  <c:v>31622</c:v>
                </c:pt>
                <c:pt idx="10608">
                  <c:v>31625</c:v>
                </c:pt>
                <c:pt idx="10609">
                  <c:v>31628</c:v>
                </c:pt>
                <c:pt idx="10610">
                  <c:v>31631</c:v>
                </c:pt>
                <c:pt idx="10611">
                  <c:v>31634</c:v>
                </c:pt>
                <c:pt idx="10612">
                  <c:v>31637</c:v>
                </c:pt>
                <c:pt idx="10613">
                  <c:v>31640</c:v>
                </c:pt>
                <c:pt idx="10614">
                  <c:v>31643</c:v>
                </c:pt>
                <c:pt idx="10615">
                  <c:v>31646</c:v>
                </c:pt>
                <c:pt idx="10616">
                  <c:v>31649</c:v>
                </c:pt>
                <c:pt idx="10617">
                  <c:v>31652</c:v>
                </c:pt>
                <c:pt idx="10618">
                  <c:v>31655</c:v>
                </c:pt>
                <c:pt idx="10619">
                  <c:v>31658</c:v>
                </c:pt>
                <c:pt idx="10620">
                  <c:v>31661</c:v>
                </c:pt>
                <c:pt idx="10621">
                  <c:v>31664</c:v>
                </c:pt>
                <c:pt idx="10622">
                  <c:v>31667</c:v>
                </c:pt>
                <c:pt idx="10623">
                  <c:v>31670</c:v>
                </c:pt>
                <c:pt idx="10624">
                  <c:v>31673</c:v>
                </c:pt>
                <c:pt idx="10625">
                  <c:v>31676</c:v>
                </c:pt>
                <c:pt idx="10626">
                  <c:v>31679</c:v>
                </c:pt>
                <c:pt idx="10627">
                  <c:v>31682</c:v>
                </c:pt>
                <c:pt idx="10628">
                  <c:v>31685</c:v>
                </c:pt>
                <c:pt idx="10629">
                  <c:v>31688</c:v>
                </c:pt>
                <c:pt idx="10630">
                  <c:v>31691</c:v>
                </c:pt>
                <c:pt idx="10631">
                  <c:v>31694</c:v>
                </c:pt>
                <c:pt idx="10632">
                  <c:v>31697</c:v>
                </c:pt>
                <c:pt idx="10633">
                  <c:v>31700</c:v>
                </c:pt>
                <c:pt idx="10634">
                  <c:v>31703</c:v>
                </c:pt>
                <c:pt idx="10635">
                  <c:v>31706</c:v>
                </c:pt>
                <c:pt idx="10636">
                  <c:v>31709</c:v>
                </c:pt>
                <c:pt idx="10637">
                  <c:v>31712</c:v>
                </c:pt>
                <c:pt idx="10638">
                  <c:v>31715</c:v>
                </c:pt>
                <c:pt idx="10639">
                  <c:v>31718</c:v>
                </c:pt>
                <c:pt idx="10640">
                  <c:v>31721</c:v>
                </c:pt>
                <c:pt idx="10641">
                  <c:v>31724</c:v>
                </c:pt>
                <c:pt idx="10642">
                  <c:v>31727</c:v>
                </c:pt>
                <c:pt idx="10643">
                  <c:v>31730</c:v>
                </c:pt>
                <c:pt idx="10644">
                  <c:v>31733</c:v>
                </c:pt>
                <c:pt idx="10645">
                  <c:v>31736</c:v>
                </c:pt>
                <c:pt idx="10646">
                  <c:v>31739</c:v>
                </c:pt>
                <c:pt idx="10647">
                  <c:v>31742</c:v>
                </c:pt>
                <c:pt idx="10648">
                  <c:v>31745</c:v>
                </c:pt>
                <c:pt idx="10649">
                  <c:v>31748</c:v>
                </c:pt>
                <c:pt idx="10650">
                  <c:v>31751</c:v>
                </c:pt>
                <c:pt idx="10651">
                  <c:v>31754</c:v>
                </c:pt>
                <c:pt idx="10652">
                  <c:v>31757</c:v>
                </c:pt>
                <c:pt idx="10653">
                  <c:v>31760</c:v>
                </c:pt>
                <c:pt idx="10654">
                  <c:v>31763</c:v>
                </c:pt>
                <c:pt idx="10655">
                  <c:v>31766</c:v>
                </c:pt>
                <c:pt idx="10656">
                  <c:v>31769</c:v>
                </c:pt>
                <c:pt idx="10657">
                  <c:v>31772</c:v>
                </c:pt>
                <c:pt idx="10658">
                  <c:v>31775</c:v>
                </c:pt>
                <c:pt idx="10659">
                  <c:v>31778</c:v>
                </c:pt>
                <c:pt idx="10660">
                  <c:v>31781</c:v>
                </c:pt>
                <c:pt idx="10661">
                  <c:v>31784</c:v>
                </c:pt>
                <c:pt idx="10662">
                  <c:v>31787</c:v>
                </c:pt>
                <c:pt idx="10663">
                  <c:v>31790</c:v>
                </c:pt>
                <c:pt idx="10664">
                  <c:v>31793</c:v>
                </c:pt>
                <c:pt idx="10665">
                  <c:v>31796</c:v>
                </c:pt>
                <c:pt idx="10666">
                  <c:v>31799</c:v>
                </c:pt>
                <c:pt idx="10667">
                  <c:v>31802</c:v>
                </c:pt>
                <c:pt idx="10668">
                  <c:v>31805</c:v>
                </c:pt>
                <c:pt idx="10669">
                  <c:v>31808</c:v>
                </c:pt>
                <c:pt idx="10670">
                  <c:v>31811</c:v>
                </c:pt>
                <c:pt idx="10671">
                  <c:v>31814</c:v>
                </c:pt>
                <c:pt idx="10672">
                  <c:v>31817</c:v>
                </c:pt>
                <c:pt idx="10673">
                  <c:v>31820</c:v>
                </c:pt>
                <c:pt idx="10674">
                  <c:v>31823</c:v>
                </c:pt>
                <c:pt idx="10675">
                  <c:v>31826</c:v>
                </c:pt>
                <c:pt idx="10676">
                  <c:v>31829</c:v>
                </c:pt>
                <c:pt idx="10677">
                  <c:v>31832</c:v>
                </c:pt>
                <c:pt idx="10678">
                  <c:v>31835</c:v>
                </c:pt>
                <c:pt idx="10679">
                  <c:v>31838</c:v>
                </c:pt>
                <c:pt idx="10680">
                  <c:v>31841</c:v>
                </c:pt>
                <c:pt idx="10681">
                  <c:v>31844</c:v>
                </c:pt>
                <c:pt idx="10682">
                  <c:v>31847</c:v>
                </c:pt>
                <c:pt idx="10683">
                  <c:v>31850</c:v>
                </c:pt>
                <c:pt idx="10684">
                  <c:v>31853</c:v>
                </c:pt>
                <c:pt idx="10685">
                  <c:v>31856</c:v>
                </c:pt>
                <c:pt idx="10686">
                  <c:v>31859</c:v>
                </c:pt>
                <c:pt idx="10687">
                  <c:v>31862</c:v>
                </c:pt>
                <c:pt idx="10688">
                  <c:v>31865</c:v>
                </c:pt>
                <c:pt idx="10689">
                  <c:v>31868</c:v>
                </c:pt>
                <c:pt idx="10690">
                  <c:v>31871</c:v>
                </c:pt>
                <c:pt idx="10691">
                  <c:v>31874</c:v>
                </c:pt>
                <c:pt idx="10692">
                  <c:v>31877</c:v>
                </c:pt>
                <c:pt idx="10693">
                  <c:v>31880</c:v>
                </c:pt>
                <c:pt idx="10694">
                  <c:v>31883</c:v>
                </c:pt>
                <c:pt idx="10695">
                  <c:v>31886</c:v>
                </c:pt>
                <c:pt idx="10696">
                  <c:v>31889</c:v>
                </c:pt>
                <c:pt idx="10697">
                  <c:v>31892</c:v>
                </c:pt>
                <c:pt idx="10698">
                  <c:v>31895</c:v>
                </c:pt>
                <c:pt idx="10699">
                  <c:v>31898</c:v>
                </c:pt>
                <c:pt idx="10700">
                  <c:v>31901</c:v>
                </c:pt>
                <c:pt idx="10701">
                  <c:v>31904</c:v>
                </c:pt>
                <c:pt idx="10702">
                  <c:v>31907</c:v>
                </c:pt>
                <c:pt idx="10703">
                  <c:v>31910</c:v>
                </c:pt>
                <c:pt idx="10704">
                  <c:v>31913</c:v>
                </c:pt>
                <c:pt idx="10705">
                  <c:v>31916</c:v>
                </c:pt>
                <c:pt idx="10706">
                  <c:v>31919</c:v>
                </c:pt>
                <c:pt idx="10707">
                  <c:v>31922</c:v>
                </c:pt>
                <c:pt idx="10708">
                  <c:v>31925</c:v>
                </c:pt>
                <c:pt idx="10709">
                  <c:v>31928</c:v>
                </c:pt>
                <c:pt idx="10710">
                  <c:v>31931</c:v>
                </c:pt>
                <c:pt idx="10711">
                  <c:v>31934</c:v>
                </c:pt>
                <c:pt idx="10712">
                  <c:v>31937</c:v>
                </c:pt>
                <c:pt idx="10713">
                  <c:v>31940</c:v>
                </c:pt>
                <c:pt idx="10714">
                  <c:v>31943</c:v>
                </c:pt>
                <c:pt idx="10715">
                  <c:v>31946</c:v>
                </c:pt>
                <c:pt idx="10716">
                  <c:v>31949</c:v>
                </c:pt>
                <c:pt idx="10717">
                  <c:v>31952</c:v>
                </c:pt>
                <c:pt idx="10718">
                  <c:v>31955</c:v>
                </c:pt>
                <c:pt idx="10719">
                  <c:v>31958</c:v>
                </c:pt>
                <c:pt idx="10720">
                  <c:v>31961</c:v>
                </c:pt>
                <c:pt idx="10721">
                  <c:v>31964</c:v>
                </c:pt>
                <c:pt idx="10722">
                  <c:v>31967</c:v>
                </c:pt>
                <c:pt idx="10723">
                  <c:v>31970</c:v>
                </c:pt>
                <c:pt idx="10724">
                  <c:v>31973</c:v>
                </c:pt>
                <c:pt idx="10725">
                  <c:v>31976</c:v>
                </c:pt>
                <c:pt idx="10726">
                  <c:v>31979</c:v>
                </c:pt>
                <c:pt idx="10727">
                  <c:v>31982</c:v>
                </c:pt>
                <c:pt idx="10728">
                  <c:v>31985</c:v>
                </c:pt>
                <c:pt idx="10729">
                  <c:v>31988</c:v>
                </c:pt>
                <c:pt idx="10730">
                  <c:v>31991</c:v>
                </c:pt>
                <c:pt idx="10731">
                  <c:v>31994</c:v>
                </c:pt>
                <c:pt idx="10732">
                  <c:v>31997</c:v>
                </c:pt>
                <c:pt idx="10733">
                  <c:v>32000</c:v>
                </c:pt>
                <c:pt idx="10734">
                  <c:v>32003</c:v>
                </c:pt>
                <c:pt idx="10735">
                  <c:v>32006</c:v>
                </c:pt>
                <c:pt idx="10736">
                  <c:v>32009</c:v>
                </c:pt>
                <c:pt idx="10737">
                  <c:v>32012</c:v>
                </c:pt>
                <c:pt idx="10738">
                  <c:v>32015</c:v>
                </c:pt>
                <c:pt idx="10739">
                  <c:v>32018</c:v>
                </c:pt>
                <c:pt idx="10740">
                  <c:v>32021</c:v>
                </c:pt>
                <c:pt idx="10741">
                  <c:v>32024</c:v>
                </c:pt>
                <c:pt idx="10742">
                  <c:v>32027</c:v>
                </c:pt>
                <c:pt idx="10743">
                  <c:v>32030</c:v>
                </c:pt>
                <c:pt idx="10744">
                  <c:v>32033</c:v>
                </c:pt>
                <c:pt idx="10745">
                  <c:v>32036</c:v>
                </c:pt>
                <c:pt idx="10746">
                  <c:v>32039</c:v>
                </c:pt>
                <c:pt idx="10747">
                  <c:v>32042</c:v>
                </c:pt>
                <c:pt idx="10748">
                  <c:v>32045</c:v>
                </c:pt>
                <c:pt idx="10749">
                  <c:v>32048</c:v>
                </c:pt>
                <c:pt idx="10750">
                  <c:v>32051</c:v>
                </c:pt>
                <c:pt idx="10751">
                  <c:v>32054</c:v>
                </c:pt>
                <c:pt idx="10752">
                  <c:v>32057</c:v>
                </c:pt>
                <c:pt idx="10753">
                  <c:v>32060</c:v>
                </c:pt>
                <c:pt idx="10754">
                  <c:v>32063</c:v>
                </c:pt>
                <c:pt idx="10755">
                  <c:v>32066</c:v>
                </c:pt>
                <c:pt idx="10756">
                  <c:v>32069</c:v>
                </c:pt>
                <c:pt idx="10757">
                  <c:v>32072</c:v>
                </c:pt>
                <c:pt idx="10758">
                  <c:v>32075</c:v>
                </c:pt>
                <c:pt idx="10759">
                  <c:v>32078</c:v>
                </c:pt>
                <c:pt idx="10760">
                  <c:v>32081</c:v>
                </c:pt>
                <c:pt idx="10761">
                  <c:v>32084</c:v>
                </c:pt>
                <c:pt idx="10762">
                  <c:v>32087</c:v>
                </c:pt>
                <c:pt idx="10763">
                  <c:v>32090</c:v>
                </c:pt>
                <c:pt idx="10764">
                  <c:v>32093</c:v>
                </c:pt>
                <c:pt idx="10765">
                  <c:v>32096</c:v>
                </c:pt>
                <c:pt idx="10766">
                  <c:v>32099</c:v>
                </c:pt>
                <c:pt idx="10767">
                  <c:v>32102</c:v>
                </c:pt>
                <c:pt idx="10768">
                  <c:v>32105</c:v>
                </c:pt>
                <c:pt idx="10769">
                  <c:v>32108</c:v>
                </c:pt>
                <c:pt idx="10770">
                  <c:v>32111</c:v>
                </c:pt>
                <c:pt idx="10771">
                  <c:v>32114</c:v>
                </c:pt>
                <c:pt idx="10772">
                  <c:v>32117</c:v>
                </c:pt>
                <c:pt idx="10773">
                  <c:v>32120</c:v>
                </c:pt>
                <c:pt idx="10774">
                  <c:v>32123</c:v>
                </c:pt>
                <c:pt idx="10775">
                  <c:v>32126</c:v>
                </c:pt>
                <c:pt idx="10776">
                  <c:v>32129</c:v>
                </c:pt>
                <c:pt idx="10777">
                  <c:v>32132</c:v>
                </c:pt>
                <c:pt idx="10778">
                  <c:v>32135</c:v>
                </c:pt>
                <c:pt idx="10779">
                  <c:v>32138</c:v>
                </c:pt>
                <c:pt idx="10780">
                  <c:v>32141</c:v>
                </c:pt>
                <c:pt idx="10781">
                  <c:v>32144</c:v>
                </c:pt>
                <c:pt idx="10782">
                  <c:v>32147</c:v>
                </c:pt>
                <c:pt idx="10783">
                  <c:v>32150</c:v>
                </c:pt>
                <c:pt idx="10784">
                  <c:v>32153</c:v>
                </c:pt>
                <c:pt idx="10785">
                  <c:v>32156</c:v>
                </c:pt>
                <c:pt idx="10786">
                  <c:v>32159</c:v>
                </c:pt>
                <c:pt idx="10787">
                  <c:v>32162</c:v>
                </c:pt>
                <c:pt idx="10788">
                  <c:v>32165</c:v>
                </c:pt>
                <c:pt idx="10789">
                  <c:v>32168</c:v>
                </c:pt>
                <c:pt idx="10790">
                  <c:v>32171</c:v>
                </c:pt>
                <c:pt idx="10791">
                  <c:v>32174</c:v>
                </c:pt>
                <c:pt idx="10792">
                  <c:v>32177</c:v>
                </c:pt>
                <c:pt idx="10793">
                  <c:v>32180</c:v>
                </c:pt>
                <c:pt idx="10794">
                  <c:v>32183</c:v>
                </c:pt>
                <c:pt idx="10795">
                  <c:v>32186</c:v>
                </c:pt>
                <c:pt idx="10796">
                  <c:v>32189</c:v>
                </c:pt>
                <c:pt idx="10797">
                  <c:v>32192</c:v>
                </c:pt>
                <c:pt idx="10798">
                  <c:v>32195</c:v>
                </c:pt>
                <c:pt idx="10799">
                  <c:v>32198</c:v>
                </c:pt>
                <c:pt idx="10800">
                  <c:v>32201</c:v>
                </c:pt>
                <c:pt idx="10801">
                  <c:v>32204</c:v>
                </c:pt>
                <c:pt idx="10802">
                  <c:v>32207</c:v>
                </c:pt>
                <c:pt idx="10803">
                  <c:v>32210</c:v>
                </c:pt>
                <c:pt idx="10804">
                  <c:v>32213</c:v>
                </c:pt>
                <c:pt idx="10805">
                  <c:v>32216</c:v>
                </c:pt>
                <c:pt idx="10806">
                  <c:v>32219</c:v>
                </c:pt>
                <c:pt idx="10807">
                  <c:v>32222</c:v>
                </c:pt>
                <c:pt idx="10808">
                  <c:v>32225</c:v>
                </c:pt>
                <c:pt idx="10809">
                  <c:v>32228</c:v>
                </c:pt>
                <c:pt idx="10810">
                  <c:v>32231</c:v>
                </c:pt>
                <c:pt idx="10811">
                  <c:v>32234</c:v>
                </c:pt>
                <c:pt idx="10812">
                  <c:v>32237</c:v>
                </c:pt>
                <c:pt idx="10813">
                  <c:v>32240</c:v>
                </c:pt>
                <c:pt idx="10814">
                  <c:v>32243</c:v>
                </c:pt>
                <c:pt idx="10815">
                  <c:v>32246</c:v>
                </c:pt>
                <c:pt idx="10816">
                  <c:v>32249</c:v>
                </c:pt>
                <c:pt idx="10817">
                  <c:v>32252</c:v>
                </c:pt>
                <c:pt idx="10818">
                  <c:v>32255</c:v>
                </c:pt>
                <c:pt idx="10819">
                  <c:v>32258</c:v>
                </c:pt>
                <c:pt idx="10820">
                  <c:v>32261</c:v>
                </c:pt>
                <c:pt idx="10821">
                  <c:v>32264</c:v>
                </c:pt>
                <c:pt idx="10822">
                  <c:v>32267</c:v>
                </c:pt>
                <c:pt idx="10823">
                  <c:v>32270</c:v>
                </c:pt>
                <c:pt idx="10824">
                  <c:v>32273</c:v>
                </c:pt>
                <c:pt idx="10825">
                  <c:v>32276</c:v>
                </c:pt>
                <c:pt idx="10826">
                  <c:v>32279</c:v>
                </c:pt>
                <c:pt idx="10827">
                  <c:v>32282</c:v>
                </c:pt>
                <c:pt idx="10828">
                  <c:v>32285</c:v>
                </c:pt>
                <c:pt idx="10829">
                  <c:v>32288</c:v>
                </c:pt>
                <c:pt idx="10830">
                  <c:v>32291</c:v>
                </c:pt>
                <c:pt idx="10831">
                  <c:v>32294</c:v>
                </c:pt>
                <c:pt idx="10832">
                  <c:v>32297</c:v>
                </c:pt>
                <c:pt idx="10833">
                  <c:v>32300</c:v>
                </c:pt>
                <c:pt idx="10834">
                  <c:v>32303</c:v>
                </c:pt>
                <c:pt idx="10835">
                  <c:v>32306</c:v>
                </c:pt>
                <c:pt idx="10836">
                  <c:v>32309</c:v>
                </c:pt>
                <c:pt idx="10837">
                  <c:v>32312</c:v>
                </c:pt>
                <c:pt idx="10838">
                  <c:v>32315</c:v>
                </c:pt>
                <c:pt idx="10839">
                  <c:v>32318</c:v>
                </c:pt>
                <c:pt idx="10840">
                  <c:v>32321</c:v>
                </c:pt>
                <c:pt idx="10841">
                  <c:v>32324</c:v>
                </c:pt>
                <c:pt idx="10842">
                  <c:v>32327</c:v>
                </c:pt>
                <c:pt idx="10843">
                  <c:v>32330</c:v>
                </c:pt>
                <c:pt idx="10844">
                  <c:v>32333</c:v>
                </c:pt>
                <c:pt idx="10845">
                  <c:v>32336</c:v>
                </c:pt>
                <c:pt idx="10846">
                  <c:v>32339</c:v>
                </c:pt>
                <c:pt idx="10847">
                  <c:v>32342</c:v>
                </c:pt>
                <c:pt idx="10848">
                  <c:v>32345</c:v>
                </c:pt>
                <c:pt idx="10849">
                  <c:v>32348</c:v>
                </c:pt>
                <c:pt idx="10850">
                  <c:v>32351</c:v>
                </c:pt>
                <c:pt idx="10851">
                  <c:v>32354</c:v>
                </c:pt>
                <c:pt idx="10852">
                  <c:v>32357</c:v>
                </c:pt>
                <c:pt idx="10853">
                  <c:v>32360</c:v>
                </c:pt>
                <c:pt idx="10854">
                  <c:v>32363</c:v>
                </c:pt>
                <c:pt idx="10855">
                  <c:v>32366</c:v>
                </c:pt>
                <c:pt idx="10856">
                  <c:v>32369</c:v>
                </c:pt>
                <c:pt idx="10857">
                  <c:v>32372</c:v>
                </c:pt>
                <c:pt idx="10858">
                  <c:v>32375</c:v>
                </c:pt>
                <c:pt idx="10859">
                  <c:v>32378</c:v>
                </c:pt>
                <c:pt idx="10860">
                  <c:v>32381</c:v>
                </c:pt>
                <c:pt idx="10861">
                  <c:v>32384</c:v>
                </c:pt>
                <c:pt idx="10862">
                  <c:v>32387</c:v>
                </c:pt>
                <c:pt idx="10863">
                  <c:v>32390</c:v>
                </c:pt>
                <c:pt idx="10864">
                  <c:v>32393</c:v>
                </c:pt>
                <c:pt idx="10865">
                  <c:v>32396</c:v>
                </c:pt>
                <c:pt idx="10866">
                  <c:v>32399</c:v>
                </c:pt>
                <c:pt idx="10867">
                  <c:v>32402</c:v>
                </c:pt>
                <c:pt idx="10868">
                  <c:v>32405</c:v>
                </c:pt>
                <c:pt idx="10869">
                  <c:v>32408</c:v>
                </c:pt>
                <c:pt idx="10870">
                  <c:v>32411</c:v>
                </c:pt>
                <c:pt idx="10871">
                  <c:v>32414</c:v>
                </c:pt>
                <c:pt idx="10872">
                  <c:v>32417</c:v>
                </c:pt>
                <c:pt idx="10873">
                  <c:v>32420</c:v>
                </c:pt>
                <c:pt idx="10874">
                  <c:v>32423</c:v>
                </c:pt>
                <c:pt idx="10875">
                  <c:v>32426</c:v>
                </c:pt>
                <c:pt idx="10876">
                  <c:v>32429</c:v>
                </c:pt>
                <c:pt idx="10877">
                  <c:v>32432</c:v>
                </c:pt>
                <c:pt idx="10878">
                  <c:v>32435</c:v>
                </c:pt>
                <c:pt idx="10879">
                  <c:v>32438</c:v>
                </c:pt>
                <c:pt idx="10880">
                  <c:v>32441</c:v>
                </c:pt>
                <c:pt idx="10881">
                  <c:v>32444</c:v>
                </c:pt>
                <c:pt idx="10882">
                  <c:v>32447</c:v>
                </c:pt>
                <c:pt idx="10883">
                  <c:v>32450</c:v>
                </c:pt>
                <c:pt idx="10884">
                  <c:v>32453</c:v>
                </c:pt>
                <c:pt idx="10885">
                  <c:v>32456</c:v>
                </c:pt>
                <c:pt idx="10886">
                  <c:v>32459</c:v>
                </c:pt>
                <c:pt idx="10887">
                  <c:v>32462</c:v>
                </c:pt>
                <c:pt idx="10888">
                  <c:v>32465</c:v>
                </c:pt>
                <c:pt idx="10889">
                  <c:v>32468</c:v>
                </c:pt>
                <c:pt idx="10890">
                  <c:v>32471</c:v>
                </c:pt>
                <c:pt idx="10891">
                  <c:v>32474</c:v>
                </c:pt>
                <c:pt idx="10892">
                  <c:v>32477</c:v>
                </c:pt>
                <c:pt idx="10893">
                  <c:v>32480</c:v>
                </c:pt>
                <c:pt idx="10894">
                  <c:v>32483</c:v>
                </c:pt>
                <c:pt idx="10895">
                  <c:v>32486</c:v>
                </c:pt>
                <c:pt idx="10896">
                  <c:v>32489</c:v>
                </c:pt>
                <c:pt idx="10897">
                  <c:v>32492</c:v>
                </c:pt>
                <c:pt idx="10898">
                  <c:v>32495</c:v>
                </c:pt>
                <c:pt idx="10899">
                  <c:v>32498</c:v>
                </c:pt>
                <c:pt idx="10900">
                  <c:v>32501</c:v>
                </c:pt>
                <c:pt idx="10901">
                  <c:v>32504</c:v>
                </c:pt>
                <c:pt idx="10902">
                  <c:v>32507</c:v>
                </c:pt>
                <c:pt idx="10903">
                  <c:v>32510</c:v>
                </c:pt>
                <c:pt idx="10904">
                  <c:v>32513</c:v>
                </c:pt>
                <c:pt idx="10905">
                  <c:v>32516</c:v>
                </c:pt>
                <c:pt idx="10906">
                  <c:v>32519</c:v>
                </c:pt>
                <c:pt idx="10907">
                  <c:v>32522</c:v>
                </c:pt>
                <c:pt idx="10908">
                  <c:v>32525</c:v>
                </c:pt>
                <c:pt idx="10909">
                  <c:v>32528</c:v>
                </c:pt>
                <c:pt idx="10910">
                  <c:v>32531</c:v>
                </c:pt>
                <c:pt idx="10911">
                  <c:v>32534</c:v>
                </c:pt>
                <c:pt idx="10912">
                  <c:v>32537</c:v>
                </c:pt>
                <c:pt idx="10913">
                  <c:v>32540</c:v>
                </c:pt>
                <c:pt idx="10914">
                  <c:v>32543</c:v>
                </c:pt>
                <c:pt idx="10915">
                  <c:v>32546</c:v>
                </c:pt>
                <c:pt idx="10916">
                  <c:v>32549</c:v>
                </c:pt>
                <c:pt idx="10917">
                  <c:v>32552</c:v>
                </c:pt>
                <c:pt idx="10918">
                  <c:v>32555</c:v>
                </c:pt>
                <c:pt idx="10919">
                  <c:v>32558</c:v>
                </c:pt>
                <c:pt idx="10920">
                  <c:v>32561</c:v>
                </c:pt>
                <c:pt idx="10921">
                  <c:v>32564</c:v>
                </c:pt>
                <c:pt idx="10922">
                  <c:v>32567</c:v>
                </c:pt>
                <c:pt idx="10923">
                  <c:v>32570</c:v>
                </c:pt>
                <c:pt idx="10924">
                  <c:v>32573</c:v>
                </c:pt>
                <c:pt idx="10925">
                  <c:v>32576</c:v>
                </c:pt>
                <c:pt idx="10926">
                  <c:v>32579</c:v>
                </c:pt>
                <c:pt idx="10927">
                  <c:v>32582</c:v>
                </c:pt>
                <c:pt idx="10928">
                  <c:v>32585</c:v>
                </c:pt>
                <c:pt idx="10929">
                  <c:v>32588</c:v>
                </c:pt>
                <c:pt idx="10930">
                  <c:v>32591</c:v>
                </c:pt>
                <c:pt idx="10931">
                  <c:v>32594</c:v>
                </c:pt>
                <c:pt idx="10932">
                  <c:v>32597</c:v>
                </c:pt>
                <c:pt idx="10933">
                  <c:v>32600</c:v>
                </c:pt>
                <c:pt idx="10934">
                  <c:v>32603</c:v>
                </c:pt>
                <c:pt idx="10935">
                  <c:v>32606</c:v>
                </c:pt>
                <c:pt idx="10936">
                  <c:v>32609</c:v>
                </c:pt>
                <c:pt idx="10937">
                  <c:v>32612</c:v>
                </c:pt>
                <c:pt idx="10938">
                  <c:v>32615</c:v>
                </c:pt>
                <c:pt idx="10939">
                  <c:v>32618</c:v>
                </c:pt>
                <c:pt idx="10940">
                  <c:v>32621</c:v>
                </c:pt>
                <c:pt idx="10941">
                  <c:v>32624</c:v>
                </c:pt>
                <c:pt idx="10942">
                  <c:v>32627</c:v>
                </c:pt>
                <c:pt idx="10943">
                  <c:v>32630</c:v>
                </c:pt>
                <c:pt idx="10944">
                  <c:v>32633</c:v>
                </c:pt>
                <c:pt idx="10945">
                  <c:v>32636</c:v>
                </c:pt>
                <c:pt idx="10946">
                  <c:v>32639</c:v>
                </c:pt>
                <c:pt idx="10947">
                  <c:v>32642</c:v>
                </c:pt>
                <c:pt idx="10948">
                  <c:v>32645</c:v>
                </c:pt>
                <c:pt idx="10949">
                  <c:v>32648</c:v>
                </c:pt>
                <c:pt idx="10950">
                  <c:v>32651</c:v>
                </c:pt>
                <c:pt idx="10951">
                  <c:v>32654</c:v>
                </c:pt>
                <c:pt idx="10952">
                  <c:v>32657</c:v>
                </c:pt>
                <c:pt idx="10953">
                  <c:v>32660</c:v>
                </c:pt>
                <c:pt idx="10954">
                  <c:v>32663</c:v>
                </c:pt>
                <c:pt idx="10955">
                  <c:v>32666</c:v>
                </c:pt>
                <c:pt idx="10956">
                  <c:v>32669</c:v>
                </c:pt>
                <c:pt idx="10957">
                  <c:v>32672</c:v>
                </c:pt>
                <c:pt idx="10958">
                  <c:v>32675</c:v>
                </c:pt>
                <c:pt idx="10959">
                  <c:v>32678</c:v>
                </c:pt>
                <c:pt idx="10960">
                  <c:v>32681</c:v>
                </c:pt>
                <c:pt idx="10961">
                  <c:v>32684</c:v>
                </c:pt>
                <c:pt idx="10962">
                  <c:v>32687</c:v>
                </c:pt>
                <c:pt idx="10963">
                  <c:v>32690</c:v>
                </c:pt>
                <c:pt idx="10964">
                  <c:v>32693</c:v>
                </c:pt>
                <c:pt idx="10965">
                  <c:v>32696</c:v>
                </c:pt>
                <c:pt idx="10966">
                  <c:v>32699</c:v>
                </c:pt>
                <c:pt idx="10967">
                  <c:v>32702</c:v>
                </c:pt>
                <c:pt idx="10968">
                  <c:v>32705</c:v>
                </c:pt>
                <c:pt idx="10969">
                  <c:v>32708</c:v>
                </c:pt>
                <c:pt idx="10970">
                  <c:v>32711</c:v>
                </c:pt>
                <c:pt idx="10971">
                  <c:v>32714</c:v>
                </c:pt>
                <c:pt idx="10972">
                  <c:v>32717</c:v>
                </c:pt>
                <c:pt idx="10973">
                  <c:v>32720</c:v>
                </c:pt>
                <c:pt idx="10974">
                  <c:v>32723</c:v>
                </c:pt>
                <c:pt idx="10975">
                  <c:v>32726</c:v>
                </c:pt>
                <c:pt idx="10976">
                  <c:v>32729</c:v>
                </c:pt>
                <c:pt idx="10977">
                  <c:v>32732</c:v>
                </c:pt>
                <c:pt idx="10978">
                  <c:v>32735</c:v>
                </c:pt>
                <c:pt idx="10979">
                  <c:v>32738</c:v>
                </c:pt>
                <c:pt idx="10980">
                  <c:v>32741</c:v>
                </c:pt>
                <c:pt idx="10981">
                  <c:v>32744</c:v>
                </c:pt>
                <c:pt idx="10982">
                  <c:v>32747</c:v>
                </c:pt>
                <c:pt idx="10983">
                  <c:v>32750</c:v>
                </c:pt>
                <c:pt idx="10984">
                  <c:v>32753</c:v>
                </c:pt>
                <c:pt idx="10985">
                  <c:v>32756</c:v>
                </c:pt>
                <c:pt idx="10986">
                  <c:v>32759</c:v>
                </c:pt>
                <c:pt idx="10987">
                  <c:v>32762</c:v>
                </c:pt>
                <c:pt idx="10988">
                  <c:v>32765</c:v>
                </c:pt>
                <c:pt idx="10989">
                  <c:v>32768</c:v>
                </c:pt>
                <c:pt idx="10990">
                  <c:v>32771</c:v>
                </c:pt>
                <c:pt idx="10991">
                  <c:v>32774</c:v>
                </c:pt>
                <c:pt idx="10992">
                  <c:v>32777</c:v>
                </c:pt>
                <c:pt idx="10993">
                  <c:v>32780</c:v>
                </c:pt>
                <c:pt idx="10994">
                  <c:v>32783</c:v>
                </c:pt>
                <c:pt idx="10995">
                  <c:v>32786</c:v>
                </c:pt>
                <c:pt idx="10996">
                  <c:v>32789</c:v>
                </c:pt>
                <c:pt idx="10997">
                  <c:v>32792</c:v>
                </c:pt>
                <c:pt idx="10998">
                  <c:v>32795</c:v>
                </c:pt>
                <c:pt idx="10999">
                  <c:v>32798</c:v>
                </c:pt>
                <c:pt idx="11000">
                  <c:v>32801</c:v>
                </c:pt>
                <c:pt idx="11001">
                  <c:v>32804</c:v>
                </c:pt>
                <c:pt idx="11002">
                  <c:v>32807</c:v>
                </c:pt>
                <c:pt idx="11003">
                  <c:v>32810</c:v>
                </c:pt>
                <c:pt idx="11004">
                  <c:v>32813</c:v>
                </c:pt>
                <c:pt idx="11005">
                  <c:v>32816</c:v>
                </c:pt>
                <c:pt idx="11006">
                  <c:v>32819</c:v>
                </c:pt>
                <c:pt idx="11007">
                  <c:v>32822</c:v>
                </c:pt>
                <c:pt idx="11008">
                  <c:v>32825</c:v>
                </c:pt>
                <c:pt idx="11009">
                  <c:v>32828</c:v>
                </c:pt>
                <c:pt idx="11010">
                  <c:v>32831</c:v>
                </c:pt>
                <c:pt idx="11011">
                  <c:v>32834</c:v>
                </c:pt>
                <c:pt idx="11012">
                  <c:v>32837</c:v>
                </c:pt>
                <c:pt idx="11013">
                  <c:v>32840</c:v>
                </c:pt>
                <c:pt idx="11014">
                  <c:v>32843</c:v>
                </c:pt>
                <c:pt idx="11015">
                  <c:v>32846</c:v>
                </c:pt>
                <c:pt idx="11016">
                  <c:v>32849</c:v>
                </c:pt>
                <c:pt idx="11017">
                  <c:v>32852</c:v>
                </c:pt>
                <c:pt idx="11018">
                  <c:v>32855</c:v>
                </c:pt>
                <c:pt idx="11019">
                  <c:v>32858</c:v>
                </c:pt>
                <c:pt idx="11020">
                  <c:v>32861</c:v>
                </c:pt>
                <c:pt idx="11021">
                  <c:v>32864</c:v>
                </c:pt>
                <c:pt idx="11022">
                  <c:v>32867</c:v>
                </c:pt>
                <c:pt idx="11023">
                  <c:v>32870</c:v>
                </c:pt>
                <c:pt idx="11024">
                  <c:v>32873</c:v>
                </c:pt>
                <c:pt idx="11025">
                  <c:v>32876</c:v>
                </c:pt>
                <c:pt idx="11026">
                  <c:v>32879</c:v>
                </c:pt>
                <c:pt idx="11027">
                  <c:v>32882</c:v>
                </c:pt>
                <c:pt idx="11028">
                  <c:v>32885</c:v>
                </c:pt>
                <c:pt idx="11029">
                  <c:v>32888</c:v>
                </c:pt>
                <c:pt idx="11030">
                  <c:v>32891</c:v>
                </c:pt>
                <c:pt idx="11031">
                  <c:v>32894</c:v>
                </c:pt>
                <c:pt idx="11032">
                  <c:v>32897</c:v>
                </c:pt>
                <c:pt idx="11033">
                  <c:v>32900</c:v>
                </c:pt>
                <c:pt idx="11034">
                  <c:v>32903</c:v>
                </c:pt>
                <c:pt idx="11035">
                  <c:v>32906</c:v>
                </c:pt>
                <c:pt idx="11036">
                  <c:v>32909</c:v>
                </c:pt>
                <c:pt idx="11037">
                  <c:v>32912</c:v>
                </c:pt>
                <c:pt idx="11038">
                  <c:v>32915</c:v>
                </c:pt>
                <c:pt idx="11039">
                  <c:v>32918</c:v>
                </c:pt>
                <c:pt idx="11040">
                  <c:v>32921</c:v>
                </c:pt>
                <c:pt idx="11041">
                  <c:v>32924</c:v>
                </c:pt>
                <c:pt idx="11042">
                  <c:v>32927</c:v>
                </c:pt>
                <c:pt idx="11043">
                  <c:v>32930</c:v>
                </c:pt>
                <c:pt idx="11044">
                  <c:v>32933</c:v>
                </c:pt>
                <c:pt idx="11045">
                  <c:v>32936</c:v>
                </c:pt>
                <c:pt idx="11046">
                  <c:v>32939</c:v>
                </c:pt>
                <c:pt idx="11047">
                  <c:v>32942</c:v>
                </c:pt>
                <c:pt idx="11048">
                  <c:v>32945</c:v>
                </c:pt>
                <c:pt idx="11049">
                  <c:v>32948</c:v>
                </c:pt>
                <c:pt idx="11050">
                  <c:v>32951</c:v>
                </c:pt>
                <c:pt idx="11051">
                  <c:v>32954</c:v>
                </c:pt>
                <c:pt idx="11052">
                  <c:v>32957</c:v>
                </c:pt>
                <c:pt idx="11053">
                  <c:v>32960</c:v>
                </c:pt>
                <c:pt idx="11054">
                  <c:v>32963</c:v>
                </c:pt>
                <c:pt idx="11055">
                  <c:v>32966</c:v>
                </c:pt>
                <c:pt idx="11056">
                  <c:v>32969</c:v>
                </c:pt>
                <c:pt idx="11057">
                  <c:v>32972</c:v>
                </c:pt>
                <c:pt idx="11058">
                  <c:v>32975</c:v>
                </c:pt>
                <c:pt idx="11059">
                  <c:v>32978</c:v>
                </c:pt>
                <c:pt idx="11060">
                  <c:v>32981</c:v>
                </c:pt>
                <c:pt idx="11061">
                  <c:v>32984</c:v>
                </c:pt>
                <c:pt idx="11062">
                  <c:v>32987</c:v>
                </c:pt>
                <c:pt idx="11063">
                  <c:v>32990</c:v>
                </c:pt>
                <c:pt idx="11064">
                  <c:v>32993</c:v>
                </c:pt>
                <c:pt idx="11065">
                  <c:v>32996</c:v>
                </c:pt>
                <c:pt idx="11066">
                  <c:v>32999</c:v>
                </c:pt>
                <c:pt idx="11067">
                  <c:v>33002</c:v>
                </c:pt>
                <c:pt idx="11068">
                  <c:v>33005</c:v>
                </c:pt>
                <c:pt idx="11069">
                  <c:v>33008</c:v>
                </c:pt>
                <c:pt idx="11070">
                  <c:v>33011</c:v>
                </c:pt>
                <c:pt idx="11071">
                  <c:v>33014</c:v>
                </c:pt>
                <c:pt idx="11072">
                  <c:v>33017</c:v>
                </c:pt>
                <c:pt idx="11073">
                  <c:v>33020</c:v>
                </c:pt>
                <c:pt idx="11074">
                  <c:v>33023</c:v>
                </c:pt>
                <c:pt idx="11075">
                  <c:v>33026</c:v>
                </c:pt>
                <c:pt idx="11076">
                  <c:v>33029</c:v>
                </c:pt>
                <c:pt idx="11077">
                  <c:v>33032</c:v>
                </c:pt>
                <c:pt idx="11078">
                  <c:v>33035</c:v>
                </c:pt>
                <c:pt idx="11079">
                  <c:v>33038</c:v>
                </c:pt>
                <c:pt idx="11080">
                  <c:v>33041</c:v>
                </c:pt>
                <c:pt idx="11081">
                  <c:v>33044</c:v>
                </c:pt>
                <c:pt idx="11082">
                  <c:v>33047</c:v>
                </c:pt>
                <c:pt idx="11083">
                  <c:v>33050</c:v>
                </c:pt>
                <c:pt idx="11084">
                  <c:v>33053</c:v>
                </c:pt>
                <c:pt idx="11085">
                  <c:v>33056</c:v>
                </c:pt>
                <c:pt idx="11086">
                  <c:v>33059</c:v>
                </c:pt>
                <c:pt idx="11087">
                  <c:v>33062</c:v>
                </c:pt>
                <c:pt idx="11088">
                  <c:v>33065</c:v>
                </c:pt>
                <c:pt idx="11089">
                  <c:v>33068</c:v>
                </c:pt>
                <c:pt idx="11090">
                  <c:v>33071</c:v>
                </c:pt>
                <c:pt idx="11091">
                  <c:v>33074</c:v>
                </c:pt>
                <c:pt idx="11092">
                  <c:v>33077</c:v>
                </c:pt>
                <c:pt idx="11093">
                  <c:v>33080</c:v>
                </c:pt>
                <c:pt idx="11094">
                  <c:v>33083</c:v>
                </c:pt>
                <c:pt idx="11095">
                  <c:v>33086</c:v>
                </c:pt>
                <c:pt idx="11096">
                  <c:v>33089</c:v>
                </c:pt>
                <c:pt idx="11097">
                  <c:v>33092</c:v>
                </c:pt>
                <c:pt idx="11098">
                  <c:v>33095</c:v>
                </c:pt>
                <c:pt idx="11099">
                  <c:v>33098</c:v>
                </c:pt>
                <c:pt idx="11100">
                  <c:v>33101</c:v>
                </c:pt>
                <c:pt idx="11101">
                  <c:v>33104</c:v>
                </c:pt>
                <c:pt idx="11102">
                  <c:v>33107</c:v>
                </c:pt>
                <c:pt idx="11103">
                  <c:v>33110</c:v>
                </c:pt>
                <c:pt idx="11104">
                  <c:v>33113</c:v>
                </c:pt>
                <c:pt idx="11105">
                  <c:v>33116</c:v>
                </c:pt>
                <c:pt idx="11106">
                  <c:v>33119</c:v>
                </c:pt>
                <c:pt idx="11107">
                  <c:v>33122</c:v>
                </c:pt>
                <c:pt idx="11108">
                  <c:v>33125</c:v>
                </c:pt>
                <c:pt idx="11109">
                  <c:v>33128</c:v>
                </c:pt>
                <c:pt idx="11110">
                  <c:v>33131</c:v>
                </c:pt>
                <c:pt idx="11111">
                  <c:v>33134</c:v>
                </c:pt>
                <c:pt idx="11112">
                  <c:v>33137</c:v>
                </c:pt>
                <c:pt idx="11113">
                  <c:v>33140</c:v>
                </c:pt>
                <c:pt idx="11114">
                  <c:v>33143</c:v>
                </c:pt>
                <c:pt idx="11115">
                  <c:v>33146</c:v>
                </c:pt>
                <c:pt idx="11116">
                  <c:v>33149</c:v>
                </c:pt>
                <c:pt idx="11117">
                  <c:v>33152</c:v>
                </c:pt>
                <c:pt idx="11118">
                  <c:v>33155</c:v>
                </c:pt>
                <c:pt idx="11119">
                  <c:v>33158</c:v>
                </c:pt>
                <c:pt idx="11120">
                  <c:v>33161</c:v>
                </c:pt>
                <c:pt idx="11121">
                  <c:v>33164</c:v>
                </c:pt>
                <c:pt idx="11122">
                  <c:v>33167</c:v>
                </c:pt>
                <c:pt idx="11123">
                  <c:v>33170</c:v>
                </c:pt>
                <c:pt idx="11124">
                  <c:v>33173</c:v>
                </c:pt>
                <c:pt idx="11125">
                  <c:v>33176</c:v>
                </c:pt>
                <c:pt idx="11126">
                  <c:v>33179</c:v>
                </c:pt>
                <c:pt idx="11127">
                  <c:v>33182</c:v>
                </c:pt>
                <c:pt idx="11128">
                  <c:v>33185</c:v>
                </c:pt>
                <c:pt idx="11129">
                  <c:v>33188</c:v>
                </c:pt>
                <c:pt idx="11130">
                  <c:v>33191</c:v>
                </c:pt>
                <c:pt idx="11131">
                  <c:v>33194</c:v>
                </c:pt>
                <c:pt idx="11132">
                  <c:v>33197</c:v>
                </c:pt>
                <c:pt idx="11133">
                  <c:v>33200</c:v>
                </c:pt>
                <c:pt idx="11134">
                  <c:v>33203</c:v>
                </c:pt>
                <c:pt idx="11135">
                  <c:v>33206</c:v>
                </c:pt>
                <c:pt idx="11136">
                  <c:v>33209</c:v>
                </c:pt>
                <c:pt idx="11137">
                  <c:v>33212</c:v>
                </c:pt>
                <c:pt idx="11138">
                  <c:v>33215</c:v>
                </c:pt>
                <c:pt idx="11139">
                  <c:v>33218</c:v>
                </c:pt>
                <c:pt idx="11140">
                  <c:v>33221</c:v>
                </c:pt>
                <c:pt idx="11141">
                  <c:v>33224</c:v>
                </c:pt>
                <c:pt idx="11142">
                  <c:v>33227</c:v>
                </c:pt>
                <c:pt idx="11143">
                  <c:v>33230</c:v>
                </c:pt>
                <c:pt idx="11144">
                  <c:v>33233</c:v>
                </c:pt>
                <c:pt idx="11145">
                  <c:v>33236</c:v>
                </c:pt>
                <c:pt idx="11146">
                  <c:v>33239</c:v>
                </c:pt>
                <c:pt idx="11147">
                  <c:v>33242</c:v>
                </c:pt>
                <c:pt idx="11148">
                  <c:v>33245</c:v>
                </c:pt>
                <c:pt idx="11149">
                  <c:v>33248</c:v>
                </c:pt>
                <c:pt idx="11150">
                  <c:v>33251</c:v>
                </c:pt>
                <c:pt idx="11151">
                  <c:v>33254</c:v>
                </c:pt>
                <c:pt idx="11152">
                  <c:v>33257</c:v>
                </c:pt>
                <c:pt idx="11153">
                  <c:v>33260</c:v>
                </c:pt>
                <c:pt idx="11154">
                  <c:v>33263</c:v>
                </c:pt>
                <c:pt idx="11155">
                  <c:v>33266</c:v>
                </c:pt>
                <c:pt idx="11156">
                  <c:v>33269</c:v>
                </c:pt>
                <c:pt idx="11157">
                  <c:v>33272</c:v>
                </c:pt>
                <c:pt idx="11158">
                  <c:v>33275</c:v>
                </c:pt>
                <c:pt idx="11159">
                  <c:v>33278</c:v>
                </c:pt>
                <c:pt idx="11160">
                  <c:v>33281</c:v>
                </c:pt>
                <c:pt idx="11161">
                  <c:v>33284</c:v>
                </c:pt>
                <c:pt idx="11162">
                  <c:v>33287</c:v>
                </c:pt>
                <c:pt idx="11163">
                  <c:v>33290</c:v>
                </c:pt>
                <c:pt idx="11164">
                  <c:v>33293</c:v>
                </c:pt>
                <c:pt idx="11165">
                  <c:v>33296</c:v>
                </c:pt>
                <c:pt idx="11166">
                  <c:v>33299</c:v>
                </c:pt>
                <c:pt idx="11167">
                  <c:v>33302</c:v>
                </c:pt>
                <c:pt idx="11168">
                  <c:v>33305</c:v>
                </c:pt>
                <c:pt idx="11169">
                  <c:v>33308</c:v>
                </c:pt>
                <c:pt idx="11170">
                  <c:v>33311</c:v>
                </c:pt>
                <c:pt idx="11171">
                  <c:v>33314</c:v>
                </c:pt>
                <c:pt idx="11172">
                  <c:v>33317</c:v>
                </c:pt>
                <c:pt idx="11173">
                  <c:v>33320</c:v>
                </c:pt>
                <c:pt idx="11174">
                  <c:v>33323</c:v>
                </c:pt>
                <c:pt idx="11175">
                  <c:v>33326</c:v>
                </c:pt>
                <c:pt idx="11176">
                  <c:v>33329</c:v>
                </c:pt>
                <c:pt idx="11177">
                  <c:v>33332</c:v>
                </c:pt>
                <c:pt idx="11178">
                  <c:v>33335</c:v>
                </c:pt>
                <c:pt idx="11179">
                  <c:v>33338</c:v>
                </c:pt>
                <c:pt idx="11180">
                  <c:v>33341</c:v>
                </c:pt>
                <c:pt idx="11181">
                  <c:v>33344</c:v>
                </c:pt>
                <c:pt idx="11182">
                  <c:v>33347</c:v>
                </c:pt>
                <c:pt idx="11183">
                  <c:v>33350</c:v>
                </c:pt>
                <c:pt idx="11184">
                  <c:v>33353</c:v>
                </c:pt>
                <c:pt idx="11185">
                  <c:v>33356</c:v>
                </c:pt>
                <c:pt idx="11186">
                  <c:v>33359</c:v>
                </c:pt>
                <c:pt idx="11187">
                  <c:v>33362</c:v>
                </c:pt>
                <c:pt idx="11188">
                  <c:v>33365</c:v>
                </c:pt>
                <c:pt idx="11189">
                  <c:v>33368</c:v>
                </c:pt>
                <c:pt idx="11190">
                  <c:v>33371</c:v>
                </c:pt>
                <c:pt idx="11191">
                  <c:v>33374</c:v>
                </c:pt>
                <c:pt idx="11192">
                  <c:v>33377</c:v>
                </c:pt>
                <c:pt idx="11193">
                  <c:v>33380</c:v>
                </c:pt>
                <c:pt idx="11194">
                  <c:v>33383</c:v>
                </c:pt>
                <c:pt idx="11195">
                  <c:v>33386</c:v>
                </c:pt>
                <c:pt idx="11196">
                  <c:v>33389</c:v>
                </c:pt>
                <c:pt idx="11197">
                  <c:v>33392</c:v>
                </c:pt>
                <c:pt idx="11198">
                  <c:v>33395</c:v>
                </c:pt>
                <c:pt idx="11199">
                  <c:v>33398</c:v>
                </c:pt>
                <c:pt idx="11200">
                  <c:v>33401</c:v>
                </c:pt>
                <c:pt idx="11201">
                  <c:v>33404</c:v>
                </c:pt>
                <c:pt idx="11202">
                  <c:v>33407</c:v>
                </c:pt>
                <c:pt idx="11203">
                  <c:v>33410</c:v>
                </c:pt>
                <c:pt idx="11204">
                  <c:v>33413</c:v>
                </c:pt>
                <c:pt idx="11205">
                  <c:v>33416</c:v>
                </c:pt>
                <c:pt idx="11206">
                  <c:v>33419</c:v>
                </c:pt>
                <c:pt idx="11207">
                  <c:v>33422</c:v>
                </c:pt>
                <c:pt idx="11208">
                  <c:v>33425</c:v>
                </c:pt>
                <c:pt idx="11209">
                  <c:v>33428</c:v>
                </c:pt>
                <c:pt idx="11210">
                  <c:v>33431</c:v>
                </c:pt>
                <c:pt idx="11211">
                  <c:v>33434</c:v>
                </c:pt>
                <c:pt idx="11212">
                  <c:v>33437</c:v>
                </c:pt>
                <c:pt idx="11213">
                  <c:v>33440</c:v>
                </c:pt>
                <c:pt idx="11214">
                  <c:v>33443</c:v>
                </c:pt>
                <c:pt idx="11215">
                  <c:v>33446</c:v>
                </c:pt>
                <c:pt idx="11216">
                  <c:v>33449</c:v>
                </c:pt>
                <c:pt idx="11217">
                  <c:v>33452</c:v>
                </c:pt>
                <c:pt idx="11218">
                  <c:v>33455</c:v>
                </c:pt>
                <c:pt idx="11219">
                  <c:v>33458</c:v>
                </c:pt>
                <c:pt idx="11220">
                  <c:v>33461</c:v>
                </c:pt>
                <c:pt idx="11221">
                  <c:v>33464</c:v>
                </c:pt>
                <c:pt idx="11222">
                  <c:v>33467</c:v>
                </c:pt>
                <c:pt idx="11223">
                  <c:v>33470</c:v>
                </c:pt>
                <c:pt idx="11224">
                  <c:v>33473</c:v>
                </c:pt>
                <c:pt idx="11225">
                  <c:v>33476</c:v>
                </c:pt>
                <c:pt idx="11226">
                  <c:v>33479</c:v>
                </c:pt>
                <c:pt idx="11227">
                  <c:v>33482</c:v>
                </c:pt>
                <c:pt idx="11228">
                  <c:v>33485</c:v>
                </c:pt>
                <c:pt idx="11229">
                  <c:v>33488</c:v>
                </c:pt>
                <c:pt idx="11230">
                  <c:v>33491</c:v>
                </c:pt>
                <c:pt idx="11231">
                  <c:v>33494</c:v>
                </c:pt>
                <c:pt idx="11232">
                  <c:v>33497</c:v>
                </c:pt>
                <c:pt idx="11233">
                  <c:v>33500</c:v>
                </c:pt>
                <c:pt idx="11234">
                  <c:v>33503</c:v>
                </c:pt>
                <c:pt idx="11235">
                  <c:v>33506</c:v>
                </c:pt>
                <c:pt idx="11236">
                  <c:v>33509</c:v>
                </c:pt>
                <c:pt idx="11237">
                  <c:v>33512</c:v>
                </c:pt>
                <c:pt idx="11238">
                  <c:v>33515</c:v>
                </c:pt>
                <c:pt idx="11239">
                  <c:v>33518</c:v>
                </c:pt>
                <c:pt idx="11240">
                  <c:v>33521</c:v>
                </c:pt>
                <c:pt idx="11241">
                  <c:v>33524</c:v>
                </c:pt>
                <c:pt idx="11242">
                  <c:v>33527</c:v>
                </c:pt>
                <c:pt idx="11243">
                  <c:v>33530</c:v>
                </c:pt>
                <c:pt idx="11244">
                  <c:v>33533</c:v>
                </c:pt>
                <c:pt idx="11245">
                  <c:v>33536</c:v>
                </c:pt>
                <c:pt idx="11246">
                  <c:v>33539</c:v>
                </c:pt>
                <c:pt idx="11247">
                  <c:v>33542</c:v>
                </c:pt>
                <c:pt idx="11248">
                  <c:v>33545</c:v>
                </c:pt>
                <c:pt idx="11249">
                  <c:v>33548</c:v>
                </c:pt>
                <c:pt idx="11250">
                  <c:v>33551</c:v>
                </c:pt>
                <c:pt idx="11251">
                  <c:v>33554</c:v>
                </c:pt>
                <c:pt idx="11252">
                  <c:v>33557</c:v>
                </c:pt>
                <c:pt idx="11253">
                  <c:v>33560</c:v>
                </c:pt>
                <c:pt idx="11254">
                  <c:v>33563</c:v>
                </c:pt>
                <c:pt idx="11255">
                  <c:v>33566</c:v>
                </c:pt>
                <c:pt idx="11256">
                  <c:v>33569</c:v>
                </c:pt>
                <c:pt idx="11257">
                  <c:v>33572</c:v>
                </c:pt>
                <c:pt idx="11258">
                  <c:v>33575</c:v>
                </c:pt>
                <c:pt idx="11259">
                  <c:v>33578</c:v>
                </c:pt>
                <c:pt idx="11260">
                  <c:v>33581</c:v>
                </c:pt>
                <c:pt idx="11261">
                  <c:v>33584</c:v>
                </c:pt>
                <c:pt idx="11262">
                  <c:v>33587</c:v>
                </c:pt>
                <c:pt idx="11263">
                  <c:v>33590</c:v>
                </c:pt>
                <c:pt idx="11264">
                  <c:v>33593</c:v>
                </c:pt>
                <c:pt idx="11265">
                  <c:v>33596</c:v>
                </c:pt>
                <c:pt idx="11266">
                  <c:v>33599</c:v>
                </c:pt>
                <c:pt idx="11267">
                  <c:v>33602</c:v>
                </c:pt>
                <c:pt idx="11268">
                  <c:v>33605</c:v>
                </c:pt>
                <c:pt idx="11269">
                  <c:v>33608</c:v>
                </c:pt>
                <c:pt idx="11270">
                  <c:v>33611</c:v>
                </c:pt>
                <c:pt idx="11271">
                  <c:v>33614</c:v>
                </c:pt>
                <c:pt idx="11272">
                  <c:v>33617</c:v>
                </c:pt>
                <c:pt idx="11273">
                  <c:v>33620</c:v>
                </c:pt>
                <c:pt idx="11274">
                  <c:v>33623</c:v>
                </c:pt>
                <c:pt idx="11275">
                  <c:v>33626</c:v>
                </c:pt>
                <c:pt idx="11276">
                  <c:v>33629</c:v>
                </c:pt>
                <c:pt idx="11277">
                  <c:v>33632</c:v>
                </c:pt>
                <c:pt idx="11278">
                  <c:v>33635</c:v>
                </c:pt>
                <c:pt idx="11279">
                  <c:v>33638</c:v>
                </c:pt>
                <c:pt idx="11280">
                  <c:v>33641</c:v>
                </c:pt>
                <c:pt idx="11281">
                  <c:v>33644</c:v>
                </c:pt>
                <c:pt idx="11282">
                  <c:v>33647</c:v>
                </c:pt>
                <c:pt idx="11283">
                  <c:v>33650</c:v>
                </c:pt>
                <c:pt idx="11284">
                  <c:v>33653</c:v>
                </c:pt>
                <c:pt idx="11285">
                  <c:v>33656</c:v>
                </c:pt>
                <c:pt idx="11286">
                  <c:v>33659</c:v>
                </c:pt>
                <c:pt idx="11287">
                  <c:v>33662</c:v>
                </c:pt>
                <c:pt idx="11288">
                  <c:v>33665</c:v>
                </c:pt>
                <c:pt idx="11289">
                  <c:v>33668</c:v>
                </c:pt>
                <c:pt idx="11290">
                  <c:v>33671</c:v>
                </c:pt>
                <c:pt idx="11291">
                  <c:v>33674</c:v>
                </c:pt>
                <c:pt idx="11292">
                  <c:v>33677</c:v>
                </c:pt>
                <c:pt idx="11293">
                  <c:v>33680</c:v>
                </c:pt>
                <c:pt idx="11294">
                  <c:v>33683</c:v>
                </c:pt>
                <c:pt idx="11295">
                  <c:v>33686</c:v>
                </c:pt>
                <c:pt idx="11296">
                  <c:v>33689</c:v>
                </c:pt>
                <c:pt idx="11297">
                  <c:v>33692</c:v>
                </c:pt>
                <c:pt idx="11298">
                  <c:v>33695</c:v>
                </c:pt>
                <c:pt idx="11299">
                  <c:v>33698</c:v>
                </c:pt>
                <c:pt idx="11300">
                  <c:v>33701</c:v>
                </c:pt>
                <c:pt idx="11301">
                  <c:v>33704</c:v>
                </c:pt>
                <c:pt idx="11302">
                  <c:v>33707</c:v>
                </c:pt>
                <c:pt idx="11303">
                  <c:v>33710</c:v>
                </c:pt>
                <c:pt idx="11304">
                  <c:v>33713</c:v>
                </c:pt>
                <c:pt idx="11305">
                  <c:v>33716</c:v>
                </c:pt>
                <c:pt idx="11306">
                  <c:v>33719</c:v>
                </c:pt>
                <c:pt idx="11307">
                  <c:v>33722</c:v>
                </c:pt>
                <c:pt idx="11308">
                  <c:v>33725</c:v>
                </c:pt>
                <c:pt idx="11309">
                  <c:v>33728</c:v>
                </c:pt>
                <c:pt idx="11310">
                  <c:v>33731</c:v>
                </c:pt>
                <c:pt idx="11311">
                  <c:v>33734</c:v>
                </c:pt>
                <c:pt idx="11312">
                  <c:v>33737</c:v>
                </c:pt>
                <c:pt idx="11313">
                  <c:v>33740</c:v>
                </c:pt>
                <c:pt idx="11314">
                  <c:v>33743</c:v>
                </c:pt>
                <c:pt idx="11315">
                  <c:v>33746</c:v>
                </c:pt>
                <c:pt idx="11316">
                  <c:v>33749</c:v>
                </c:pt>
                <c:pt idx="11317">
                  <c:v>33752</c:v>
                </c:pt>
                <c:pt idx="11318">
                  <c:v>33755</c:v>
                </c:pt>
                <c:pt idx="11319">
                  <c:v>33758</c:v>
                </c:pt>
                <c:pt idx="11320">
                  <c:v>33761</c:v>
                </c:pt>
                <c:pt idx="11321">
                  <c:v>33764</c:v>
                </c:pt>
                <c:pt idx="11322">
                  <c:v>33767</c:v>
                </c:pt>
                <c:pt idx="11323">
                  <c:v>33770</c:v>
                </c:pt>
                <c:pt idx="11324">
                  <c:v>33773</c:v>
                </c:pt>
                <c:pt idx="11325">
                  <c:v>33776</c:v>
                </c:pt>
                <c:pt idx="11326">
                  <c:v>33779</c:v>
                </c:pt>
                <c:pt idx="11327">
                  <c:v>33782</c:v>
                </c:pt>
                <c:pt idx="11328">
                  <c:v>33785</c:v>
                </c:pt>
                <c:pt idx="11329">
                  <c:v>33788</c:v>
                </c:pt>
                <c:pt idx="11330">
                  <c:v>33791</c:v>
                </c:pt>
                <c:pt idx="11331">
                  <c:v>33794</c:v>
                </c:pt>
                <c:pt idx="11332">
                  <c:v>33797</c:v>
                </c:pt>
                <c:pt idx="11333">
                  <c:v>33800</c:v>
                </c:pt>
                <c:pt idx="11334">
                  <c:v>33803</c:v>
                </c:pt>
                <c:pt idx="11335">
                  <c:v>33806</c:v>
                </c:pt>
                <c:pt idx="11336">
                  <c:v>33809</c:v>
                </c:pt>
                <c:pt idx="11337">
                  <c:v>33812</c:v>
                </c:pt>
                <c:pt idx="11338">
                  <c:v>33815</c:v>
                </c:pt>
                <c:pt idx="11339">
                  <c:v>33818</c:v>
                </c:pt>
                <c:pt idx="11340">
                  <c:v>33821</c:v>
                </c:pt>
                <c:pt idx="11341">
                  <c:v>33824</c:v>
                </c:pt>
                <c:pt idx="11342">
                  <c:v>33827</c:v>
                </c:pt>
                <c:pt idx="11343">
                  <c:v>33830</c:v>
                </c:pt>
                <c:pt idx="11344">
                  <c:v>33833</c:v>
                </c:pt>
                <c:pt idx="11345">
                  <c:v>33836</c:v>
                </c:pt>
                <c:pt idx="11346">
                  <c:v>33839</c:v>
                </c:pt>
                <c:pt idx="11347">
                  <c:v>33842</c:v>
                </c:pt>
                <c:pt idx="11348">
                  <c:v>33845</c:v>
                </c:pt>
                <c:pt idx="11349">
                  <c:v>33848</c:v>
                </c:pt>
                <c:pt idx="11350">
                  <c:v>33851</c:v>
                </c:pt>
                <c:pt idx="11351">
                  <c:v>33854</c:v>
                </c:pt>
                <c:pt idx="11352">
                  <c:v>33857</c:v>
                </c:pt>
                <c:pt idx="11353">
                  <c:v>33860</c:v>
                </c:pt>
                <c:pt idx="11354">
                  <c:v>33863</c:v>
                </c:pt>
                <c:pt idx="11355">
                  <c:v>33866</c:v>
                </c:pt>
                <c:pt idx="11356">
                  <c:v>33869</c:v>
                </c:pt>
                <c:pt idx="11357">
                  <c:v>33872</c:v>
                </c:pt>
                <c:pt idx="11358">
                  <c:v>33875</c:v>
                </c:pt>
                <c:pt idx="11359">
                  <c:v>33878</c:v>
                </c:pt>
                <c:pt idx="11360">
                  <c:v>33881</c:v>
                </c:pt>
                <c:pt idx="11361">
                  <c:v>33884</c:v>
                </c:pt>
                <c:pt idx="11362">
                  <c:v>33887</c:v>
                </c:pt>
                <c:pt idx="11363">
                  <c:v>33890</c:v>
                </c:pt>
                <c:pt idx="11364">
                  <c:v>33893</c:v>
                </c:pt>
                <c:pt idx="11365">
                  <c:v>33896</c:v>
                </c:pt>
                <c:pt idx="11366">
                  <c:v>33899</c:v>
                </c:pt>
                <c:pt idx="11367">
                  <c:v>33902</c:v>
                </c:pt>
                <c:pt idx="11368">
                  <c:v>33905</c:v>
                </c:pt>
                <c:pt idx="11369">
                  <c:v>33908</c:v>
                </c:pt>
                <c:pt idx="11370">
                  <c:v>33911</c:v>
                </c:pt>
                <c:pt idx="11371">
                  <c:v>33914</c:v>
                </c:pt>
                <c:pt idx="11372">
                  <c:v>33917</c:v>
                </c:pt>
                <c:pt idx="11373">
                  <c:v>33920</c:v>
                </c:pt>
                <c:pt idx="11374">
                  <c:v>33923</c:v>
                </c:pt>
                <c:pt idx="11375">
                  <c:v>33926</c:v>
                </c:pt>
                <c:pt idx="11376">
                  <c:v>33929</c:v>
                </c:pt>
                <c:pt idx="11377">
                  <c:v>33932</c:v>
                </c:pt>
                <c:pt idx="11378">
                  <c:v>33935</c:v>
                </c:pt>
                <c:pt idx="11379">
                  <c:v>33938</c:v>
                </c:pt>
                <c:pt idx="11380">
                  <c:v>33941</c:v>
                </c:pt>
                <c:pt idx="11381">
                  <c:v>33944</c:v>
                </c:pt>
                <c:pt idx="11382">
                  <c:v>33947</c:v>
                </c:pt>
                <c:pt idx="11383">
                  <c:v>33950</c:v>
                </c:pt>
                <c:pt idx="11384">
                  <c:v>33953</c:v>
                </c:pt>
                <c:pt idx="11385">
                  <c:v>33956</c:v>
                </c:pt>
                <c:pt idx="11386">
                  <c:v>33959</c:v>
                </c:pt>
                <c:pt idx="11387">
                  <c:v>33962</c:v>
                </c:pt>
                <c:pt idx="11388">
                  <c:v>33965</c:v>
                </c:pt>
                <c:pt idx="11389">
                  <c:v>33968</c:v>
                </c:pt>
                <c:pt idx="11390">
                  <c:v>33971</c:v>
                </c:pt>
                <c:pt idx="11391">
                  <c:v>33974</c:v>
                </c:pt>
                <c:pt idx="11392">
                  <c:v>33977</c:v>
                </c:pt>
                <c:pt idx="11393">
                  <c:v>33980</c:v>
                </c:pt>
                <c:pt idx="11394">
                  <c:v>33983</c:v>
                </c:pt>
                <c:pt idx="11395">
                  <c:v>33986</c:v>
                </c:pt>
                <c:pt idx="11396">
                  <c:v>33989</c:v>
                </c:pt>
                <c:pt idx="11397">
                  <c:v>33992</c:v>
                </c:pt>
                <c:pt idx="11398">
                  <c:v>33995</c:v>
                </c:pt>
                <c:pt idx="11399">
                  <c:v>33998</c:v>
                </c:pt>
                <c:pt idx="11400">
                  <c:v>34001</c:v>
                </c:pt>
                <c:pt idx="11401">
                  <c:v>34004</c:v>
                </c:pt>
                <c:pt idx="11402">
                  <c:v>34007</c:v>
                </c:pt>
                <c:pt idx="11403">
                  <c:v>34010</c:v>
                </c:pt>
                <c:pt idx="11404">
                  <c:v>34013</c:v>
                </c:pt>
                <c:pt idx="11405">
                  <c:v>34016</c:v>
                </c:pt>
                <c:pt idx="11406">
                  <c:v>34019</c:v>
                </c:pt>
                <c:pt idx="11407">
                  <c:v>34022</c:v>
                </c:pt>
                <c:pt idx="11408">
                  <c:v>34025</c:v>
                </c:pt>
                <c:pt idx="11409">
                  <c:v>34028</c:v>
                </c:pt>
                <c:pt idx="11410">
                  <c:v>34031</c:v>
                </c:pt>
                <c:pt idx="11411">
                  <c:v>34034</c:v>
                </c:pt>
                <c:pt idx="11412">
                  <c:v>34037</c:v>
                </c:pt>
                <c:pt idx="11413">
                  <c:v>34040</c:v>
                </c:pt>
                <c:pt idx="11414">
                  <c:v>34043</c:v>
                </c:pt>
                <c:pt idx="11415">
                  <c:v>34046</c:v>
                </c:pt>
                <c:pt idx="11416">
                  <c:v>34049</c:v>
                </c:pt>
                <c:pt idx="11417">
                  <c:v>34052</c:v>
                </c:pt>
                <c:pt idx="11418">
                  <c:v>34055</c:v>
                </c:pt>
                <c:pt idx="11419">
                  <c:v>34058</c:v>
                </c:pt>
                <c:pt idx="11420">
                  <c:v>34061</c:v>
                </c:pt>
                <c:pt idx="11421">
                  <c:v>34064</c:v>
                </c:pt>
                <c:pt idx="11422">
                  <c:v>34067</c:v>
                </c:pt>
                <c:pt idx="11423">
                  <c:v>34070</c:v>
                </c:pt>
                <c:pt idx="11424">
                  <c:v>34073</c:v>
                </c:pt>
                <c:pt idx="11425">
                  <c:v>34076</c:v>
                </c:pt>
                <c:pt idx="11426">
                  <c:v>34079</c:v>
                </c:pt>
                <c:pt idx="11427">
                  <c:v>34082</c:v>
                </c:pt>
                <c:pt idx="11428">
                  <c:v>34085</c:v>
                </c:pt>
                <c:pt idx="11429">
                  <c:v>34088</c:v>
                </c:pt>
                <c:pt idx="11430">
                  <c:v>34091</c:v>
                </c:pt>
                <c:pt idx="11431">
                  <c:v>34094</c:v>
                </c:pt>
                <c:pt idx="11432">
                  <c:v>34097</c:v>
                </c:pt>
                <c:pt idx="11433">
                  <c:v>34100</c:v>
                </c:pt>
                <c:pt idx="11434">
                  <c:v>34103</c:v>
                </c:pt>
                <c:pt idx="11435">
                  <c:v>34106</c:v>
                </c:pt>
                <c:pt idx="11436">
                  <c:v>34109</c:v>
                </c:pt>
                <c:pt idx="11437">
                  <c:v>34112</c:v>
                </c:pt>
                <c:pt idx="11438">
                  <c:v>34115</c:v>
                </c:pt>
                <c:pt idx="11439">
                  <c:v>34118</c:v>
                </c:pt>
                <c:pt idx="11440">
                  <c:v>34121</c:v>
                </c:pt>
                <c:pt idx="11441">
                  <c:v>34124</c:v>
                </c:pt>
                <c:pt idx="11442">
                  <c:v>34127</c:v>
                </c:pt>
                <c:pt idx="11443">
                  <c:v>34130</c:v>
                </c:pt>
                <c:pt idx="11444">
                  <c:v>34133</c:v>
                </c:pt>
                <c:pt idx="11445">
                  <c:v>34136</c:v>
                </c:pt>
                <c:pt idx="11446">
                  <c:v>34139</c:v>
                </c:pt>
                <c:pt idx="11447">
                  <c:v>34142</c:v>
                </c:pt>
                <c:pt idx="11448">
                  <c:v>34145</c:v>
                </c:pt>
                <c:pt idx="11449">
                  <c:v>34148</c:v>
                </c:pt>
                <c:pt idx="11450">
                  <c:v>34151</c:v>
                </c:pt>
                <c:pt idx="11451">
                  <c:v>34154</c:v>
                </c:pt>
                <c:pt idx="11452">
                  <c:v>34157</c:v>
                </c:pt>
                <c:pt idx="11453">
                  <c:v>34160</c:v>
                </c:pt>
                <c:pt idx="11454">
                  <c:v>34163</c:v>
                </c:pt>
                <c:pt idx="11455">
                  <c:v>34166</c:v>
                </c:pt>
                <c:pt idx="11456">
                  <c:v>34169</c:v>
                </c:pt>
                <c:pt idx="11457">
                  <c:v>34172</c:v>
                </c:pt>
                <c:pt idx="11458">
                  <c:v>34175</c:v>
                </c:pt>
                <c:pt idx="11459">
                  <c:v>34178</c:v>
                </c:pt>
                <c:pt idx="11460">
                  <c:v>34181</c:v>
                </c:pt>
                <c:pt idx="11461">
                  <c:v>34184</c:v>
                </c:pt>
                <c:pt idx="11462">
                  <c:v>34187</c:v>
                </c:pt>
                <c:pt idx="11463">
                  <c:v>34190</c:v>
                </c:pt>
                <c:pt idx="11464">
                  <c:v>34193</c:v>
                </c:pt>
                <c:pt idx="11465">
                  <c:v>34196</c:v>
                </c:pt>
                <c:pt idx="11466">
                  <c:v>34199</c:v>
                </c:pt>
                <c:pt idx="11467">
                  <c:v>34202</c:v>
                </c:pt>
                <c:pt idx="11468">
                  <c:v>34205</c:v>
                </c:pt>
                <c:pt idx="11469">
                  <c:v>34208</c:v>
                </c:pt>
                <c:pt idx="11470">
                  <c:v>34211</c:v>
                </c:pt>
                <c:pt idx="11471">
                  <c:v>34214</c:v>
                </c:pt>
                <c:pt idx="11472">
                  <c:v>34217</c:v>
                </c:pt>
                <c:pt idx="11473">
                  <c:v>34220</c:v>
                </c:pt>
                <c:pt idx="11474">
                  <c:v>34223</c:v>
                </c:pt>
                <c:pt idx="11475">
                  <c:v>34226</c:v>
                </c:pt>
                <c:pt idx="11476">
                  <c:v>34229</c:v>
                </c:pt>
                <c:pt idx="11477">
                  <c:v>34232</c:v>
                </c:pt>
                <c:pt idx="11478">
                  <c:v>34235</c:v>
                </c:pt>
                <c:pt idx="11479">
                  <c:v>34238</c:v>
                </c:pt>
                <c:pt idx="11480">
                  <c:v>34241</c:v>
                </c:pt>
                <c:pt idx="11481">
                  <c:v>34244</c:v>
                </c:pt>
                <c:pt idx="11482">
                  <c:v>34247</c:v>
                </c:pt>
                <c:pt idx="11483">
                  <c:v>34250</c:v>
                </c:pt>
                <c:pt idx="11484">
                  <c:v>34253</c:v>
                </c:pt>
                <c:pt idx="11485">
                  <c:v>34256</c:v>
                </c:pt>
                <c:pt idx="11486">
                  <c:v>34259</c:v>
                </c:pt>
                <c:pt idx="11487">
                  <c:v>34262</c:v>
                </c:pt>
                <c:pt idx="11488">
                  <c:v>34265</c:v>
                </c:pt>
                <c:pt idx="11489">
                  <c:v>34268</c:v>
                </c:pt>
                <c:pt idx="11490">
                  <c:v>34271</c:v>
                </c:pt>
                <c:pt idx="11491">
                  <c:v>34274</c:v>
                </c:pt>
                <c:pt idx="11492">
                  <c:v>34277</c:v>
                </c:pt>
                <c:pt idx="11493">
                  <c:v>34280</c:v>
                </c:pt>
                <c:pt idx="11494">
                  <c:v>34283</c:v>
                </c:pt>
                <c:pt idx="11495">
                  <c:v>34286</c:v>
                </c:pt>
                <c:pt idx="11496">
                  <c:v>34289</c:v>
                </c:pt>
                <c:pt idx="11497">
                  <c:v>34292</c:v>
                </c:pt>
                <c:pt idx="11498">
                  <c:v>34295</c:v>
                </c:pt>
                <c:pt idx="11499">
                  <c:v>34298</c:v>
                </c:pt>
                <c:pt idx="11500">
                  <c:v>34301</c:v>
                </c:pt>
                <c:pt idx="11501">
                  <c:v>34304</c:v>
                </c:pt>
                <c:pt idx="11502">
                  <c:v>34307</c:v>
                </c:pt>
                <c:pt idx="11503">
                  <c:v>34310</c:v>
                </c:pt>
                <c:pt idx="11504">
                  <c:v>34313</c:v>
                </c:pt>
                <c:pt idx="11505">
                  <c:v>34316</c:v>
                </c:pt>
                <c:pt idx="11506">
                  <c:v>34319</c:v>
                </c:pt>
                <c:pt idx="11507">
                  <c:v>34322</c:v>
                </c:pt>
                <c:pt idx="11508">
                  <c:v>34325</c:v>
                </c:pt>
                <c:pt idx="11509">
                  <c:v>34328</c:v>
                </c:pt>
                <c:pt idx="11510">
                  <c:v>34331</c:v>
                </c:pt>
                <c:pt idx="11511">
                  <c:v>34334</c:v>
                </c:pt>
                <c:pt idx="11512">
                  <c:v>34337</c:v>
                </c:pt>
                <c:pt idx="11513">
                  <c:v>34340</c:v>
                </c:pt>
                <c:pt idx="11514">
                  <c:v>34343</c:v>
                </c:pt>
                <c:pt idx="11515">
                  <c:v>34346</c:v>
                </c:pt>
                <c:pt idx="11516">
                  <c:v>34349</c:v>
                </c:pt>
                <c:pt idx="11517">
                  <c:v>34352</c:v>
                </c:pt>
                <c:pt idx="11518">
                  <c:v>34355</c:v>
                </c:pt>
                <c:pt idx="11519">
                  <c:v>34358</c:v>
                </c:pt>
                <c:pt idx="11520">
                  <c:v>34361</c:v>
                </c:pt>
                <c:pt idx="11521">
                  <c:v>34364</c:v>
                </c:pt>
                <c:pt idx="11522">
                  <c:v>34367</c:v>
                </c:pt>
                <c:pt idx="11523">
                  <c:v>34370</c:v>
                </c:pt>
                <c:pt idx="11524">
                  <c:v>34373</c:v>
                </c:pt>
                <c:pt idx="11525">
                  <c:v>34376</c:v>
                </c:pt>
                <c:pt idx="11526">
                  <c:v>34379</c:v>
                </c:pt>
                <c:pt idx="11527">
                  <c:v>34382</c:v>
                </c:pt>
                <c:pt idx="11528">
                  <c:v>34385</c:v>
                </c:pt>
                <c:pt idx="11529">
                  <c:v>34388</c:v>
                </c:pt>
                <c:pt idx="11530">
                  <c:v>34391</c:v>
                </c:pt>
                <c:pt idx="11531">
                  <c:v>34394</c:v>
                </c:pt>
                <c:pt idx="11532">
                  <c:v>34397</c:v>
                </c:pt>
                <c:pt idx="11533">
                  <c:v>34400</c:v>
                </c:pt>
                <c:pt idx="11534">
                  <c:v>34403</c:v>
                </c:pt>
                <c:pt idx="11535">
                  <c:v>34406</c:v>
                </c:pt>
                <c:pt idx="11536">
                  <c:v>34409</c:v>
                </c:pt>
                <c:pt idx="11537">
                  <c:v>34412</c:v>
                </c:pt>
                <c:pt idx="11538">
                  <c:v>34415</c:v>
                </c:pt>
                <c:pt idx="11539">
                  <c:v>34418</c:v>
                </c:pt>
                <c:pt idx="11540">
                  <c:v>34421</c:v>
                </c:pt>
                <c:pt idx="11541">
                  <c:v>34424</c:v>
                </c:pt>
                <c:pt idx="11542">
                  <c:v>34427</c:v>
                </c:pt>
                <c:pt idx="11543">
                  <c:v>34430</c:v>
                </c:pt>
                <c:pt idx="11544">
                  <c:v>34433</c:v>
                </c:pt>
                <c:pt idx="11545">
                  <c:v>34436</c:v>
                </c:pt>
                <c:pt idx="11546">
                  <c:v>34439</c:v>
                </c:pt>
                <c:pt idx="11547">
                  <c:v>34442</c:v>
                </c:pt>
                <c:pt idx="11548">
                  <c:v>34445</c:v>
                </c:pt>
                <c:pt idx="11549">
                  <c:v>34448</c:v>
                </c:pt>
                <c:pt idx="11550">
                  <c:v>34451</c:v>
                </c:pt>
                <c:pt idx="11551">
                  <c:v>34454</c:v>
                </c:pt>
                <c:pt idx="11552">
                  <c:v>34457</c:v>
                </c:pt>
                <c:pt idx="11553">
                  <c:v>34460</c:v>
                </c:pt>
                <c:pt idx="11554">
                  <c:v>34463</c:v>
                </c:pt>
                <c:pt idx="11555">
                  <c:v>34466</c:v>
                </c:pt>
                <c:pt idx="11556">
                  <c:v>34469</c:v>
                </c:pt>
                <c:pt idx="11557">
                  <c:v>34472</c:v>
                </c:pt>
                <c:pt idx="11558">
                  <c:v>34475</c:v>
                </c:pt>
                <c:pt idx="11559">
                  <c:v>34478</c:v>
                </c:pt>
                <c:pt idx="11560">
                  <c:v>34481</c:v>
                </c:pt>
                <c:pt idx="11561">
                  <c:v>34484</c:v>
                </c:pt>
                <c:pt idx="11562">
                  <c:v>34487</c:v>
                </c:pt>
                <c:pt idx="11563">
                  <c:v>34490</c:v>
                </c:pt>
                <c:pt idx="11564">
                  <c:v>34493</c:v>
                </c:pt>
                <c:pt idx="11565">
                  <c:v>34496</c:v>
                </c:pt>
                <c:pt idx="11566">
                  <c:v>34499</c:v>
                </c:pt>
                <c:pt idx="11567">
                  <c:v>34502</c:v>
                </c:pt>
                <c:pt idx="11568">
                  <c:v>34505</c:v>
                </c:pt>
                <c:pt idx="11569">
                  <c:v>34508</c:v>
                </c:pt>
                <c:pt idx="11570">
                  <c:v>34511</c:v>
                </c:pt>
                <c:pt idx="11571">
                  <c:v>34514</c:v>
                </c:pt>
                <c:pt idx="11572">
                  <c:v>34517</c:v>
                </c:pt>
                <c:pt idx="11573">
                  <c:v>34520</c:v>
                </c:pt>
                <c:pt idx="11574">
                  <c:v>34523</c:v>
                </c:pt>
                <c:pt idx="11575">
                  <c:v>34526</c:v>
                </c:pt>
                <c:pt idx="11576">
                  <c:v>34529</c:v>
                </c:pt>
                <c:pt idx="11577">
                  <c:v>34532</c:v>
                </c:pt>
                <c:pt idx="11578">
                  <c:v>34535</c:v>
                </c:pt>
                <c:pt idx="11579">
                  <c:v>34538</c:v>
                </c:pt>
                <c:pt idx="11580">
                  <c:v>34541</c:v>
                </c:pt>
                <c:pt idx="11581">
                  <c:v>34544</c:v>
                </c:pt>
                <c:pt idx="11582">
                  <c:v>34547</c:v>
                </c:pt>
                <c:pt idx="11583">
                  <c:v>34550</c:v>
                </c:pt>
                <c:pt idx="11584">
                  <c:v>34553</c:v>
                </c:pt>
                <c:pt idx="11585">
                  <c:v>34556</c:v>
                </c:pt>
                <c:pt idx="11586">
                  <c:v>34559</c:v>
                </c:pt>
                <c:pt idx="11587">
                  <c:v>34562</c:v>
                </c:pt>
                <c:pt idx="11588">
                  <c:v>34565</c:v>
                </c:pt>
                <c:pt idx="11589">
                  <c:v>34568</c:v>
                </c:pt>
                <c:pt idx="11590">
                  <c:v>34571</c:v>
                </c:pt>
                <c:pt idx="11591">
                  <c:v>34574</c:v>
                </c:pt>
                <c:pt idx="11592">
                  <c:v>34577</c:v>
                </c:pt>
                <c:pt idx="11593">
                  <c:v>34580</c:v>
                </c:pt>
                <c:pt idx="11594">
                  <c:v>34583</c:v>
                </c:pt>
                <c:pt idx="11595">
                  <c:v>34586</c:v>
                </c:pt>
                <c:pt idx="11596">
                  <c:v>34589</c:v>
                </c:pt>
                <c:pt idx="11597">
                  <c:v>34592</c:v>
                </c:pt>
                <c:pt idx="11598">
                  <c:v>34595</c:v>
                </c:pt>
                <c:pt idx="11599">
                  <c:v>34598</c:v>
                </c:pt>
                <c:pt idx="11600">
                  <c:v>34601</c:v>
                </c:pt>
                <c:pt idx="11601">
                  <c:v>34604</c:v>
                </c:pt>
                <c:pt idx="11602">
                  <c:v>34607</c:v>
                </c:pt>
                <c:pt idx="11603">
                  <c:v>34610</c:v>
                </c:pt>
                <c:pt idx="11604">
                  <c:v>34613</c:v>
                </c:pt>
                <c:pt idx="11605">
                  <c:v>34616</c:v>
                </c:pt>
                <c:pt idx="11606">
                  <c:v>34619</c:v>
                </c:pt>
                <c:pt idx="11607">
                  <c:v>34622</c:v>
                </c:pt>
                <c:pt idx="11608">
                  <c:v>34625</c:v>
                </c:pt>
                <c:pt idx="11609">
                  <c:v>34628</c:v>
                </c:pt>
                <c:pt idx="11610">
                  <c:v>34631</c:v>
                </c:pt>
                <c:pt idx="11611">
                  <c:v>34634</c:v>
                </c:pt>
                <c:pt idx="11612">
                  <c:v>34637</c:v>
                </c:pt>
                <c:pt idx="11613">
                  <c:v>34640</c:v>
                </c:pt>
                <c:pt idx="11614">
                  <c:v>34643</c:v>
                </c:pt>
                <c:pt idx="11615">
                  <c:v>34646</c:v>
                </c:pt>
                <c:pt idx="11616">
                  <c:v>34649</c:v>
                </c:pt>
                <c:pt idx="11617">
                  <c:v>34652</c:v>
                </c:pt>
                <c:pt idx="11618">
                  <c:v>34655</c:v>
                </c:pt>
                <c:pt idx="11619">
                  <c:v>34658</c:v>
                </c:pt>
                <c:pt idx="11620">
                  <c:v>34661</c:v>
                </c:pt>
                <c:pt idx="11621">
                  <c:v>34664</c:v>
                </c:pt>
                <c:pt idx="11622">
                  <c:v>34667</c:v>
                </c:pt>
                <c:pt idx="11623">
                  <c:v>34670</c:v>
                </c:pt>
                <c:pt idx="11624">
                  <c:v>34673</c:v>
                </c:pt>
                <c:pt idx="11625">
                  <c:v>34676</c:v>
                </c:pt>
                <c:pt idx="11626">
                  <c:v>34679</c:v>
                </c:pt>
                <c:pt idx="11627">
                  <c:v>34682</c:v>
                </c:pt>
                <c:pt idx="11628">
                  <c:v>34685</c:v>
                </c:pt>
                <c:pt idx="11629">
                  <c:v>34688</c:v>
                </c:pt>
                <c:pt idx="11630">
                  <c:v>34691</c:v>
                </c:pt>
                <c:pt idx="11631">
                  <c:v>34694</c:v>
                </c:pt>
                <c:pt idx="11632">
                  <c:v>34697</c:v>
                </c:pt>
                <c:pt idx="11633">
                  <c:v>34700</c:v>
                </c:pt>
                <c:pt idx="11634">
                  <c:v>34703</c:v>
                </c:pt>
                <c:pt idx="11635">
                  <c:v>34706</c:v>
                </c:pt>
                <c:pt idx="11636">
                  <c:v>34709</c:v>
                </c:pt>
                <c:pt idx="11637">
                  <c:v>34712</c:v>
                </c:pt>
                <c:pt idx="11638">
                  <c:v>34715</c:v>
                </c:pt>
                <c:pt idx="11639">
                  <c:v>34718</c:v>
                </c:pt>
                <c:pt idx="11640">
                  <c:v>34721</c:v>
                </c:pt>
                <c:pt idx="11641">
                  <c:v>34724</c:v>
                </c:pt>
                <c:pt idx="11642">
                  <c:v>34727</c:v>
                </c:pt>
                <c:pt idx="11643">
                  <c:v>34730</c:v>
                </c:pt>
                <c:pt idx="11644">
                  <c:v>34733</c:v>
                </c:pt>
                <c:pt idx="11645">
                  <c:v>34736</c:v>
                </c:pt>
                <c:pt idx="11646">
                  <c:v>34739</c:v>
                </c:pt>
                <c:pt idx="11647">
                  <c:v>34742</c:v>
                </c:pt>
                <c:pt idx="11648">
                  <c:v>34745</c:v>
                </c:pt>
                <c:pt idx="11649">
                  <c:v>34748</c:v>
                </c:pt>
                <c:pt idx="11650">
                  <c:v>34751</c:v>
                </c:pt>
                <c:pt idx="11651">
                  <c:v>34754</c:v>
                </c:pt>
                <c:pt idx="11652">
                  <c:v>34757</c:v>
                </c:pt>
                <c:pt idx="11653">
                  <c:v>34760</c:v>
                </c:pt>
                <c:pt idx="11654">
                  <c:v>34763</c:v>
                </c:pt>
                <c:pt idx="11655">
                  <c:v>34766</c:v>
                </c:pt>
                <c:pt idx="11656">
                  <c:v>34769</c:v>
                </c:pt>
                <c:pt idx="11657">
                  <c:v>34772</c:v>
                </c:pt>
                <c:pt idx="11658">
                  <c:v>34775</c:v>
                </c:pt>
                <c:pt idx="11659">
                  <c:v>34778</c:v>
                </c:pt>
                <c:pt idx="11660">
                  <c:v>34781</c:v>
                </c:pt>
                <c:pt idx="11661">
                  <c:v>34784</c:v>
                </c:pt>
                <c:pt idx="11662">
                  <c:v>34787</c:v>
                </c:pt>
                <c:pt idx="11663">
                  <c:v>34790</c:v>
                </c:pt>
                <c:pt idx="11664">
                  <c:v>34793</c:v>
                </c:pt>
                <c:pt idx="11665">
                  <c:v>34796</c:v>
                </c:pt>
                <c:pt idx="11666">
                  <c:v>34799</c:v>
                </c:pt>
                <c:pt idx="11667">
                  <c:v>34802</c:v>
                </c:pt>
                <c:pt idx="11668">
                  <c:v>34805</c:v>
                </c:pt>
                <c:pt idx="11669">
                  <c:v>34808</c:v>
                </c:pt>
                <c:pt idx="11670">
                  <c:v>34811</c:v>
                </c:pt>
                <c:pt idx="11671">
                  <c:v>34814</c:v>
                </c:pt>
                <c:pt idx="11672">
                  <c:v>34817</c:v>
                </c:pt>
                <c:pt idx="11673">
                  <c:v>34820</c:v>
                </c:pt>
                <c:pt idx="11674">
                  <c:v>34823</c:v>
                </c:pt>
                <c:pt idx="11675">
                  <c:v>34826</c:v>
                </c:pt>
                <c:pt idx="11676">
                  <c:v>34829</c:v>
                </c:pt>
                <c:pt idx="11677">
                  <c:v>34832</c:v>
                </c:pt>
                <c:pt idx="11678">
                  <c:v>34835</c:v>
                </c:pt>
                <c:pt idx="11679">
                  <c:v>34838</c:v>
                </c:pt>
                <c:pt idx="11680">
                  <c:v>34841</c:v>
                </c:pt>
                <c:pt idx="11681">
                  <c:v>34844</c:v>
                </c:pt>
                <c:pt idx="11682">
                  <c:v>34847</c:v>
                </c:pt>
                <c:pt idx="11683">
                  <c:v>34850</c:v>
                </c:pt>
                <c:pt idx="11684">
                  <c:v>34853</c:v>
                </c:pt>
                <c:pt idx="11685">
                  <c:v>34856</c:v>
                </c:pt>
                <c:pt idx="11686">
                  <c:v>34859</c:v>
                </c:pt>
                <c:pt idx="11687">
                  <c:v>34862</c:v>
                </c:pt>
                <c:pt idx="11688">
                  <c:v>34865</c:v>
                </c:pt>
                <c:pt idx="11689">
                  <c:v>34868</c:v>
                </c:pt>
                <c:pt idx="11690">
                  <c:v>34871</c:v>
                </c:pt>
                <c:pt idx="11691">
                  <c:v>34874</c:v>
                </c:pt>
                <c:pt idx="11692">
                  <c:v>34877</c:v>
                </c:pt>
                <c:pt idx="11693">
                  <c:v>34880</c:v>
                </c:pt>
                <c:pt idx="11694">
                  <c:v>34883</c:v>
                </c:pt>
                <c:pt idx="11695">
                  <c:v>34886</c:v>
                </c:pt>
                <c:pt idx="11696">
                  <c:v>34889</c:v>
                </c:pt>
                <c:pt idx="11697">
                  <c:v>34892</c:v>
                </c:pt>
                <c:pt idx="11698">
                  <c:v>34895</c:v>
                </c:pt>
                <c:pt idx="11699">
                  <c:v>34898</c:v>
                </c:pt>
                <c:pt idx="11700">
                  <c:v>34901</c:v>
                </c:pt>
                <c:pt idx="11701">
                  <c:v>34904</c:v>
                </c:pt>
                <c:pt idx="11702">
                  <c:v>34907</c:v>
                </c:pt>
                <c:pt idx="11703">
                  <c:v>34910</c:v>
                </c:pt>
                <c:pt idx="11704">
                  <c:v>34913</c:v>
                </c:pt>
                <c:pt idx="11705">
                  <c:v>34916</c:v>
                </c:pt>
                <c:pt idx="11706">
                  <c:v>34919</c:v>
                </c:pt>
                <c:pt idx="11707">
                  <c:v>34922</c:v>
                </c:pt>
                <c:pt idx="11708">
                  <c:v>34925</c:v>
                </c:pt>
                <c:pt idx="11709">
                  <c:v>34928</c:v>
                </c:pt>
                <c:pt idx="11710">
                  <c:v>34931</c:v>
                </c:pt>
                <c:pt idx="11711">
                  <c:v>34934</c:v>
                </c:pt>
                <c:pt idx="11712">
                  <c:v>34937</c:v>
                </c:pt>
                <c:pt idx="11713">
                  <c:v>34940</c:v>
                </c:pt>
                <c:pt idx="11714">
                  <c:v>34943</c:v>
                </c:pt>
                <c:pt idx="11715">
                  <c:v>34946</c:v>
                </c:pt>
                <c:pt idx="11716">
                  <c:v>34949</c:v>
                </c:pt>
                <c:pt idx="11717">
                  <c:v>34952</c:v>
                </c:pt>
                <c:pt idx="11718">
                  <c:v>34955</c:v>
                </c:pt>
                <c:pt idx="11719">
                  <c:v>34958</c:v>
                </c:pt>
                <c:pt idx="11720">
                  <c:v>34961</c:v>
                </c:pt>
                <c:pt idx="11721">
                  <c:v>34964</c:v>
                </c:pt>
                <c:pt idx="11722">
                  <c:v>34967</c:v>
                </c:pt>
                <c:pt idx="11723">
                  <c:v>34970</c:v>
                </c:pt>
                <c:pt idx="11724">
                  <c:v>34973</c:v>
                </c:pt>
                <c:pt idx="11725">
                  <c:v>34976</c:v>
                </c:pt>
                <c:pt idx="11726">
                  <c:v>34979</c:v>
                </c:pt>
                <c:pt idx="11727">
                  <c:v>34982</c:v>
                </c:pt>
                <c:pt idx="11728">
                  <c:v>34985</c:v>
                </c:pt>
                <c:pt idx="11729">
                  <c:v>34988</c:v>
                </c:pt>
                <c:pt idx="11730">
                  <c:v>34991</c:v>
                </c:pt>
                <c:pt idx="11731">
                  <c:v>34994</c:v>
                </c:pt>
                <c:pt idx="11732">
                  <c:v>34997</c:v>
                </c:pt>
                <c:pt idx="11733">
                  <c:v>35000</c:v>
                </c:pt>
                <c:pt idx="11734">
                  <c:v>35003</c:v>
                </c:pt>
                <c:pt idx="11735">
                  <c:v>35006</c:v>
                </c:pt>
                <c:pt idx="11736">
                  <c:v>35009</c:v>
                </c:pt>
                <c:pt idx="11737">
                  <c:v>35012</c:v>
                </c:pt>
                <c:pt idx="11738">
                  <c:v>35015</c:v>
                </c:pt>
                <c:pt idx="11739">
                  <c:v>35018</c:v>
                </c:pt>
                <c:pt idx="11740">
                  <c:v>35021</c:v>
                </c:pt>
                <c:pt idx="11741">
                  <c:v>35024</c:v>
                </c:pt>
                <c:pt idx="11742">
                  <c:v>35027</c:v>
                </c:pt>
                <c:pt idx="11743">
                  <c:v>35030</c:v>
                </c:pt>
                <c:pt idx="11744">
                  <c:v>35033</c:v>
                </c:pt>
                <c:pt idx="11745">
                  <c:v>35036</c:v>
                </c:pt>
                <c:pt idx="11746">
                  <c:v>35039</c:v>
                </c:pt>
                <c:pt idx="11747">
                  <c:v>35042</c:v>
                </c:pt>
                <c:pt idx="11748">
                  <c:v>35045</c:v>
                </c:pt>
                <c:pt idx="11749">
                  <c:v>35048</c:v>
                </c:pt>
                <c:pt idx="11750">
                  <c:v>35051</c:v>
                </c:pt>
                <c:pt idx="11751">
                  <c:v>35054</c:v>
                </c:pt>
                <c:pt idx="11752">
                  <c:v>35057</c:v>
                </c:pt>
                <c:pt idx="11753">
                  <c:v>35060</c:v>
                </c:pt>
                <c:pt idx="11754">
                  <c:v>35063</c:v>
                </c:pt>
                <c:pt idx="11755">
                  <c:v>35066</c:v>
                </c:pt>
                <c:pt idx="11756">
                  <c:v>35069</c:v>
                </c:pt>
                <c:pt idx="11757">
                  <c:v>35072</c:v>
                </c:pt>
                <c:pt idx="11758">
                  <c:v>35075</c:v>
                </c:pt>
                <c:pt idx="11759">
                  <c:v>35078</c:v>
                </c:pt>
                <c:pt idx="11760">
                  <c:v>35081</c:v>
                </c:pt>
                <c:pt idx="11761">
                  <c:v>35084</c:v>
                </c:pt>
                <c:pt idx="11762">
                  <c:v>35087</c:v>
                </c:pt>
                <c:pt idx="11763">
                  <c:v>35090</c:v>
                </c:pt>
                <c:pt idx="11764">
                  <c:v>35093</c:v>
                </c:pt>
                <c:pt idx="11765">
                  <c:v>35096</c:v>
                </c:pt>
                <c:pt idx="11766">
                  <c:v>35099</c:v>
                </c:pt>
                <c:pt idx="11767">
                  <c:v>35102</c:v>
                </c:pt>
                <c:pt idx="11768">
                  <c:v>35105</c:v>
                </c:pt>
                <c:pt idx="11769">
                  <c:v>35108</c:v>
                </c:pt>
                <c:pt idx="11770">
                  <c:v>35111</c:v>
                </c:pt>
                <c:pt idx="11771">
                  <c:v>35114</c:v>
                </c:pt>
                <c:pt idx="11772">
                  <c:v>35117</c:v>
                </c:pt>
                <c:pt idx="11773">
                  <c:v>35120</c:v>
                </c:pt>
                <c:pt idx="11774">
                  <c:v>35123</c:v>
                </c:pt>
                <c:pt idx="11775">
                  <c:v>35126</c:v>
                </c:pt>
                <c:pt idx="11776">
                  <c:v>35129</c:v>
                </c:pt>
                <c:pt idx="11777">
                  <c:v>35132</c:v>
                </c:pt>
                <c:pt idx="11778">
                  <c:v>35135</c:v>
                </c:pt>
                <c:pt idx="11779">
                  <c:v>35138</c:v>
                </c:pt>
                <c:pt idx="11780">
                  <c:v>35141</c:v>
                </c:pt>
                <c:pt idx="11781">
                  <c:v>35144</c:v>
                </c:pt>
                <c:pt idx="11782">
                  <c:v>35147</c:v>
                </c:pt>
                <c:pt idx="11783">
                  <c:v>35150</c:v>
                </c:pt>
                <c:pt idx="11784">
                  <c:v>35153</c:v>
                </c:pt>
                <c:pt idx="11785">
                  <c:v>35156</c:v>
                </c:pt>
                <c:pt idx="11786">
                  <c:v>35159</c:v>
                </c:pt>
                <c:pt idx="11787">
                  <c:v>35162</c:v>
                </c:pt>
                <c:pt idx="11788">
                  <c:v>35165</c:v>
                </c:pt>
                <c:pt idx="11789">
                  <c:v>35168</c:v>
                </c:pt>
                <c:pt idx="11790">
                  <c:v>35171</c:v>
                </c:pt>
                <c:pt idx="11791">
                  <c:v>35174</c:v>
                </c:pt>
                <c:pt idx="11792">
                  <c:v>35177</c:v>
                </c:pt>
                <c:pt idx="11793">
                  <c:v>35180</c:v>
                </c:pt>
                <c:pt idx="11794">
                  <c:v>35183</c:v>
                </c:pt>
                <c:pt idx="11795">
                  <c:v>35186</c:v>
                </c:pt>
                <c:pt idx="11796">
                  <c:v>35189</c:v>
                </c:pt>
                <c:pt idx="11797">
                  <c:v>35192</c:v>
                </c:pt>
                <c:pt idx="11798">
                  <c:v>35195</c:v>
                </c:pt>
                <c:pt idx="11799">
                  <c:v>35198</c:v>
                </c:pt>
                <c:pt idx="11800">
                  <c:v>35201</c:v>
                </c:pt>
                <c:pt idx="11801">
                  <c:v>35204</c:v>
                </c:pt>
                <c:pt idx="11802">
                  <c:v>35207</c:v>
                </c:pt>
                <c:pt idx="11803">
                  <c:v>35210</c:v>
                </c:pt>
                <c:pt idx="11804">
                  <c:v>35213</c:v>
                </c:pt>
                <c:pt idx="11805">
                  <c:v>35216</c:v>
                </c:pt>
                <c:pt idx="11806">
                  <c:v>35219</c:v>
                </c:pt>
                <c:pt idx="11807">
                  <c:v>35222</c:v>
                </c:pt>
                <c:pt idx="11808">
                  <c:v>35225</c:v>
                </c:pt>
                <c:pt idx="11809">
                  <c:v>35228</c:v>
                </c:pt>
                <c:pt idx="11810">
                  <c:v>35231</c:v>
                </c:pt>
                <c:pt idx="11811">
                  <c:v>35234</c:v>
                </c:pt>
                <c:pt idx="11812">
                  <c:v>35237</c:v>
                </c:pt>
                <c:pt idx="11813">
                  <c:v>35240</c:v>
                </c:pt>
                <c:pt idx="11814">
                  <c:v>35243</c:v>
                </c:pt>
                <c:pt idx="11815">
                  <c:v>35246</c:v>
                </c:pt>
                <c:pt idx="11816">
                  <c:v>35249</c:v>
                </c:pt>
                <c:pt idx="11817">
                  <c:v>35252</c:v>
                </c:pt>
                <c:pt idx="11818">
                  <c:v>35255</c:v>
                </c:pt>
                <c:pt idx="11819">
                  <c:v>35258</c:v>
                </c:pt>
                <c:pt idx="11820">
                  <c:v>35261</c:v>
                </c:pt>
                <c:pt idx="11821">
                  <c:v>35264</c:v>
                </c:pt>
                <c:pt idx="11822">
                  <c:v>35267</c:v>
                </c:pt>
                <c:pt idx="11823">
                  <c:v>35270</c:v>
                </c:pt>
                <c:pt idx="11824">
                  <c:v>35273</c:v>
                </c:pt>
                <c:pt idx="11825">
                  <c:v>35276</c:v>
                </c:pt>
                <c:pt idx="11826">
                  <c:v>35279</c:v>
                </c:pt>
                <c:pt idx="11827">
                  <c:v>35282</c:v>
                </c:pt>
                <c:pt idx="11828">
                  <c:v>35285</c:v>
                </c:pt>
                <c:pt idx="11829">
                  <c:v>35288</c:v>
                </c:pt>
                <c:pt idx="11830">
                  <c:v>35291</c:v>
                </c:pt>
                <c:pt idx="11831">
                  <c:v>35294</c:v>
                </c:pt>
                <c:pt idx="11832">
                  <c:v>35297</c:v>
                </c:pt>
                <c:pt idx="11833">
                  <c:v>35300</c:v>
                </c:pt>
                <c:pt idx="11834">
                  <c:v>35303</c:v>
                </c:pt>
                <c:pt idx="11835">
                  <c:v>35306</c:v>
                </c:pt>
                <c:pt idx="11836">
                  <c:v>35309</c:v>
                </c:pt>
                <c:pt idx="11837">
                  <c:v>35312</c:v>
                </c:pt>
                <c:pt idx="11838">
                  <c:v>35315</c:v>
                </c:pt>
                <c:pt idx="11839">
                  <c:v>35318</c:v>
                </c:pt>
                <c:pt idx="11840">
                  <c:v>35321</c:v>
                </c:pt>
                <c:pt idx="11841">
                  <c:v>35324</c:v>
                </c:pt>
                <c:pt idx="11842">
                  <c:v>35327</c:v>
                </c:pt>
                <c:pt idx="11843">
                  <c:v>35330</c:v>
                </c:pt>
                <c:pt idx="11844">
                  <c:v>35333</c:v>
                </c:pt>
                <c:pt idx="11845">
                  <c:v>35336</c:v>
                </c:pt>
                <c:pt idx="11846">
                  <c:v>35339</c:v>
                </c:pt>
                <c:pt idx="11847">
                  <c:v>35342</c:v>
                </c:pt>
                <c:pt idx="11848">
                  <c:v>35345</c:v>
                </c:pt>
                <c:pt idx="11849">
                  <c:v>35348</c:v>
                </c:pt>
                <c:pt idx="11850">
                  <c:v>35351</c:v>
                </c:pt>
                <c:pt idx="11851">
                  <c:v>35354</c:v>
                </c:pt>
                <c:pt idx="11852">
                  <c:v>35357</c:v>
                </c:pt>
                <c:pt idx="11853">
                  <c:v>35360</c:v>
                </c:pt>
                <c:pt idx="11854">
                  <c:v>35363</c:v>
                </c:pt>
                <c:pt idx="11855">
                  <c:v>35366</c:v>
                </c:pt>
                <c:pt idx="11856">
                  <c:v>35369</c:v>
                </c:pt>
                <c:pt idx="11857">
                  <c:v>35372</c:v>
                </c:pt>
                <c:pt idx="11858">
                  <c:v>35375</c:v>
                </c:pt>
                <c:pt idx="11859">
                  <c:v>35378</c:v>
                </c:pt>
                <c:pt idx="11860">
                  <c:v>35381</c:v>
                </c:pt>
                <c:pt idx="11861">
                  <c:v>35384</c:v>
                </c:pt>
                <c:pt idx="11862">
                  <c:v>35387</c:v>
                </c:pt>
                <c:pt idx="11863">
                  <c:v>35390</c:v>
                </c:pt>
                <c:pt idx="11864">
                  <c:v>35393</c:v>
                </c:pt>
                <c:pt idx="11865">
                  <c:v>35396</c:v>
                </c:pt>
                <c:pt idx="11866">
                  <c:v>35399</c:v>
                </c:pt>
                <c:pt idx="11867">
                  <c:v>35402</c:v>
                </c:pt>
                <c:pt idx="11868">
                  <c:v>35405</c:v>
                </c:pt>
                <c:pt idx="11869">
                  <c:v>35408</c:v>
                </c:pt>
                <c:pt idx="11870">
                  <c:v>35411</c:v>
                </c:pt>
                <c:pt idx="11871">
                  <c:v>35414</c:v>
                </c:pt>
                <c:pt idx="11872">
                  <c:v>35417</c:v>
                </c:pt>
                <c:pt idx="11873">
                  <c:v>35420</c:v>
                </c:pt>
                <c:pt idx="11874">
                  <c:v>35423</c:v>
                </c:pt>
                <c:pt idx="11875">
                  <c:v>35426</c:v>
                </c:pt>
                <c:pt idx="11876">
                  <c:v>35429</c:v>
                </c:pt>
                <c:pt idx="11877">
                  <c:v>35432</c:v>
                </c:pt>
                <c:pt idx="11878">
                  <c:v>35435</c:v>
                </c:pt>
                <c:pt idx="11879">
                  <c:v>35438</c:v>
                </c:pt>
                <c:pt idx="11880">
                  <c:v>35441</c:v>
                </c:pt>
                <c:pt idx="11881">
                  <c:v>35444</c:v>
                </c:pt>
                <c:pt idx="11882">
                  <c:v>35447</c:v>
                </c:pt>
                <c:pt idx="11883">
                  <c:v>35450</c:v>
                </c:pt>
                <c:pt idx="11884">
                  <c:v>35453</c:v>
                </c:pt>
                <c:pt idx="11885">
                  <c:v>35456</c:v>
                </c:pt>
                <c:pt idx="11886">
                  <c:v>35459</c:v>
                </c:pt>
                <c:pt idx="11887">
                  <c:v>35462</c:v>
                </c:pt>
                <c:pt idx="11888">
                  <c:v>35465</c:v>
                </c:pt>
                <c:pt idx="11889">
                  <c:v>35468</c:v>
                </c:pt>
                <c:pt idx="11890">
                  <c:v>35471</c:v>
                </c:pt>
                <c:pt idx="11891">
                  <c:v>35474</c:v>
                </c:pt>
                <c:pt idx="11892">
                  <c:v>35477</c:v>
                </c:pt>
                <c:pt idx="11893">
                  <c:v>35480</c:v>
                </c:pt>
                <c:pt idx="11894">
                  <c:v>35483</c:v>
                </c:pt>
                <c:pt idx="11895">
                  <c:v>35486</c:v>
                </c:pt>
                <c:pt idx="11896">
                  <c:v>35489</c:v>
                </c:pt>
                <c:pt idx="11897">
                  <c:v>35492</c:v>
                </c:pt>
                <c:pt idx="11898">
                  <c:v>35495</c:v>
                </c:pt>
                <c:pt idx="11899">
                  <c:v>35498</c:v>
                </c:pt>
                <c:pt idx="11900">
                  <c:v>35501</c:v>
                </c:pt>
                <c:pt idx="11901">
                  <c:v>35504</c:v>
                </c:pt>
                <c:pt idx="11902">
                  <c:v>35507</c:v>
                </c:pt>
                <c:pt idx="11903">
                  <c:v>35510</c:v>
                </c:pt>
                <c:pt idx="11904">
                  <c:v>35513</c:v>
                </c:pt>
                <c:pt idx="11905">
                  <c:v>35516</c:v>
                </c:pt>
                <c:pt idx="11906">
                  <c:v>35519</c:v>
                </c:pt>
                <c:pt idx="11907">
                  <c:v>35522</c:v>
                </c:pt>
                <c:pt idx="11908">
                  <c:v>35525</c:v>
                </c:pt>
                <c:pt idx="11909">
                  <c:v>35528</c:v>
                </c:pt>
                <c:pt idx="11910">
                  <c:v>35531</c:v>
                </c:pt>
                <c:pt idx="11911">
                  <c:v>35534</c:v>
                </c:pt>
                <c:pt idx="11912">
                  <c:v>35537</c:v>
                </c:pt>
                <c:pt idx="11913">
                  <c:v>35540</c:v>
                </c:pt>
                <c:pt idx="11914">
                  <c:v>35543</c:v>
                </c:pt>
                <c:pt idx="11915">
                  <c:v>35546</c:v>
                </c:pt>
                <c:pt idx="11916">
                  <c:v>35549</c:v>
                </c:pt>
                <c:pt idx="11917">
                  <c:v>35552</c:v>
                </c:pt>
                <c:pt idx="11918">
                  <c:v>35555</c:v>
                </c:pt>
                <c:pt idx="11919">
                  <c:v>35558</c:v>
                </c:pt>
                <c:pt idx="11920">
                  <c:v>35561</c:v>
                </c:pt>
                <c:pt idx="11921">
                  <c:v>35564</c:v>
                </c:pt>
                <c:pt idx="11922">
                  <c:v>35567</c:v>
                </c:pt>
                <c:pt idx="11923">
                  <c:v>35570</c:v>
                </c:pt>
                <c:pt idx="11924">
                  <c:v>35573</c:v>
                </c:pt>
                <c:pt idx="11925">
                  <c:v>35576</c:v>
                </c:pt>
                <c:pt idx="11926">
                  <c:v>35579</c:v>
                </c:pt>
                <c:pt idx="11927">
                  <c:v>35582</c:v>
                </c:pt>
                <c:pt idx="11928">
                  <c:v>35585</c:v>
                </c:pt>
                <c:pt idx="11929">
                  <c:v>35588</c:v>
                </c:pt>
                <c:pt idx="11930">
                  <c:v>35591</c:v>
                </c:pt>
                <c:pt idx="11931">
                  <c:v>35594</c:v>
                </c:pt>
                <c:pt idx="11932">
                  <c:v>35597</c:v>
                </c:pt>
                <c:pt idx="11933">
                  <c:v>35600</c:v>
                </c:pt>
                <c:pt idx="11934">
                  <c:v>35603</c:v>
                </c:pt>
                <c:pt idx="11935">
                  <c:v>35606</c:v>
                </c:pt>
                <c:pt idx="11936">
                  <c:v>35609</c:v>
                </c:pt>
                <c:pt idx="11937">
                  <c:v>35612</c:v>
                </c:pt>
                <c:pt idx="11938">
                  <c:v>35615</c:v>
                </c:pt>
                <c:pt idx="11939">
                  <c:v>35618</c:v>
                </c:pt>
                <c:pt idx="11940">
                  <c:v>35621</c:v>
                </c:pt>
                <c:pt idx="11941">
                  <c:v>35624</c:v>
                </c:pt>
                <c:pt idx="11942">
                  <c:v>35627</c:v>
                </c:pt>
                <c:pt idx="11943">
                  <c:v>35630</c:v>
                </c:pt>
                <c:pt idx="11944">
                  <c:v>35633</c:v>
                </c:pt>
                <c:pt idx="11945">
                  <c:v>35636</c:v>
                </c:pt>
                <c:pt idx="11946">
                  <c:v>35639</c:v>
                </c:pt>
                <c:pt idx="11947">
                  <c:v>35642</c:v>
                </c:pt>
                <c:pt idx="11948">
                  <c:v>35645</c:v>
                </c:pt>
                <c:pt idx="11949">
                  <c:v>35648</c:v>
                </c:pt>
                <c:pt idx="11950">
                  <c:v>35651</c:v>
                </c:pt>
                <c:pt idx="11951">
                  <c:v>35654</c:v>
                </c:pt>
                <c:pt idx="11952">
                  <c:v>35657</c:v>
                </c:pt>
                <c:pt idx="11953">
                  <c:v>35660</c:v>
                </c:pt>
                <c:pt idx="11954">
                  <c:v>35663</c:v>
                </c:pt>
                <c:pt idx="11955">
                  <c:v>35666</c:v>
                </c:pt>
                <c:pt idx="11956">
                  <c:v>35669</c:v>
                </c:pt>
                <c:pt idx="11957">
                  <c:v>35672</c:v>
                </c:pt>
                <c:pt idx="11958">
                  <c:v>35675</c:v>
                </c:pt>
                <c:pt idx="11959">
                  <c:v>35678</c:v>
                </c:pt>
                <c:pt idx="11960">
                  <c:v>35681</c:v>
                </c:pt>
                <c:pt idx="11961">
                  <c:v>35684</c:v>
                </c:pt>
                <c:pt idx="11962">
                  <c:v>35687</c:v>
                </c:pt>
                <c:pt idx="11963">
                  <c:v>35690</c:v>
                </c:pt>
                <c:pt idx="11964">
                  <c:v>35693</c:v>
                </c:pt>
                <c:pt idx="11965">
                  <c:v>35696</c:v>
                </c:pt>
                <c:pt idx="11966">
                  <c:v>35699</c:v>
                </c:pt>
                <c:pt idx="11967">
                  <c:v>35702</c:v>
                </c:pt>
                <c:pt idx="11968">
                  <c:v>35705</c:v>
                </c:pt>
                <c:pt idx="11969">
                  <c:v>35708</c:v>
                </c:pt>
                <c:pt idx="11970">
                  <c:v>35711</c:v>
                </c:pt>
                <c:pt idx="11971">
                  <c:v>35714</c:v>
                </c:pt>
                <c:pt idx="11972">
                  <c:v>35717</c:v>
                </c:pt>
                <c:pt idx="11973">
                  <c:v>35720</c:v>
                </c:pt>
                <c:pt idx="11974">
                  <c:v>35723</c:v>
                </c:pt>
                <c:pt idx="11975">
                  <c:v>35726</c:v>
                </c:pt>
                <c:pt idx="11976">
                  <c:v>35729</c:v>
                </c:pt>
                <c:pt idx="11977">
                  <c:v>35732</c:v>
                </c:pt>
                <c:pt idx="11978">
                  <c:v>35735</c:v>
                </c:pt>
                <c:pt idx="11979">
                  <c:v>35738</c:v>
                </c:pt>
                <c:pt idx="11980">
                  <c:v>35741</c:v>
                </c:pt>
                <c:pt idx="11981">
                  <c:v>35744</c:v>
                </c:pt>
                <c:pt idx="11982">
                  <c:v>35747</c:v>
                </c:pt>
                <c:pt idx="11983">
                  <c:v>35750</c:v>
                </c:pt>
                <c:pt idx="11984">
                  <c:v>35753</c:v>
                </c:pt>
                <c:pt idx="11985">
                  <c:v>35756</c:v>
                </c:pt>
                <c:pt idx="11986">
                  <c:v>35759</c:v>
                </c:pt>
                <c:pt idx="11987">
                  <c:v>35762</c:v>
                </c:pt>
                <c:pt idx="11988">
                  <c:v>35765</c:v>
                </c:pt>
                <c:pt idx="11989">
                  <c:v>35768</c:v>
                </c:pt>
                <c:pt idx="11990">
                  <c:v>35771</c:v>
                </c:pt>
                <c:pt idx="11991">
                  <c:v>35774</c:v>
                </c:pt>
                <c:pt idx="11992">
                  <c:v>35777</c:v>
                </c:pt>
                <c:pt idx="11993">
                  <c:v>35780</c:v>
                </c:pt>
                <c:pt idx="11994">
                  <c:v>35783</c:v>
                </c:pt>
                <c:pt idx="11995">
                  <c:v>35786</c:v>
                </c:pt>
                <c:pt idx="11996">
                  <c:v>35789</c:v>
                </c:pt>
                <c:pt idx="11997">
                  <c:v>35792</c:v>
                </c:pt>
                <c:pt idx="11998">
                  <c:v>35795</c:v>
                </c:pt>
                <c:pt idx="11999">
                  <c:v>35798</c:v>
                </c:pt>
                <c:pt idx="12000">
                  <c:v>35801</c:v>
                </c:pt>
                <c:pt idx="12001">
                  <c:v>35804</c:v>
                </c:pt>
                <c:pt idx="12002">
                  <c:v>35807</c:v>
                </c:pt>
                <c:pt idx="12003">
                  <c:v>35810</c:v>
                </c:pt>
                <c:pt idx="12004">
                  <c:v>35813</c:v>
                </c:pt>
                <c:pt idx="12005">
                  <c:v>35816</c:v>
                </c:pt>
                <c:pt idx="12006">
                  <c:v>35819</c:v>
                </c:pt>
                <c:pt idx="12007">
                  <c:v>35822</c:v>
                </c:pt>
                <c:pt idx="12008">
                  <c:v>35825</c:v>
                </c:pt>
                <c:pt idx="12009">
                  <c:v>35828</c:v>
                </c:pt>
                <c:pt idx="12010">
                  <c:v>35831</c:v>
                </c:pt>
                <c:pt idx="12011">
                  <c:v>35834</c:v>
                </c:pt>
                <c:pt idx="12012">
                  <c:v>35837</c:v>
                </c:pt>
                <c:pt idx="12013">
                  <c:v>35840</c:v>
                </c:pt>
                <c:pt idx="12014">
                  <c:v>35843</c:v>
                </c:pt>
                <c:pt idx="12015">
                  <c:v>35846</c:v>
                </c:pt>
                <c:pt idx="12016">
                  <c:v>35849</c:v>
                </c:pt>
                <c:pt idx="12017">
                  <c:v>35852</c:v>
                </c:pt>
                <c:pt idx="12018">
                  <c:v>35855</c:v>
                </c:pt>
                <c:pt idx="12019">
                  <c:v>35858</c:v>
                </c:pt>
                <c:pt idx="12020">
                  <c:v>35861</c:v>
                </c:pt>
                <c:pt idx="12021">
                  <c:v>35864</c:v>
                </c:pt>
                <c:pt idx="12022">
                  <c:v>35867</c:v>
                </c:pt>
                <c:pt idx="12023">
                  <c:v>35870</c:v>
                </c:pt>
                <c:pt idx="12024">
                  <c:v>35873</c:v>
                </c:pt>
                <c:pt idx="12025">
                  <c:v>35876</c:v>
                </c:pt>
                <c:pt idx="12026">
                  <c:v>35879</c:v>
                </c:pt>
                <c:pt idx="12027">
                  <c:v>35882</c:v>
                </c:pt>
                <c:pt idx="12028">
                  <c:v>35885</c:v>
                </c:pt>
                <c:pt idx="12029">
                  <c:v>35888</c:v>
                </c:pt>
                <c:pt idx="12030">
                  <c:v>35891</c:v>
                </c:pt>
                <c:pt idx="12031">
                  <c:v>35894</c:v>
                </c:pt>
                <c:pt idx="12032">
                  <c:v>35897</c:v>
                </c:pt>
                <c:pt idx="12033">
                  <c:v>35900</c:v>
                </c:pt>
                <c:pt idx="12034">
                  <c:v>35903</c:v>
                </c:pt>
                <c:pt idx="12035">
                  <c:v>35906</c:v>
                </c:pt>
                <c:pt idx="12036">
                  <c:v>35909</c:v>
                </c:pt>
                <c:pt idx="12037">
                  <c:v>35912</c:v>
                </c:pt>
                <c:pt idx="12038">
                  <c:v>35915</c:v>
                </c:pt>
                <c:pt idx="12039">
                  <c:v>35918</c:v>
                </c:pt>
                <c:pt idx="12040">
                  <c:v>35921</c:v>
                </c:pt>
                <c:pt idx="12041">
                  <c:v>35924</c:v>
                </c:pt>
                <c:pt idx="12042">
                  <c:v>35927</c:v>
                </c:pt>
                <c:pt idx="12043">
                  <c:v>35930</c:v>
                </c:pt>
                <c:pt idx="12044">
                  <c:v>35933</c:v>
                </c:pt>
                <c:pt idx="12045">
                  <c:v>35936</c:v>
                </c:pt>
                <c:pt idx="12046">
                  <c:v>35939</c:v>
                </c:pt>
                <c:pt idx="12047">
                  <c:v>35942</c:v>
                </c:pt>
                <c:pt idx="12048">
                  <c:v>35945</c:v>
                </c:pt>
                <c:pt idx="12049">
                  <c:v>35948</c:v>
                </c:pt>
                <c:pt idx="12050">
                  <c:v>35951</c:v>
                </c:pt>
                <c:pt idx="12051">
                  <c:v>35954</c:v>
                </c:pt>
                <c:pt idx="12052">
                  <c:v>35957</c:v>
                </c:pt>
                <c:pt idx="12053">
                  <c:v>35960</c:v>
                </c:pt>
                <c:pt idx="12054">
                  <c:v>35963</c:v>
                </c:pt>
                <c:pt idx="12055">
                  <c:v>35966</c:v>
                </c:pt>
                <c:pt idx="12056">
                  <c:v>35969</c:v>
                </c:pt>
                <c:pt idx="12057">
                  <c:v>35972</c:v>
                </c:pt>
                <c:pt idx="12058">
                  <c:v>35975</c:v>
                </c:pt>
                <c:pt idx="12059">
                  <c:v>35978</c:v>
                </c:pt>
                <c:pt idx="12060">
                  <c:v>35981</c:v>
                </c:pt>
                <c:pt idx="12061">
                  <c:v>35984</c:v>
                </c:pt>
                <c:pt idx="12062">
                  <c:v>35987</c:v>
                </c:pt>
                <c:pt idx="12063">
                  <c:v>35990</c:v>
                </c:pt>
                <c:pt idx="12064">
                  <c:v>35993</c:v>
                </c:pt>
                <c:pt idx="12065">
                  <c:v>35996</c:v>
                </c:pt>
                <c:pt idx="12066">
                  <c:v>35999</c:v>
                </c:pt>
                <c:pt idx="12067">
                  <c:v>36002</c:v>
                </c:pt>
                <c:pt idx="12068">
                  <c:v>36005</c:v>
                </c:pt>
                <c:pt idx="12069">
                  <c:v>36008</c:v>
                </c:pt>
                <c:pt idx="12070">
                  <c:v>36011</c:v>
                </c:pt>
                <c:pt idx="12071">
                  <c:v>36014</c:v>
                </c:pt>
                <c:pt idx="12072">
                  <c:v>36017</c:v>
                </c:pt>
                <c:pt idx="12073">
                  <c:v>36020</c:v>
                </c:pt>
                <c:pt idx="12074">
                  <c:v>36023</c:v>
                </c:pt>
                <c:pt idx="12075">
                  <c:v>36026</c:v>
                </c:pt>
                <c:pt idx="12076">
                  <c:v>36029</c:v>
                </c:pt>
                <c:pt idx="12077">
                  <c:v>36032</c:v>
                </c:pt>
                <c:pt idx="12078">
                  <c:v>36035</c:v>
                </c:pt>
                <c:pt idx="12079">
                  <c:v>36038</c:v>
                </c:pt>
                <c:pt idx="12080">
                  <c:v>36041</c:v>
                </c:pt>
                <c:pt idx="12081">
                  <c:v>36044</c:v>
                </c:pt>
                <c:pt idx="12082">
                  <c:v>36047</c:v>
                </c:pt>
                <c:pt idx="12083">
                  <c:v>36050</c:v>
                </c:pt>
                <c:pt idx="12084">
                  <c:v>36053</c:v>
                </c:pt>
                <c:pt idx="12085">
                  <c:v>36056</c:v>
                </c:pt>
                <c:pt idx="12086">
                  <c:v>36059</c:v>
                </c:pt>
                <c:pt idx="12087">
                  <c:v>36062</c:v>
                </c:pt>
                <c:pt idx="12088">
                  <c:v>36065</c:v>
                </c:pt>
                <c:pt idx="12089">
                  <c:v>36068</c:v>
                </c:pt>
                <c:pt idx="12090">
                  <c:v>36071</c:v>
                </c:pt>
                <c:pt idx="12091">
                  <c:v>36074</c:v>
                </c:pt>
                <c:pt idx="12092">
                  <c:v>36077</c:v>
                </c:pt>
                <c:pt idx="12093">
                  <c:v>36080</c:v>
                </c:pt>
                <c:pt idx="12094">
                  <c:v>36083</c:v>
                </c:pt>
                <c:pt idx="12095">
                  <c:v>36086</c:v>
                </c:pt>
                <c:pt idx="12096">
                  <c:v>36089</c:v>
                </c:pt>
                <c:pt idx="12097">
                  <c:v>36092</c:v>
                </c:pt>
                <c:pt idx="12098">
                  <c:v>36095</c:v>
                </c:pt>
                <c:pt idx="12099">
                  <c:v>36098</c:v>
                </c:pt>
                <c:pt idx="12100">
                  <c:v>36101</c:v>
                </c:pt>
                <c:pt idx="12101">
                  <c:v>36104</c:v>
                </c:pt>
                <c:pt idx="12102">
                  <c:v>36107</c:v>
                </c:pt>
                <c:pt idx="12103">
                  <c:v>36110</c:v>
                </c:pt>
                <c:pt idx="12104">
                  <c:v>36113</c:v>
                </c:pt>
                <c:pt idx="12105">
                  <c:v>36116</c:v>
                </c:pt>
                <c:pt idx="12106">
                  <c:v>36119</c:v>
                </c:pt>
                <c:pt idx="12107">
                  <c:v>36122</c:v>
                </c:pt>
                <c:pt idx="12108">
                  <c:v>36125</c:v>
                </c:pt>
                <c:pt idx="12109">
                  <c:v>36128</c:v>
                </c:pt>
                <c:pt idx="12110">
                  <c:v>36131</c:v>
                </c:pt>
                <c:pt idx="12111">
                  <c:v>36134</c:v>
                </c:pt>
                <c:pt idx="12112">
                  <c:v>36137</c:v>
                </c:pt>
                <c:pt idx="12113">
                  <c:v>36140</c:v>
                </c:pt>
                <c:pt idx="12114">
                  <c:v>36143</c:v>
                </c:pt>
                <c:pt idx="12115">
                  <c:v>36146</c:v>
                </c:pt>
                <c:pt idx="12116">
                  <c:v>36149</c:v>
                </c:pt>
                <c:pt idx="12117">
                  <c:v>36152</c:v>
                </c:pt>
                <c:pt idx="12118">
                  <c:v>36155</c:v>
                </c:pt>
                <c:pt idx="12119">
                  <c:v>36158</c:v>
                </c:pt>
                <c:pt idx="12120">
                  <c:v>36161</c:v>
                </c:pt>
                <c:pt idx="12121">
                  <c:v>36164</c:v>
                </c:pt>
                <c:pt idx="12122">
                  <c:v>36167</c:v>
                </c:pt>
                <c:pt idx="12123">
                  <c:v>36170</c:v>
                </c:pt>
                <c:pt idx="12124">
                  <c:v>36173</c:v>
                </c:pt>
                <c:pt idx="12125">
                  <c:v>36176</c:v>
                </c:pt>
                <c:pt idx="12126">
                  <c:v>36179</c:v>
                </c:pt>
                <c:pt idx="12127">
                  <c:v>36182</c:v>
                </c:pt>
                <c:pt idx="12128">
                  <c:v>36185</c:v>
                </c:pt>
                <c:pt idx="12129">
                  <c:v>36188</c:v>
                </c:pt>
                <c:pt idx="12130">
                  <c:v>36191</c:v>
                </c:pt>
                <c:pt idx="12131">
                  <c:v>36194</c:v>
                </c:pt>
                <c:pt idx="12132">
                  <c:v>36197</c:v>
                </c:pt>
                <c:pt idx="12133">
                  <c:v>36200</c:v>
                </c:pt>
                <c:pt idx="12134">
                  <c:v>36203</c:v>
                </c:pt>
                <c:pt idx="12135">
                  <c:v>36206</c:v>
                </c:pt>
                <c:pt idx="12136">
                  <c:v>36209</c:v>
                </c:pt>
                <c:pt idx="12137">
                  <c:v>36212</c:v>
                </c:pt>
                <c:pt idx="12138">
                  <c:v>36215</c:v>
                </c:pt>
                <c:pt idx="12139">
                  <c:v>36218</c:v>
                </c:pt>
                <c:pt idx="12140">
                  <c:v>36221</c:v>
                </c:pt>
                <c:pt idx="12141">
                  <c:v>36224</c:v>
                </c:pt>
                <c:pt idx="12142">
                  <c:v>36227</c:v>
                </c:pt>
                <c:pt idx="12143">
                  <c:v>36230</c:v>
                </c:pt>
                <c:pt idx="12144">
                  <c:v>36233</c:v>
                </c:pt>
                <c:pt idx="12145">
                  <c:v>36236</c:v>
                </c:pt>
                <c:pt idx="12146">
                  <c:v>36239</c:v>
                </c:pt>
                <c:pt idx="12147">
                  <c:v>36242</c:v>
                </c:pt>
                <c:pt idx="12148">
                  <c:v>36245</c:v>
                </c:pt>
                <c:pt idx="12149">
                  <c:v>36248</c:v>
                </c:pt>
                <c:pt idx="12150">
                  <c:v>36251</c:v>
                </c:pt>
                <c:pt idx="12151">
                  <c:v>36254</c:v>
                </c:pt>
                <c:pt idx="12152">
                  <c:v>36257</c:v>
                </c:pt>
                <c:pt idx="12153">
                  <c:v>36260</c:v>
                </c:pt>
                <c:pt idx="12154">
                  <c:v>36263</c:v>
                </c:pt>
                <c:pt idx="12155">
                  <c:v>36266</c:v>
                </c:pt>
                <c:pt idx="12156">
                  <c:v>36269</c:v>
                </c:pt>
                <c:pt idx="12157">
                  <c:v>36272</c:v>
                </c:pt>
                <c:pt idx="12158">
                  <c:v>36275</c:v>
                </c:pt>
                <c:pt idx="12159">
                  <c:v>36278</c:v>
                </c:pt>
                <c:pt idx="12160">
                  <c:v>36281</c:v>
                </c:pt>
                <c:pt idx="12161">
                  <c:v>36284</c:v>
                </c:pt>
                <c:pt idx="12162">
                  <c:v>36287</c:v>
                </c:pt>
                <c:pt idx="12163">
                  <c:v>36290</c:v>
                </c:pt>
                <c:pt idx="12164">
                  <c:v>36293</c:v>
                </c:pt>
                <c:pt idx="12165">
                  <c:v>36296</c:v>
                </c:pt>
                <c:pt idx="12166">
                  <c:v>36299</c:v>
                </c:pt>
                <c:pt idx="12167">
                  <c:v>36302</c:v>
                </c:pt>
                <c:pt idx="12168">
                  <c:v>36305</c:v>
                </c:pt>
                <c:pt idx="12169">
                  <c:v>36308</c:v>
                </c:pt>
                <c:pt idx="12170">
                  <c:v>36311</c:v>
                </c:pt>
                <c:pt idx="12171">
                  <c:v>36314</c:v>
                </c:pt>
                <c:pt idx="12172">
                  <c:v>36317</c:v>
                </c:pt>
                <c:pt idx="12173">
                  <c:v>36320</c:v>
                </c:pt>
                <c:pt idx="12174">
                  <c:v>36323</c:v>
                </c:pt>
                <c:pt idx="12175">
                  <c:v>36326</c:v>
                </c:pt>
                <c:pt idx="12176">
                  <c:v>36329</c:v>
                </c:pt>
                <c:pt idx="12177">
                  <c:v>36332</c:v>
                </c:pt>
                <c:pt idx="12178">
                  <c:v>36335</c:v>
                </c:pt>
                <c:pt idx="12179">
                  <c:v>36338</c:v>
                </c:pt>
                <c:pt idx="12180">
                  <c:v>36341</c:v>
                </c:pt>
                <c:pt idx="12181">
                  <c:v>36344</c:v>
                </c:pt>
                <c:pt idx="12182">
                  <c:v>36347</c:v>
                </c:pt>
                <c:pt idx="12183">
                  <c:v>36350</c:v>
                </c:pt>
                <c:pt idx="12184">
                  <c:v>36353</c:v>
                </c:pt>
                <c:pt idx="12185">
                  <c:v>36356</c:v>
                </c:pt>
                <c:pt idx="12186">
                  <c:v>36359</c:v>
                </c:pt>
                <c:pt idx="12187">
                  <c:v>36362</c:v>
                </c:pt>
                <c:pt idx="12188">
                  <c:v>36365</c:v>
                </c:pt>
                <c:pt idx="12189">
                  <c:v>36368</c:v>
                </c:pt>
                <c:pt idx="12190">
                  <c:v>36371</c:v>
                </c:pt>
                <c:pt idx="12191">
                  <c:v>36374</c:v>
                </c:pt>
                <c:pt idx="12192">
                  <c:v>36377</c:v>
                </c:pt>
                <c:pt idx="12193">
                  <c:v>36380</c:v>
                </c:pt>
                <c:pt idx="12194">
                  <c:v>36383</c:v>
                </c:pt>
                <c:pt idx="12195">
                  <c:v>36386</c:v>
                </c:pt>
                <c:pt idx="12196">
                  <c:v>36389</c:v>
                </c:pt>
                <c:pt idx="12197">
                  <c:v>36392</c:v>
                </c:pt>
                <c:pt idx="12198">
                  <c:v>36395</c:v>
                </c:pt>
                <c:pt idx="12199">
                  <c:v>36398</c:v>
                </c:pt>
                <c:pt idx="12200">
                  <c:v>36401</c:v>
                </c:pt>
                <c:pt idx="12201">
                  <c:v>36404</c:v>
                </c:pt>
                <c:pt idx="12202">
                  <c:v>36407</c:v>
                </c:pt>
                <c:pt idx="12203">
                  <c:v>36410</c:v>
                </c:pt>
                <c:pt idx="12204">
                  <c:v>36413</c:v>
                </c:pt>
                <c:pt idx="12205">
                  <c:v>36416</c:v>
                </c:pt>
                <c:pt idx="12206">
                  <c:v>36419</c:v>
                </c:pt>
                <c:pt idx="12207">
                  <c:v>36422</c:v>
                </c:pt>
                <c:pt idx="12208">
                  <c:v>36425</c:v>
                </c:pt>
                <c:pt idx="12209">
                  <c:v>36428</c:v>
                </c:pt>
                <c:pt idx="12210">
                  <c:v>36431</c:v>
                </c:pt>
                <c:pt idx="12211">
                  <c:v>36434</c:v>
                </c:pt>
                <c:pt idx="12212">
                  <c:v>36437</c:v>
                </c:pt>
                <c:pt idx="12213">
                  <c:v>36440</c:v>
                </c:pt>
                <c:pt idx="12214">
                  <c:v>36443</c:v>
                </c:pt>
                <c:pt idx="12215">
                  <c:v>36446</c:v>
                </c:pt>
                <c:pt idx="12216">
                  <c:v>36449</c:v>
                </c:pt>
                <c:pt idx="12217">
                  <c:v>36452</c:v>
                </c:pt>
                <c:pt idx="12218">
                  <c:v>36455</c:v>
                </c:pt>
                <c:pt idx="12219">
                  <c:v>36458</c:v>
                </c:pt>
                <c:pt idx="12220">
                  <c:v>36461</c:v>
                </c:pt>
                <c:pt idx="12221">
                  <c:v>36464</c:v>
                </c:pt>
                <c:pt idx="12222">
                  <c:v>36467</c:v>
                </c:pt>
                <c:pt idx="12223">
                  <c:v>36470</c:v>
                </c:pt>
                <c:pt idx="12224">
                  <c:v>36473</c:v>
                </c:pt>
                <c:pt idx="12225">
                  <c:v>36476</c:v>
                </c:pt>
                <c:pt idx="12226">
                  <c:v>36479</c:v>
                </c:pt>
                <c:pt idx="12227">
                  <c:v>36482</c:v>
                </c:pt>
                <c:pt idx="12228">
                  <c:v>36485</c:v>
                </c:pt>
                <c:pt idx="12229">
                  <c:v>36488</c:v>
                </c:pt>
                <c:pt idx="12230">
                  <c:v>36491</c:v>
                </c:pt>
                <c:pt idx="12231">
                  <c:v>36494</c:v>
                </c:pt>
                <c:pt idx="12232">
                  <c:v>36497</c:v>
                </c:pt>
                <c:pt idx="12233">
                  <c:v>36500</c:v>
                </c:pt>
                <c:pt idx="12234">
                  <c:v>36503</c:v>
                </c:pt>
                <c:pt idx="12235">
                  <c:v>36506</c:v>
                </c:pt>
                <c:pt idx="12236">
                  <c:v>36509</c:v>
                </c:pt>
                <c:pt idx="12237">
                  <c:v>36512</c:v>
                </c:pt>
                <c:pt idx="12238">
                  <c:v>36515</c:v>
                </c:pt>
                <c:pt idx="12239">
                  <c:v>36518</c:v>
                </c:pt>
                <c:pt idx="12240">
                  <c:v>36521</c:v>
                </c:pt>
                <c:pt idx="12241">
                  <c:v>36524</c:v>
                </c:pt>
                <c:pt idx="12242">
                  <c:v>36527</c:v>
                </c:pt>
                <c:pt idx="12243">
                  <c:v>36530</c:v>
                </c:pt>
                <c:pt idx="12244">
                  <c:v>36533</c:v>
                </c:pt>
                <c:pt idx="12245">
                  <c:v>36536</c:v>
                </c:pt>
                <c:pt idx="12246">
                  <c:v>36539</c:v>
                </c:pt>
                <c:pt idx="12247">
                  <c:v>36542</c:v>
                </c:pt>
                <c:pt idx="12248">
                  <c:v>36545</c:v>
                </c:pt>
                <c:pt idx="12249">
                  <c:v>36548</c:v>
                </c:pt>
                <c:pt idx="12250">
                  <c:v>36551</c:v>
                </c:pt>
                <c:pt idx="12251">
                  <c:v>36554</c:v>
                </c:pt>
                <c:pt idx="12252">
                  <c:v>36557</c:v>
                </c:pt>
                <c:pt idx="12253">
                  <c:v>36560</c:v>
                </c:pt>
                <c:pt idx="12254">
                  <c:v>36563</c:v>
                </c:pt>
                <c:pt idx="12255">
                  <c:v>36566</c:v>
                </c:pt>
                <c:pt idx="12256">
                  <c:v>36569</c:v>
                </c:pt>
                <c:pt idx="12257">
                  <c:v>36572</c:v>
                </c:pt>
                <c:pt idx="12258">
                  <c:v>36575</c:v>
                </c:pt>
                <c:pt idx="12259">
                  <c:v>36578</c:v>
                </c:pt>
                <c:pt idx="12260">
                  <c:v>36581</c:v>
                </c:pt>
                <c:pt idx="12261">
                  <c:v>36584</c:v>
                </c:pt>
                <c:pt idx="12262">
                  <c:v>36587</c:v>
                </c:pt>
                <c:pt idx="12263">
                  <c:v>36590</c:v>
                </c:pt>
                <c:pt idx="12264">
                  <c:v>36593</c:v>
                </c:pt>
                <c:pt idx="12265">
                  <c:v>36596</c:v>
                </c:pt>
                <c:pt idx="12266">
                  <c:v>36599</c:v>
                </c:pt>
                <c:pt idx="12267">
                  <c:v>36602</c:v>
                </c:pt>
                <c:pt idx="12268">
                  <c:v>36605</c:v>
                </c:pt>
                <c:pt idx="12269">
                  <c:v>36608</c:v>
                </c:pt>
                <c:pt idx="12270">
                  <c:v>36611</c:v>
                </c:pt>
                <c:pt idx="12271">
                  <c:v>36614</c:v>
                </c:pt>
                <c:pt idx="12272">
                  <c:v>36617</c:v>
                </c:pt>
                <c:pt idx="12273">
                  <c:v>36620</c:v>
                </c:pt>
                <c:pt idx="12274">
                  <c:v>36623</c:v>
                </c:pt>
                <c:pt idx="12275">
                  <c:v>36626</c:v>
                </c:pt>
                <c:pt idx="12276">
                  <c:v>36629</c:v>
                </c:pt>
                <c:pt idx="12277">
                  <c:v>36632</c:v>
                </c:pt>
                <c:pt idx="12278">
                  <c:v>36635</c:v>
                </c:pt>
                <c:pt idx="12279">
                  <c:v>36638</c:v>
                </c:pt>
                <c:pt idx="12280">
                  <c:v>36641</c:v>
                </c:pt>
                <c:pt idx="12281">
                  <c:v>36644</c:v>
                </c:pt>
                <c:pt idx="12282">
                  <c:v>36647</c:v>
                </c:pt>
                <c:pt idx="12283">
                  <c:v>36650</c:v>
                </c:pt>
                <c:pt idx="12284">
                  <c:v>36653</c:v>
                </c:pt>
                <c:pt idx="12285">
                  <c:v>36656</c:v>
                </c:pt>
                <c:pt idx="12286">
                  <c:v>36659</c:v>
                </c:pt>
                <c:pt idx="12287">
                  <c:v>36662</c:v>
                </c:pt>
                <c:pt idx="12288">
                  <c:v>36665</c:v>
                </c:pt>
                <c:pt idx="12289">
                  <c:v>36668</c:v>
                </c:pt>
                <c:pt idx="12290">
                  <c:v>36671</c:v>
                </c:pt>
                <c:pt idx="12291">
                  <c:v>36674</c:v>
                </c:pt>
                <c:pt idx="12292">
                  <c:v>36677</c:v>
                </c:pt>
                <c:pt idx="12293">
                  <c:v>36680</c:v>
                </c:pt>
                <c:pt idx="12294">
                  <c:v>36683</c:v>
                </c:pt>
                <c:pt idx="12295">
                  <c:v>36686</c:v>
                </c:pt>
                <c:pt idx="12296">
                  <c:v>36689</c:v>
                </c:pt>
                <c:pt idx="12297">
                  <c:v>36692</c:v>
                </c:pt>
                <c:pt idx="12298">
                  <c:v>36695</c:v>
                </c:pt>
                <c:pt idx="12299">
                  <c:v>36698</c:v>
                </c:pt>
                <c:pt idx="12300">
                  <c:v>36701</c:v>
                </c:pt>
                <c:pt idx="12301">
                  <c:v>36704</c:v>
                </c:pt>
                <c:pt idx="12302">
                  <c:v>36707</c:v>
                </c:pt>
                <c:pt idx="12303">
                  <c:v>36710</c:v>
                </c:pt>
                <c:pt idx="12304">
                  <c:v>36713</c:v>
                </c:pt>
                <c:pt idx="12305">
                  <c:v>36716</c:v>
                </c:pt>
                <c:pt idx="12306">
                  <c:v>36719</c:v>
                </c:pt>
                <c:pt idx="12307">
                  <c:v>36722</c:v>
                </c:pt>
                <c:pt idx="12308">
                  <c:v>36725</c:v>
                </c:pt>
                <c:pt idx="12309">
                  <c:v>36728</c:v>
                </c:pt>
                <c:pt idx="12310">
                  <c:v>36731</c:v>
                </c:pt>
                <c:pt idx="12311">
                  <c:v>36734</c:v>
                </c:pt>
                <c:pt idx="12312">
                  <c:v>36737</c:v>
                </c:pt>
                <c:pt idx="12313">
                  <c:v>36740</c:v>
                </c:pt>
                <c:pt idx="12314">
                  <c:v>36743</c:v>
                </c:pt>
                <c:pt idx="12315">
                  <c:v>36746</c:v>
                </c:pt>
                <c:pt idx="12316">
                  <c:v>36749</c:v>
                </c:pt>
                <c:pt idx="12317">
                  <c:v>36752</c:v>
                </c:pt>
                <c:pt idx="12318">
                  <c:v>36755</c:v>
                </c:pt>
                <c:pt idx="12319">
                  <c:v>36758</c:v>
                </c:pt>
                <c:pt idx="12320">
                  <c:v>36761</c:v>
                </c:pt>
                <c:pt idx="12321">
                  <c:v>36764</c:v>
                </c:pt>
                <c:pt idx="12322">
                  <c:v>36767</c:v>
                </c:pt>
                <c:pt idx="12323">
                  <c:v>36770</c:v>
                </c:pt>
                <c:pt idx="12324">
                  <c:v>36773</c:v>
                </c:pt>
                <c:pt idx="12325">
                  <c:v>36776</c:v>
                </c:pt>
                <c:pt idx="12326">
                  <c:v>36779</c:v>
                </c:pt>
                <c:pt idx="12327">
                  <c:v>36782</c:v>
                </c:pt>
                <c:pt idx="12328">
                  <c:v>36785</c:v>
                </c:pt>
                <c:pt idx="12329">
                  <c:v>36788</c:v>
                </c:pt>
                <c:pt idx="12330">
                  <c:v>36791</c:v>
                </c:pt>
                <c:pt idx="12331">
                  <c:v>36794</c:v>
                </c:pt>
                <c:pt idx="12332">
                  <c:v>36797</c:v>
                </c:pt>
                <c:pt idx="12333">
                  <c:v>36800</c:v>
                </c:pt>
                <c:pt idx="12334">
                  <c:v>36803</c:v>
                </c:pt>
                <c:pt idx="12335">
                  <c:v>36806</c:v>
                </c:pt>
                <c:pt idx="12336">
                  <c:v>36809</c:v>
                </c:pt>
                <c:pt idx="12337">
                  <c:v>36812</c:v>
                </c:pt>
                <c:pt idx="12338">
                  <c:v>36815</c:v>
                </c:pt>
                <c:pt idx="12339">
                  <c:v>36818</c:v>
                </c:pt>
                <c:pt idx="12340">
                  <c:v>36821</c:v>
                </c:pt>
                <c:pt idx="12341">
                  <c:v>36824</c:v>
                </c:pt>
                <c:pt idx="12342">
                  <c:v>36827</c:v>
                </c:pt>
                <c:pt idx="12343">
                  <c:v>36830</c:v>
                </c:pt>
                <c:pt idx="12344">
                  <c:v>36833</c:v>
                </c:pt>
                <c:pt idx="12345">
                  <c:v>36836</c:v>
                </c:pt>
                <c:pt idx="12346">
                  <c:v>36839</c:v>
                </c:pt>
                <c:pt idx="12347">
                  <c:v>36842</c:v>
                </c:pt>
                <c:pt idx="12348">
                  <c:v>36845</c:v>
                </c:pt>
                <c:pt idx="12349">
                  <c:v>36848</c:v>
                </c:pt>
                <c:pt idx="12350">
                  <c:v>36851</c:v>
                </c:pt>
                <c:pt idx="12351">
                  <c:v>36854</c:v>
                </c:pt>
                <c:pt idx="12352">
                  <c:v>36857</c:v>
                </c:pt>
                <c:pt idx="12353">
                  <c:v>36860</c:v>
                </c:pt>
                <c:pt idx="12354">
                  <c:v>36863</c:v>
                </c:pt>
                <c:pt idx="12355">
                  <c:v>36866</c:v>
                </c:pt>
                <c:pt idx="12356">
                  <c:v>36869</c:v>
                </c:pt>
                <c:pt idx="12357">
                  <c:v>36872</c:v>
                </c:pt>
                <c:pt idx="12358">
                  <c:v>36875</c:v>
                </c:pt>
                <c:pt idx="12359">
                  <c:v>36878</c:v>
                </c:pt>
                <c:pt idx="12360">
                  <c:v>36881</c:v>
                </c:pt>
                <c:pt idx="12361">
                  <c:v>36884</c:v>
                </c:pt>
                <c:pt idx="12362">
                  <c:v>36887</c:v>
                </c:pt>
                <c:pt idx="12363">
                  <c:v>36890</c:v>
                </c:pt>
                <c:pt idx="12364">
                  <c:v>36893</c:v>
                </c:pt>
                <c:pt idx="12365">
                  <c:v>36896</c:v>
                </c:pt>
                <c:pt idx="12366">
                  <c:v>36899</c:v>
                </c:pt>
                <c:pt idx="12367">
                  <c:v>36902</c:v>
                </c:pt>
                <c:pt idx="12368">
                  <c:v>36905</c:v>
                </c:pt>
                <c:pt idx="12369">
                  <c:v>36908</c:v>
                </c:pt>
                <c:pt idx="12370">
                  <c:v>36911</c:v>
                </c:pt>
                <c:pt idx="12371">
                  <c:v>36914</c:v>
                </c:pt>
                <c:pt idx="12372">
                  <c:v>36917</c:v>
                </c:pt>
                <c:pt idx="12373">
                  <c:v>36920</c:v>
                </c:pt>
                <c:pt idx="12374">
                  <c:v>36923</c:v>
                </c:pt>
                <c:pt idx="12375">
                  <c:v>36926</c:v>
                </c:pt>
                <c:pt idx="12376">
                  <c:v>36929</c:v>
                </c:pt>
                <c:pt idx="12377">
                  <c:v>36932</c:v>
                </c:pt>
                <c:pt idx="12378">
                  <c:v>36935</c:v>
                </c:pt>
                <c:pt idx="12379">
                  <c:v>36938</c:v>
                </c:pt>
                <c:pt idx="12380">
                  <c:v>36941</c:v>
                </c:pt>
                <c:pt idx="12381">
                  <c:v>36944</c:v>
                </c:pt>
                <c:pt idx="12382">
                  <c:v>36947</c:v>
                </c:pt>
                <c:pt idx="12383">
                  <c:v>36950</c:v>
                </c:pt>
                <c:pt idx="12384">
                  <c:v>36953</c:v>
                </c:pt>
                <c:pt idx="12385">
                  <c:v>36956</c:v>
                </c:pt>
                <c:pt idx="12386">
                  <c:v>36959</c:v>
                </c:pt>
                <c:pt idx="12387">
                  <c:v>36962</c:v>
                </c:pt>
                <c:pt idx="12388">
                  <c:v>36965</c:v>
                </c:pt>
                <c:pt idx="12389">
                  <c:v>36968</c:v>
                </c:pt>
                <c:pt idx="12390">
                  <c:v>36971</c:v>
                </c:pt>
                <c:pt idx="12391">
                  <c:v>36974</c:v>
                </c:pt>
                <c:pt idx="12392">
                  <c:v>36977</c:v>
                </c:pt>
                <c:pt idx="12393">
                  <c:v>36980</c:v>
                </c:pt>
                <c:pt idx="12394">
                  <c:v>36983</c:v>
                </c:pt>
                <c:pt idx="12395">
                  <c:v>36986</c:v>
                </c:pt>
                <c:pt idx="12396">
                  <c:v>36989</c:v>
                </c:pt>
                <c:pt idx="12397">
                  <c:v>36992</c:v>
                </c:pt>
                <c:pt idx="12398">
                  <c:v>36995</c:v>
                </c:pt>
                <c:pt idx="12399">
                  <c:v>36998</c:v>
                </c:pt>
                <c:pt idx="12400">
                  <c:v>37001</c:v>
                </c:pt>
                <c:pt idx="12401">
                  <c:v>37004</c:v>
                </c:pt>
                <c:pt idx="12402">
                  <c:v>37007</c:v>
                </c:pt>
                <c:pt idx="12403">
                  <c:v>37010</c:v>
                </c:pt>
                <c:pt idx="12404">
                  <c:v>37013</c:v>
                </c:pt>
                <c:pt idx="12405">
                  <c:v>37016</c:v>
                </c:pt>
                <c:pt idx="12406">
                  <c:v>37019</c:v>
                </c:pt>
                <c:pt idx="12407">
                  <c:v>37022</c:v>
                </c:pt>
                <c:pt idx="12408">
                  <c:v>37025</c:v>
                </c:pt>
                <c:pt idx="12409">
                  <c:v>37028</c:v>
                </c:pt>
                <c:pt idx="12410">
                  <c:v>37031</c:v>
                </c:pt>
                <c:pt idx="12411">
                  <c:v>37034</c:v>
                </c:pt>
                <c:pt idx="12412">
                  <c:v>37037</c:v>
                </c:pt>
                <c:pt idx="12413">
                  <c:v>37040</c:v>
                </c:pt>
                <c:pt idx="12414">
                  <c:v>37043</c:v>
                </c:pt>
                <c:pt idx="12415">
                  <c:v>37046</c:v>
                </c:pt>
                <c:pt idx="12416">
                  <c:v>37049</c:v>
                </c:pt>
                <c:pt idx="12417">
                  <c:v>37052</c:v>
                </c:pt>
                <c:pt idx="12418">
                  <c:v>37055</c:v>
                </c:pt>
                <c:pt idx="12419">
                  <c:v>37058</c:v>
                </c:pt>
                <c:pt idx="12420">
                  <c:v>37061</c:v>
                </c:pt>
                <c:pt idx="12421">
                  <c:v>37064</c:v>
                </c:pt>
                <c:pt idx="12422">
                  <c:v>37067</c:v>
                </c:pt>
                <c:pt idx="12423">
                  <c:v>37070</c:v>
                </c:pt>
                <c:pt idx="12424">
                  <c:v>37073</c:v>
                </c:pt>
                <c:pt idx="12425">
                  <c:v>37076</c:v>
                </c:pt>
                <c:pt idx="12426">
                  <c:v>37079</c:v>
                </c:pt>
                <c:pt idx="12427">
                  <c:v>37082</c:v>
                </c:pt>
                <c:pt idx="12428">
                  <c:v>37085</c:v>
                </c:pt>
                <c:pt idx="12429">
                  <c:v>37088</c:v>
                </c:pt>
                <c:pt idx="12430">
                  <c:v>37091</c:v>
                </c:pt>
                <c:pt idx="12431">
                  <c:v>37094</c:v>
                </c:pt>
                <c:pt idx="12432">
                  <c:v>37097</c:v>
                </c:pt>
                <c:pt idx="12433">
                  <c:v>37100</c:v>
                </c:pt>
                <c:pt idx="12434">
                  <c:v>37103</c:v>
                </c:pt>
                <c:pt idx="12435">
                  <c:v>37106</c:v>
                </c:pt>
                <c:pt idx="12436">
                  <c:v>37109</c:v>
                </c:pt>
                <c:pt idx="12437">
                  <c:v>37112</c:v>
                </c:pt>
                <c:pt idx="12438">
                  <c:v>37115</c:v>
                </c:pt>
                <c:pt idx="12439">
                  <c:v>37118</c:v>
                </c:pt>
                <c:pt idx="12440">
                  <c:v>37121</c:v>
                </c:pt>
                <c:pt idx="12441">
                  <c:v>37124</c:v>
                </c:pt>
                <c:pt idx="12442">
                  <c:v>37127</c:v>
                </c:pt>
                <c:pt idx="12443">
                  <c:v>37130</c:v>
                </c:pt>
                <c:pt idx="12444">
                  <c:v>37133</c:v>
                </c:pt>
                <c:pt idx="12445">
                  <c:v>37136</c:v>
                </c:pt>
                <c:pt idx="12446">
                  <c:v>37139</c:v>
                </c:pt>
                <c:pt idx="12447">
                  <c:v>37142</c:v>
                </c:pt>
                <c:pt idx="12448">
                  <c:v>37145</c:v>
                </c:pt>
                <c:pt idx="12449">
                  <c:v>37148</c:v>
                </c:pt>
                <c:pt idx="12450">
                  <c:v>37151</c:v>
                </c:pt>
                <c:pt idx="12451">
                  <c:v>37154</c:v>
                </c:pt>
                <c:pt idx="12452">
                  <c:v>37157</c:v>
                </c:pt>
                <c:pt idx="12453">
                  <c:v>37160</c:v>
                </c:pt>
                <c:pt idx="12454">
                  <c:v>37163</c:v>
                </c:pt>
                <c:pt idx="12455">
                  <c:v>37166</c:v>
                </c:pt>
                <c:pt idx="12456">
                  <c:v>37169</c:v>
                </c:pt>
                <c:pt idx="12457">
                  <c:v>37172</c:v>
                </c:pt>
                <c:pt idx="12458">
                  <c:v>37175</c:v>
                </c:pt>
                <c:pt idx="12459">
                  <c:v>37178</c:v>
                </c:pt>
                <c:pt idx="12460">
                  <c:v>37181</c:v>
                </c:pt>
                <c:pt idx="12461">
                  <c:v>37184</c:v>
                </c:pt>
                <c:pt idx="12462">
                  <c:v>37187</c:v>
                </c:pt>
                <c:pt idx="12463">
                  <c:v>37190</c:v>
                </c:pt>
                <c:pt idx="12464">
                  <c:v>37193</c:v>
                </c:pt>
                <c:pt idx="12465">
                  <c:v>37196</c:v>
                </c:pt>
                <c:pt idx="12466">
                  <c:v>37199</c:v>
                </c:pt>
                <c:pt idx="12467">
                  <c:v>37202</c:v>
                </c:pt>
                <c:pt idx="12468">
                  <c:v>37205</c:v>
                </c:pt>
                <c:pt idx="12469">
                  <c:v>37208</c:v>
                </c:pt>
                <c:pt idx="12470">
                  <c:v>37211</c:v>
                </c:pt>
                <c:pt idx="12471">
                  <c:v>37214</c:v>
                </c:pt>
                <c:pt idx="12472">
                  <c:v>37217</c:v>
                </c:pt>
                <c:pt idx="12473">
                  <c:v>37220</c:v>
                </c:pt>
                <c:pt idx="12474">
                  <c:v>37223</c:v>
                </c:pt>
                <c:pt idx="12475">
                  <c:v>37226</c:v>
                </c:pt>
                <c:pt idx="12476">
                  <c:v>37229</c:v>
                </c:pt>
                <c:pt idx="12477">
                  <c:v>37232</c:v>
                </c:pt>
                <c:pt idx="12478">
                  <c:v>37235</c:v>
                </c:pt>
                <c:pt idx="12479">
                  <c:v>37238</c:v>
                </c:pt>
                <c:pt idx="12480">
                  <c:v>37241</c:v>
                </c:pt>
                <c:pt idx="12481">
                  <c:v>37244</c:v>
                </c:pt>
                <c:pt idx="12482">
                  <c:v>37247</c:v>
                </c:pt>
                <c:pt idx="12483">
                  <c:v>37250</c:v>
                </c:pt>
                <c:pt idx="12484">
                  <c:v>37253</c:v>
                </c:pt>
                <c:pt idx="12485">
                  <c:v>37256</c:v>
                </c:pt>
                <c:pt idx="12486">
                  <c:v>37259</c:v>
                </c:pt>
                <c:pt idx="12487">
                  <c:v>37262</c:v>
                </c:pt>
                <c:pt idx="12488">
                  <c:v>37265</c:v>
                </c:pt>
                <c:pt idx="12489">
                  <c:v>37268</c:v>
                </c:pt>
                <c:pt idx="12490">
                  <c:v>37271</c:v>
                </c:pt>
                <c:pt idx="12491">
                  <c:v>37274</c:v>
                </c:pt>
                <c:pt idx="12492">
                  <c:v>37277</c:v>
                </c:pt>
                <c:pt idx="12493">
                  <c:v>37280</c:v>
                </c:pt>
                <c:pt idx="12494">
                  <c:v>37283</c:v>
                </c:pt>
                <c:pt idx="12495">
                  <c:v>37286</c:v>
                </c:pt>
                <c:pt idx="12496">
                  <c:v>37289</c:v>
                </c:pt>
                <c:pt idx="12497">
                  <c:v>37292</c:v>
                </c:pt>
                <c:pt idx="12498">
                  <c:v>37295</c:v>
                </c:pt>
                <c:pt idx="12499">
                  <c:v>37298</c:v>
                </c:pt>
                <c:pt idx="12500">
                  <c:v>37301</c:v>
                </c:pt>
                <c:pt idx="12501">
                  <c:v>37304</c:v>
                </c:pt>
                <c:pt idx="12502">
                  <c:v>37307</c:v>
                </c:pt>
                <c:pt idx="12503">
                  <c:v>37310</c:v>
                </c:pt>
                <c:pt idx="12504">
                  <c:v>37313</c:v>
                </c:pt>
                <c:pt idx="12505">
                  <c:v>37316</c:v>
                </c:pt>
                <c:pt idx="12506">
                  <c:v>37319</c:v>
                </c:pt>
                <c:pt idx="12507">
                  <c:v>37322</c:v>
                </c:pt>
                <c:pt idx="12508">
                  <c:v>37325</c:v>
                </c:pt>
                <c:pt idx="12509">
                  <c:v>37328</c:v>
                </c:pt>
                <c:pt idx="12510">
                  <c:v>37331</c:v>
                </c:pt>
                <c:pt idx="12511">
                  <c:v>37334</c:v>
                </c:pt>
                <c:pt idx="12512">
                  <c:v>37337</c:v>
                </c:pt>
                <c:pt idx="12513">
                  <c:v>37340</c:v>
                </c:pt>
                <c:pt idx="12514">
                  <c:v>37343</c:v>
                </c:pt>
                <c:pt idx="12515">
                  <c:v>37346</c:v>
                </c:pt>
                <c:pt idx="12516">
                  <c:v>37349</c:v>
                </c:pt>
                <c:pt idx="12517">
                  <c:v>37352</c:v>
                </c:pt>
                <c:pt idx="12518">
                  <c:v>37355</c:v>
                </c:pt>
                <c:pt idx="12519">
                  <c:v>37358</c:v>
                </c:pt>
                <c:pt idx="12520">
                  <c:v>37361</c:v>
                </c:pt>
                <c:pt idx="12521">
                  <c:v>37364</c:v>
                </c:pt>
                <c:pt idx="12522">
                  <c:v>37367</c:v>
                </c:pt>
                <c:pt idx="12523">
                  <c:v>37370</c:v>
                </c:pt>
                <c:pt idx="12524">
                  <c:v>37373</c:v>
                </c:pt>
                <c:pt idx="12525">
                  <c:v>37376</c:v>
                </c:pt>
                <c:pt idx="12526">
                  <c:v>37379</c:v>
                </c:pt>
                <c:pt idx="12527">
                  <c:v>37382</c:v>
                </c:pt>
                <c:pt idx="12528">
                  <c:v>37385</c:v>
                </c:pt>
                <c:pt idx="12529">
                  <c:v>37388</c:v>
                </c:pt>
                <c:pt idx="12530">
                  <c:v>37391</c:v>
                </c:pt>
                <c:pt idx="12531">
                  <c:v>37394</c:v>
                </c:pt>
                <c:pt idx="12532">
                  <c:v>37397</c:v>
                </c:pt>
                <c:pt idx="12533">
                  <c:v>37400</c:v>
                </c:pt>
                <c:pt idx="12534">
                  <c:v>37403</c:v>
                </c:pt>
                <c:pt idx="12535">
                  <c:v>37406</c:v>
                </c:pt>
                <c:pt idx="12536">
                  <c:v>37409</c:v>
                </c:pt>
                <c:pt idx="12537">
                  <c:v>37412</c:v>
                </c:pt>
                <c:pt idx="12538">
                  <c:v>37415</c:v>
                </c:pt>
                <c:pt idx="12539">
                  <c:v>37418</c:v>
                </c:pt>
                <c:pt idx="12540">
                  <c:v>37421</c:v>
                </c:pt>
                <c:pt idx="12541">
                  <c:v>37424</c:v>
                </c:pt>
                <c:pt idx="12542">
                  <c:v>37427</c:v>
                </c:pt>
                <c:pt idx="12543">
                  <c:v>37430</c:v>
                </c:pt>
                <c:pt idx="12544">
                  <c:v>37433</c:v>
                </c:pt>
                <c:pt idx="12545">
                  <c:v>37436</c:v>
                </c:pt>
                <c:pt idx="12546">
                  <c:v>37439</c:v>
                </c:pt>
                <c:pt idx="12547">
                  <c:v>37442</c:v>
                </c:pt>
                <c:pt idx="12548">
                  <c:v>37445</c:v>
                </c:pt>
                <c:pt idx="12549">
                  <c:v>37448</c:v>
                </c:pt>
                <c:pt idx="12550">
                  <c:v>37451</c:v>
                </c:pt>
                <c:pt idx="12551">
                  <c:v>37454</c:v>
                </c:pt>
                <c:pt idx="12552">
                  <c:v>37457</c:v>
                </c:pt>
                <c:pt idx="12553">
                  <c:v>37460</c:v>
                </c:pt>
                <c:pt idx="12554">
                  <c:v>37463</c:v>
                </c:pt>
                <c:pt idx="12555">
                  <c:v>37466</c:v>
                </c:pt>
                <c:pt idx="12556">
                  <c:v>37469</c:v>
                </c:pt>
                <c:pt idx="12557">
                  <c:v>37472</c:v>
                </c:pt>
                <c:pt idx="12558">
                  <c:v>37475</c:v>
                </c:pt>
                <c:pt idx="12559">
                  <c:v>37478</c:v>
                </c:pt>
                <c:pt idx="12560">
                  <c:v>37481</c:v>
                </c:pt>
                <c:pt idx="12561">
                  <c:v>37484</c:v>
                </c:pt>
                <c:pt idx="12562">
                  <c:v>37487</c:v>
                </c:pt>
                <c:pt idx="12563">
                  <c:v>37490</c:v>
                </c:pt>
                <c:pt idx="12564">
                  <c:v>37493</c:v>
                </c:pt>
                <c:pt idx="12565">
                  <c:v>37496</c:v>
                </c:pt>
                <c:pt idx="12566">
                  <c:v>37499</c:v>
                </c:pt>
                <c:pt idx="12567">
                  <c:v>37502</c:v>
                </c:pt>
                <c:pt idx="12568">
                  <c:v>37505</c:v>
                </c:pt>
                <c:pt idx="12569">
                  <c:v>37508</c:v>
                </c:pt>
                <c:pt idx="12570">
                  <c:v>37511</c:v>
                </c:pt>
                <c:pt idx="12571">
                  <c:v>37514</c:v>
                </c:pt>
                <c:pt idx="12572">
                  <c:v>37517</c:v>
                </c:pt>
                <c:pt idx="12573">
                  <c:v>37520</c:v>
                </c:pt>
                <c:pt idx="12574">
                  <c:v>37523</c:v>
                </c:pt>
                <c:pt idx="12575">
                  <c:v>37526</c:v>
                </c:pt>
                <c:pt idx="12576">
                  <c:v>37529</c:v>
                </c:pt>
                <c:pt idx="12577">
                  <c:v>37532</c:v>
                </c:pt>
                <c:pt idx="12578">
                  <c:v>37535</c:v>
                </c:pt>
                <c:pt idx="12579">
                  <c:v>37538</c:v>
                </c:pt>
                <c:pt idx="12580">
                  <c:v>37541</c:v>
                </c:pt>
                <c:pt idx="12581">
                  <c:v>37544</c:v>
                </c:pt>
                <c:pt idx="12582">
                  <c:v>37547</c:v>
                </c:pt>
                <c:pt idx="12583">
                  <c:v>37550</c:v>
                </c:pt>
                <c:pt idx="12584">
                  <c:v>37553</c:v>
                </c:pt>
                <c:pt idx="12585">
                  <c:v>37556</c:v>
                </c:pt>
                <c:pt idx="12586">
                  <c:v>37559</c:v>
                </c:pt>
                <c:pt idx="12587">
                  <c:v>37562</c:v>
                </c:pt>
                <c:pt idx="12588">
                  <c:v>37565</c:v>
                </c:pt>
                <c:pt idx="12589">
                  <c:v>37568</c:v>
                </c:pt>
                <c:pt idx="12590">
                  <c:v>37571</c:v>
                </c:pt>
                <c:pt idx="12591">
                  <c:v>37574</c:v>
                </c:pt>
                <c:pt idx="12592">
                  <c:v>37577</c:v>
                </c:pt>
                <c:pt idx="12593">
                  <c:v>37580</c:v>
                </c:pt>
                <c:pt idx="12594">
                  <c:v>37583</c:v>
                </c:pt>
                <c:pt idx="12595">
                  <c:v>37586</c:v>
                </c:pt>
                <c:pt idx="12596">
                  <c:v>37589</c:v>
                </c:pt>
                <c:pt idx="12597">
                  <c:v>37592</c:v>
                </c:pt>
                <c:pt idx="12598">
                  <c:v>37595</c:v>
                </c:pt>
                <c:pt idx="12599">
                  <c:v>37598</c:v>
                </c:pt>
                <c:pt idx="12600">
                  <c:v>37601</c:v>
                </c:pt>
                <c:pt idx="12601">
                  <c:v>37604</c:v>
                </c:pt>
                <c:pt idx="12602">
                  <c:v>37607</c:v>
                </c:pt>
                <c:pt idx="12603">
                  <c:v>37610</c:v>
                </c:pt>
                <c:pt idx="12604">
                  <c:v>37613</c:v>
                </c:pt>
                <c:pt idx="12605">
                  <c:v>37616</c:v>
                </c:pt>
                <c:pt idx="12606">
                  <c:v>37619</c:v>
                </c:pt>
                <c:pt idx="12607">
                  <c:v>37622</c:v>
                </c:pt>
                <c:pt idx="12608">
                  <c:v>37625</c:v>
                </c:pt>
                <c:pt idx="12609">
                  <c:v>37628</c:v>
                </c:pt>
                <c:pt idx="12610">
                  <c:v>37631</c:v>
                </c:pt>
                <c:pt idx="12611">
                  <c:v>37634</c:v>
                </c:pt>
                <c:pt idx="12612">
                  <c:v>37637</c:v>
                </c:pt>
                <c:pt idx="12613">
                  <c:v>37640</c:v>
                </c:pt>
                <c:pt idx="12614">
                  <c:v>37643</c:v>
                </c:pt>
                <c:pt idx="12615">
                  <c:v>37646</c:v>
                </c:pt>
                <c:pt idx="12616">
                  <c:v>37649</c:v>
                </c:pt>
                <c:pt idx="12617">
                  <c:v>37652</c:v>
                </c:pt>
                <c:pt idx="12618">
                  <c:v>37655</c:v>
                </c:pt>
                <c:pt idx="12619">
                  <c:v>37658</c:v>
                </c:pt>
                <c:pt idx="12620">
                  <c:v>37661</c:v>
                </c:pt>
                <c:pt idx="12621">
                  <c:v>37664</c:v>
                </c:pt>
                <c:pt idx="12622">
                  <c:v>37667</c:v>
                </c:pt>
                <c:pt idx="12623">
                  <c:v>37670</c:v>
                </c:pt>
                <c:pt idx="12624">
                  <c:v>37673</c:v>
                </c:pt>
                <c:pt idx="12625">
                  <c:v>37676</c:v>
                </c:pt>
                <c:pt idx="12626">
                  <c:v>37679</c:v>
                </c:pt>
                <c:pt idx="12627">
                  <c:v>37682</c:v>
                </c:pt>
                <c:pt idx="12628">
                  <c:v>37685</c:v>
                </c:pt>
                <c:pt idx="12629">
                  <c:v>37688</c:v>
                </c:pt>
                <c:pt idx="12630">
                  <c:v>37691</c:v>
                </c:pt>
                <c:pt idx="12631">
                  <c:v>37694</c:v>
                </c:pt>
                <c:pt idx="12632">
                  <c:v>37697</c:v>
                </c:pt>
                <c:pt idx="12633">
                  <c:v>37700</c:v>
                </c:pt>
                <c:pt idx="12634">
                  <c:v>37703</c:v>
                </c:pt>
                <c:pt idx="12635">
                  <c:v>37706</c:v>
                </c:pt>
                <c:pt idx="12636">
                  <c:v>37709</c:v>
                </c:pt>
                <c:pt idx="12637">
                  <c:v>37712</c:v>
                </c:pt>
                <c:pt idx="12638">
                  <c:v>37715</c:v>
                </c:pt>
                <c:pt idx="12639">
                  <c:v>37718</c:v>
                </c:pt>
                <c:pt idx="12640">
                  <c:v>37721</c:v>
                </c:pt>
                <c:pt idx="12641">
                  <c:v>37724</c:v>
                </c:pt>
                <c:pt idx="12642">
                  <c:v>37727</c:v>
                </c:pt>
                <c:pt idx="12643">
                  <c:v>37730</c:v>
                </c:pt>
                <c:pt idx="12644">
                  <c:v>37733</c:v>
                </c:pt>
                <c:pt idx="12645">
                  <c:v>37736</c:v>
                </c:pt>
                <c:pt idx="12646">
                  <c:v>37739</c:v>
                </c:pt>
                <c:pt idx="12647">
                  <c:v>37742</c:v>
                </c:pt>
                <c:pt idx="12648">
                  <c:v>37745</c:v>
                </c:pt>
                <c:pt idx="12649">
                  <c:v>37748</c:v>
                </c:pt>
                <c:pt idx="12650">
                  <c:v>37751</c:v>
                </c:pt>
                <c:pt idx="12651">
                  <c:v>37754</c:v>
                </c:pt>
                <c:pt idx="12652">
                  <c:v>37757</c:v>
                </c:pt>
                <c:pt idx="12653">
                  <c:v>37760</c:v>
                </c:pt>
                <c:pt idx="12654">
                  <c:v>37763</c:v>
                </c:pt>
                <c:pt idx="12655">
                  <c:v>37766</c:v>
                </c:pt>
                <c:pt idx="12656">
                  <c:v>37769</c:v>
                </c:pt>
                <c:pt idx="12657">
                  <c:v>37772</c:v>
                </c:pt>
                <c:pt idx="12658">
                  <c:v>37775</c:v>
                </c:pt>
                <c:pt idx="12659">
                  <c:v>37778</c:v>
                </c:pt>
                <c:pt idx="12660">
                  <c:v>37781</c:v>
                </c:pt>
                <c:pt idx="12661">
                  <c:v>37784</c:v>
                </c:pt>
                <c:pt idx="12662">
                  <c:v>37787</c:v>
                </c:pt>
                <c:pt idx="12663">
                  <c:v>37790</c:v>
                </c:pt>
                <c:pt idx="12664">
                  <c:v>37793</c:v>
                </c:pt>
                <c:pt idx="12665">
                  <c:v>37796</c:v>
                </c:pt>
                <c:pt idx="12666">
                  <c:v>37799</c:v>
                </c:pt>
                <c:pt idx="12667">
                  <c:v>37802</c:v>
                </c:pt>
                <c:pt idx="12668">
                  <c:v>37805</c:v>
                </c:pt>
                <c:pt idx="12669">
                  <c:v>37808</c:v>
                </c:pt>
                <c:pt idx="12670">
                  <c:v>37811</c:v>
                </c:pt>
                <c:pt idx="12671">
                  <c:v>37814</c:v>
                </c:pt>
                <c:pt idx="12672">
                  <c:v>37817</c:v>
                </c:pt>
                <c:pt idx="12673">
                  <c:v>37820</c:v>
                </c:pt>
                <c:pt idx="12674">
                  <c:v>37823</c:v>
                </c:pt>
                <c:pt idx="12675">
                  <c:v>37826</c:v>
                </c:pt>
                <c:pt idx="12676">
                  <c:v>37829</c:v>
                </c:pt>
                <c:pt idx="12677">
                  <c:v>37832</c:v>
                </c:pt>
                <c:pt idx="12678">
                  <c:v>37835</c:v>
                </c:pt>
                <c:pt idx="12679">
                  <c:v>37838</c:v>
                </c:pt>
                <c:pt idx="12680">
                  <c:v>37841</c:v>
                </c:pt>
                <c:pt idx="12681">
                  <c:v>37844</c:v>
                </c:pt>
                <c:pt idx="12682">
                  <c:v>37847</c:v>
                </c:pt>
                <c:pt idx="12683">
                  <c:v>37850</c:v>
                </c:pt>
                <c:pt idx="12684">
                  <c:v>37853</c:v>
                </c:pt>
                <c:pt idx="12685">
                  <c:v>37856</c:v>
                </c:pt>
                <c:pt idx="12686">
                  <c:v>37859</c:v>
                </c:pt>
                <c:pt idx="12687">
                  <c:v>37862</c:v>
                </c:pt>
                <c:pt idx="12688">
                  <c:v>37865</c:v>
                </c:pt>
                <c:pt idx="12689">
                  <c:v>37868</c:v>
                </c:pt>
                <c:pt idx="12690">
                  <c:v>37871</c:v>
                </c:pt>
                <c:pt idx="12691">
                  <c:v>37874</c:v>
                </c:pt>
                <c:pt idx="12692">
                  <c:v>37877</c:v>
                </c:pt>
                <c:pt idx="12693">
                  <c:v>37880</c:v>
                </c:pt>
                <c:pt idx="12694">
                  <c:v>37883</c:v>
                </c:pt>
                <c:pt idx="12695">
                  <c:v>37886</c:v>
                </c:pt>
                <c:pt idx="12696">
                  <c:v>37889</c:v>
                </c:pt>
                <c:pt idx="12697">
                  <c:v>37892</c:v>
                </c:pt>
                <c:pt idx="12698">
                  <c:v>37895</c:v>
                </c:pt>
                <c:pt idx="12699">
                  <c:v>37898</c:v>
                </c:pt>
                <c:pt idx="12700">
                  <c:v>37901</c:v>
                </c:pt>
                <c:pt idx="12701">
                  <c:v>37904</c:v>
                </c:pt>
                <c:pt idx="12702">
                  <c:v>37907</c:v>
                </c:pt>
                <c:pt idx="12703">
                  <c:v>37910</c:v>
                </c:pt>
                <c:pt idx="12704">
                  <c:v>37913</c:v>
                </c:pt>
                <c:pt idx="12705">
                  <c:v>37916</c:v>
                </c:pt>
                <c:pt idx="12706">
                  <c:v>37919</c:v>
                </c:pt>
                <c:pt idx="12707">
                  <c:v>37922</c:v>
                </c:pt>
                <c:pt idx="12708">
                  <c:v>37925</c:v>
                </c:pt>
                <c:pt idx="12709">
                  <c:v>37928</c:v>
                </c:pt>
                <c:pt idx="12710">
                  <c:v>37931</c:v>
                </c:pt>
                <c:pt idx="12711">
                  <c:v>37934</c:v>
                </c:pt>
                <c:pt idx="12712">
                  <c:v>37937</c:v>
                </c:pt>
                <c:pt idx="12713">
                  <c:v>37940</c:v>
                </c:pt>
                <c:pt idx="12714">
                  <c:v>37943</c:v>
                </c:pt>
                <c:pt idx="12715">
                  <c:v>37946</c:v>
                </c:pt>
                <c:pt idx="12716">
                  <c:v>37949</c:v>
                </c:pt>
                <c:pt idx="12717">
                  <c:v>37952</c:v>
                </c:pt>
                <c:pt idx="12718">
                  <c:v>37955</c:v>
                </c:pt>
                <c:pt idx="12719">
                  <c:v>37958</c:v>
                </c:pt>
                <c:pt idx="12720">
                  <c:v>37961</c:v>
                </c:pt>
                <c:pt idx="12721">
                  <c:v>37964</c:v>
                </c:pt>
                <c:pt idx="12722">
                  <c:v>37967</c:v>
                </c:pt>
                <c:pt idx="12723">
                  <c:v>37970</c:v>
                </c:pt>
                <c:pt idx="12724">
                  <c:v>37973</c:v>
                </c:pt>
                <c:pt idx="12725">
                  <c:v>37976</c:v>
                </c:pt>
                <c:pt idx="12726">
                  <c:v>37979</c:v>
                </c:pt>
                <c:pt idx="12727">
                  <c:v>37982</c:v>
                </c:pt>
                <c:pt idx="12728">
                  <c:v>37985</c:v>
                </c:pt>
                <c:pt idx="12729">
                  <c:v>37988</c:v>
                </c:pt>
                <c:pt idx="12730">
                  <c:v>37991</c:v>
                </c:pt>
                <c:pt idx="12731">
                  <c:v>37994</c:v>
                </c:pt>
                <c:pt idx="12732">
                  <c:v>37997</c:v>
                </c:pt>
                <c:pt idx="12733">
                  <c:v>38000</c:v>
                </c:pt>
                <c:pt idx="12734">
                  <c:v>38003</c:v>
                </c:pt>
                <c:pt idx="12735">
                  <c:v>38006</c:v>
                </c:pt>
                <c:pt idx="12736">
                  <c:v>38009</c:v>
                </c:pt>
                <c:pt idx="12737">
                  <c:v>38012</c:v>
                </c:pt>
                <c:pt idx="12738">
                  <c:v>38015</c:v>
                </c:pt>
                <c:pt idx="12739">
                  <c:v>38018</c:v>
                </c:pt>
                <c:pt idx="12740">
                  <c:v>38021</c:v>
                </c:pt>
                <c:pt idx="12741">
                  <c:v>38024</c:v>
                </c:pt>
                <c:pt idx="12742">
                  <c:v>38027</c:v>
                </c:pt>
                <c:pt idx="12743">
                  <c:v>38030</c:v>
                </c:pt>
                <c:pt idx="12744">
                  <c:v>38033</c:v>
                </c:pt>
                <c:pt idx="12745">
                  <c:v>38036</c:v>
                </c:pt>
                <c:pt idx="12746">
                  <c:v>38039</c:v>
                </c:pt>
                <c:pt idx="12747">
                  <c:v>38042</c:v>
                </c:pt>
                <c:pt idx="12748">
                  <c:v>38045</c:v>
                </c:pt>
                <c:pt idx="12749">
                  <c:v>38048</c:v>
                </c:pt>
                <c:pt idx="12750">
                  <c:v>38051</c:v>
                </c:pt>
                <c:pt idx="12751">
                  <c:v>38054</c:v>
                </c:pt>
                <c:pt idx="12752">
                  <c:v>38057</c:v>
                </c:pt>
                <c:pt idx="12753">
                  <c:v>38060</c:v>
                </c:pt>
                <c:pt idx="12754">
                  <c:v>38063</c:v>
                </c:pt>
                <c:pt idx="12755">
                  <c:v>38066</c:v>
                </c:pt>
                <c:pt idx="12756">
                  <c:v>38069</c:v>
                </c:pt>
                <c:pt idx="12757">
                  <c:v>38072</c:v>
                </c:pt>
                <c:pt idx="12758">
                  <c:v>38075</c:v>
                </c:pt>
                <c:pt idx="12759">
                  <c:v>38078</c:v>
                </c:pt>
                <c:pt idx="12760">
                  <c:v>38081</c:v>
                </c:pt>
                <c:pt idx="12761">
                  <c:v>38084</c:v>
                </c:pt>
                <c:pt idx="12762">
                  <c:v>38087</c:v>
                </c:pt>
                <c:pt idx="12763">
                  <c:v>38090</c:v>
                </c:pt>
                <c:pt idx="12764">
                  <c:v>38093</c:v>
                </c:pt>
                <c:pt idx="12765">
                  <c:v>38096</c:v>
                </c:pt>
                <c:pt idx="12766">
                  <c:v>38099</c:v>
                </c:pt>
                <c:pt idx="12767">
                  <c:v>38102</c:v>
                </c:pt>
                <c:pt idx="12768">
                  <c:v>38105</c:v>
                </c:pt>
                <c:pt idx="12769">
                  <c:v>38108</c:v>
                </c:pt>
                <c:pt idx="12770">
                  <c:v>38111</c:v>
                </c:pt>
                <c:pt idx="12771">
                  <c:v>38114</c:v>
                </c:pt>
                <c:pt idx="12772">
                  <c:v>38117</c:v>
                </c:pt>
                <c:pt idx="12773">
                  <c:v>38120</c:v>
                </c:pt>
                <c:pt idx="12774">
                  <c:v>38123</c:v>
                </c:pt>
                <c:pt idx="12775">
                  <c:v>38126</c:v>
                </c:pt>
                <c:pt idx="12776">
                  <c:v>38129</c:v>
                </c:pt>
                <c:pt idx="12777">
                  <c:v>38132</c:v>
                </c:pt>
                <c:pt idx="12778">
                  <c:v>38135</c:v>
                </c:pt>
                <c:pt idx="12779">
                  <c:v>38138</c:v>
                </c:pt>
                <c:pt idx="12780">
                  <c:v>38141</c:v>
                </c:pt>
                <c:pt idx="12781">
                  <c:v>38144</c:v>
                </c:pt>
                <c:pt idx="12782">
                  <c:v>38147</c:v>
                </c:pt>
                <c:pt idx="12783">
                  <c:v>38150</c:v>
                </c:pt>
                <c:pt idx="12784">
                  <c:v>38153</c:v>
                </c:pt>
                <c:pt idx="12785">
                  <c:v>38156</c:v>
                </c:pt>
                <c:pt idx="12786">
                  <c:v>38159</c:v>
                </c:pt>
                <c:pt idx="12787">
                  <c:v>38162</c:v>
                </c:pt>
                <c:pt idx="12788">
                  <c:v>38165</c:v>
                </c:pt>
                <c:pt idx="12789">
                  <c:v>38168</c:v>
                </c:pt>
                <c:pt idx="12790">
                  <c:v>38171</c:v>
                </c:pt>
                <c:pt idx="12791">
                  <c:v>38174</c:v>
                </c:pt>
                <c:pt idx="12792">
                  <c:v>38177</c:v>
                </c:pt>
                <c:pt idx="12793">
                  <c:v>38180</c:v>
                </c:pt>
                <c:pt idx="12794">
                  <c:v>38183</c:v>
                </c:pt>
                <c:pt idx="12795">
                  <c:v>38186</c:v>
                </c:pt>
                <c:pt idx="12796">
                  <c:v>38189</c:v>
                </c:pt>
                <c:pt idx="12797">
                  <c:v>38192</c:v>
                </c:pt>
                <c:pt idx="12798">
                  <c:v>38195</c:v>
                </c:pt>
                <c:pt idx="12799">
                  <c:v>38198</c:v>
                </c:pt>
                <c:pt idx="12800">
                  <c:v>38201</c:v>
                </c:pt>
                <c:pt idx="12801">
                  <c:v>38204</c:v>
                </c:pt>
                <c:pt idx="12802">
                  <c:v>38207</c:v>
                </c:pt>
                <c:pt idx="12803">
                  <c:v>38210</c:v>
                </c:pt>
                <c:pt idx="12804">
                  <c:v>38213</c:v>
                </c:pt>
                <c:pt idx="12805">
                  <c:v>38216</c:v>
                </c:pt>
                <c:pt idx="12806">
                  <c:v>38219</c:v>
                </c:pt>
                <c:pt idx="12807">
                  <c:v>38222</c:v>
                </c:pt>
                <c:pt idx="12808">
                  <c:v>38225</c:v>
                </c:pt>
                <c:pt idx="12809">
                  <c:v>38228</c:v>
                </c:pt>
                <c:pt idx="12810">
                  <c:v>38231</c:v>
                </c:pt>
                <c:pt idx="12811">
                  <c:v>38234</c:v>
                </c:pt>
                <c:pt idx="12812">
                  <c:v>38237</c:v>
                </c:pt>
                <c:pt idx="12813">
                  <c:v>38240</c:v>
                </c:pt>
                <c:pt idx="12814">
                  <c:v>38243</c:v>
                </c:pt>
                <c:pt idx="12815">
                  <c:v>38246</c:v>
                </c:pt>
                <c:pt idx="12816">
                  <c:v>38249</c:v>
                </c:pt>
                <c:pt idx="12817">
                  <c:v>38252</c:v>
                </c:pt>
                <c:pt idx="12818">
                  <c:v>38255</c:v>
                </c:pt>
                <c:pt idx="12819">
                  <c:v>38258</c:v>
                </c:pt>
                <c:pt idx="12820">
                  <c:v>38261</c:v>
                </c:pt>
                <c:pt idx="12821">
                  <c:v>38264</c:v>
                </c:pt>
                <c:pt idx="12822">
                  <c:v>38267</c:v>
                </c:pt>
                <c:pt idx="12823">
                  <c:v>38270</c:v>
                </c:pt>
                <c:pt idx="12824">
                  <c:v>38273</c:v>
                </c:pt>
                <c:pt idx="12825">
                  <c:v>38276</c:v>
                </c:pt>
                <c:pt idx="12826">
                  <c:v>38279</c:v>
                </c:pt>
                <c:pt idx="12827">
                  <c:v>38282</c:v>
                </c:pt>
                <c:pt idx="12828">
                  <c:v>38285</c:v>
                </c:pt>
                <c:pt idx="12829">
                  <c:v>38288</c:v>
                </c:pt>
                <c:pt idx="12830">
                  <c:v>38291</c:v>
                </c:pt>
                <c:pt idx="12831">
                  <c:v>38294</c:v>
                </c:pt>
                <c:pt idx="12832">
                  <c:v>38297</c:v>
                </c:pt>
                <c:pt idx="12833">
                  <c:v>38300</c:v>
                </c:pt>
                <c:pt idx="12834">
                  <c:v>38303</c:v>
                </c:pt>
                <c:pt idx="12835">
                  <c:v>38306</c:v>
                </c:pt>
                <c:pt idx="12836">
                  <c:v>38309</c:v>
                </c:pt>
                <c:pt idx="12837">
                  <c:v>38312</c:v>
                </c:pt>
                <c:pt idx="12838">
                  <c:v>38315</c:v>
                </c:pt>
                <c:pt idx="12839">
                  <c:v>38318</c:v>
                </c:pt>
                <c:pt idx="12840">
                  <c:v>38321</c:v>
                </c:pt>
                <c:pt idx="12841">
                  <c:v>38324</c:v>
                </c:pt>
                <c:pt idx="12842">
                  <c:v>38327</c:v>
                </c:pt>
                <c:pt idx="12843">
                  <c:v>38330</c:v>
                </c:pt>
                <c:pt idx="12844">
                  <c:v>38333</c:v>
                </c:pt>
                <c:pt idx="12845">
                  <c:v>38336</c:v>
                </c:pt>
                <c:pt idx="12846">
                  <c:v>38339</c:v>
                </c:pt>
                <c:pt idx="12847">
                  <c:v>38342</c:v>
                </c:pt>
                <c:pt idx="12848">
                  <c:v>38345</c:v>
                </c:pt>
                <c:pt idx="12849">
                  <c:v>38348</c:v>
                </c:pt>
                <c:pt idx="12850">
                  <c:v>38351</c:v>
                </c:pt>
                <c:pt idx="12851">
                  <c:v>38354</c:v>
                </c:pt>
                <c:pt idx="12852">
                  <c:v>38357</c:v>
                </c:pt>
                <c:pt idx="12853">
                  <c:v>38360</c:v>
                </c:pt>
                <c:pt idx="12854">
                  <c:v>38363</c:v>
                </c:pt>
                <c:pt idx="12855">
                  <c:v>38366</c:v>
                </c:pt>
                <c:pt idx="12856">
                  <c:v>38369</c:v>
                </c:pt>
                <c:pt idx="12857">
                  <c:v>38372</c:v>
                </c:pt>
                <c:pt idx="12858">
                  <c:v>38375</c:v>
                </c:pt>
                <c:pt idx="12859">
                  <c:v>38378</c:v>
                </c:pt>
                <c:pt idx="12860">
                  <c:v>38381</c:v>
                </c:pt>
                <c:pt idx="12861">
                  <c:v>38384</c:v>
                </c:pt>
                <c:pt idx="12862">
                  <c:v>38387</c:v>
                </c:pt>
                <c:pt idx="12863">
                  <c:v>38390</c:v>
                </c:pt>
                <c:pt idx="12864">
                  <c:v>38393</c:v>
                </c:pt>
                <c:pt idx="12865">
                  <c:v>38396</c:v>
                </c:pt>
                <c:pt idx="12866">
                  <c:v>38399</c:v>
                </c:pt>
                <c:pt idx="12867">
                  <c:v>38402</c:v>
                </c:pt>
                <c:pt idx="12868">
                  <c:v>38405</c:v>
                </c:pt>
                <c:pt idx="12869">
                  <c:v>38408</c:v>
                </c:pt>
                <c:pt idx="12870">
                  <c:v>38411</c:v>
                </c:pt>
                <c:pt idx="12871">
                  <c:v>38414</c:v>
                </c:pt>
                <c:pt idx="12872">
                  <c:v>38417</c:v>
                </c:pt>
                <c:pt idx="12873">
                  <c:v>38420</c:v>
                </c:pt>
                <c:pt idx="12874">
                  <c:v>38423</c:v>
                </c:pt>
                <c:pt idx="12875">
                  <c:v>38426</c:v>
                </c:pt>
                <c:pt idx="12876">
                  <c:v>38429</c:v>
                </c:pt>
                <c:pt idx="12877">
                  <c:v>38432</c:v>
                </c:pt>
                <c:pt idx="12878">
                  <c:v>38435</c:v>
                </c:pt>
                <c:pt idx="12879">
                  <c:v>38438</c:v>
                </c:pt>
                <c:pt idx="12880">
                  <c:v>38441</c:v>
                </c:pt>
                <c:pt idx="12881">
                  <c:v>38444</c:v>
                </c:pt>
                <c:pt idx="12882">
                  <c:v>38447</c:v>
                </c:pt>
                <c:pt idx="12883">
                  <c:v>38450</c:v>
                </c:pt>
                <c:pt idx="12884">
                  <c:v>38453</c:v>
                </c:pt>
                <c:pt idx="12885">
                  <c:v>38456</c:v>
                </c:pt>
                <c:pt idx="12886">
                  <c:v>38459</c:v>
                </c:pt>
                <c:pt idx="12887">
                  <c:v>38462</c:v>
                </c:pt>
                <c:pt idx="12888">
                  <c:v>38465</c:v>
                </c:pt>
                <c:pt idx="12889">
                  <c:v>38468</c:v>
                </c:pt>
                <c:pt idx="12890">
                  <c:v>38471</c:v>
                </c:pt>
                <c:pt idx="12891">
                  <c:v>38474</c:v>
                </c:pt>
                <c:pt idx="12892">
                  <c:v>38477</c:v>
                </c:pt>
                <c:pt idx="12893">
                  <c:v>38480</c:v>
                </c:pt>
                <c:pt idx="12894">
                  <c:v>38483</c:v>
                </c:pt>
                <c:pt idx="12895">
                  <c:v>38486</c:v>
                </c:pt>
                <c:pt idx="12896">
                  <c:v>38489</c:v>
                </c:pt>
                <c:pt idx="12897">
                  <c:v>38492</c:v>
                </c:pt>
                <c:pt idx="12898">
                  <c:v>38495</c:v>
                </c:pt>
                <c:pt idx="12899">
                  <c:v>38498</c:v>
                </c:pt>
                <c:pt idx="12900">
                  <c:v>38501</c:v>
                </c:pt>
                <c:pt idx="12901">
                  <c:v>38504</c:v>
                </c:pt>
                <c:pt idx="12902">
                  <c:v>38507</c:v>
                </c:pt>
                <c:pt idx="12903">
                  <c:v>38510</c:v>
                </c:pt>
                <c:pt idx="12904">
                  <c:v>38513</c:v>
                </c:pt>
                <c:pt idx="12905">
                  <c:v>38516</c:v>
                </c:pt>
                <c:pt idx="12906">
                  <c:v>38519</c:v>
                </c:pt>
                <c:pt idx="12907">
                  <c:v>38522</c:v>
                </c:pt>
                <c:pt idx="12908">
                  <c:v>38525</c:v>
                </c:pt>
                <c:pt idx="12909">
                  <c:v>38528</c:v>
                </c:pt>
                <c:pt idx="12910">
                  <c:v>38531</c:v>
                </c:pt>
                <c:pt idx="12911">
                  <c:v>38534</c:v>
                </c:pt>
                <c:pt idx="12912">
                  <c:v>38537</c:v>
                </c:pt>
                <c:pt idx="12913">
                  <c:v>38540</c:v>
                </c:pt>
                <c:pt idx="12914">
                  <c:v>38543</c:v>
                </c:pt>
                <c:pt idx="12915">
                  <c:v>38546</c:v>
                </c:pt>
                <c:pt idx="12916">
                  <c:v>38549</c:v>
                </c:pt>
                <c:pt idx="12917">
                  <c:v>38552</c:v>
                </c:pt>
                <c:pt idx="12918">
                  <c:v>38555</c:v>
                </c:pt>
                <c:pt idx="12919">
                  <c:v>38558</c:v>
                </c:pt>
                <c:pt idx="12920">
                  <c:v>38561</c:v>
                </c:pt>
                <c:pt idx="12921">
                  <c:v>38564</c:v>
                </c:pt>
                <c:pt idx="12922">
                  <c:v>38567</c:v>
                </c:pt>
                <c:pt idx="12923">
                  <c:v>38570</c:v>
                </c:pt>
                <c:pt idx="12924">
                  <c:v>38573</c:v>
                </c:pt>
                <c:pt idx="12925">
                  <c:v>38576</c:v>
                </c:pt>
                <c:pt idx="12926">
                  <c:v>38579</c:v>
                </c:pt>
                <c:pt idx="12927">
                  <c:v>38582</c:v>
                </c:pt>
                <c:pt idx="12928">
                  <c:v>38585</c:v>
                </c:pt>
                <c:pt idx="12929">
                  <c:v>38588</c:v>
                </c:pt>
                <c:pt idx="12930">
                  <c:v>38591</c:v>
                </c:pt>
                <c:pt idx="12931">
                  <c:v>38594</c:v>
                </c:pt>
                <c:pt idx="12932">
                  <c:v>38597</c:v>
                </c:pt>
                <c:pt idx="12933">
                  <c:v>38600</c:v>
                </c:pt>
                <c:pt idx="12934">
                  <c:v>38603</c:v>
                </c:pt>
                <c:pt idx="12935">
                  <c:v>38606</c:v>
                </c:pt>
                <c:pt idx="12936">
                  <c:v>38609</c:v>
                </c:pt>
                <c:pt idx="12937">
                  <c:v>38612</c:v>
                </c:pt>
                <c:pt idx="12938">
                  <c:v>38615</c:v>
                </c:pt>
                <c:pt idx="12939">
                  <c:v>38618</c:v>
                </c:pt>
                <c:pt idx="12940">
                  <c:v>38621</c:v>
                </c:pt>
                <c:pt idx="12941">
                  <c:v>38624</c:v>
                </c:pt>
                <c:pt idx="12942">
                  <c:v>38627</c:v>
                </c:pt>
                <c:pt idx="12943">
                  <c:v>38630</c:v>
                </c:pt>
                <c:pt idx="12944">
                  <c:v>38633</c:v>
                </c:pt>
                <c:pt idx="12945">
                  <c:v>38636</c:v>
                </c:pt>
                <c:pt idx="12946">
                  <c:v>38639</c:v>
                </c:pt>
                <c:pt idx="12947">
                  <c:v>38642</c:v>
                </c:pt>
                <c:pt idx="12948">
                  <c:v>38645</c:v>
                </c:pt>
                <c:pt idx="12949">
                  <c:v>38648</c:v>
                </c:pt>
                <c:pt idx="12950">
                  <c:v>38651</c:v>
                </c:pt>
                <c:pt idx="12951">
                  <c:v>38654</c:v>
                </c:pt>
                <c:pt idx="12952">
                  <c:v>38657</c:v>
                </c:pt>
                <c:pt idx="12953">
                  <c:v>38660</c:v>
                </c:pt>
                <c:pt idx="12954">
                  <c:v>38663</c:v>
                </c:pt>
                <c:pt idx="12955">
                  <c:v>38666</c:v>
                </c:pt>
                <c:pt idx="12956">
                  <c:v>38669</c:v>
                </c:pt>
                <c:pt idx="12957">
                  <c:v>38672</c:v>
                </c:pt>
                <c:pt idx="12958">
                  <c:v>38675</c:v>
                </c:pt>
                <c:pt idx="12959">
                  <c:v>38678</c:v>
                </c:pt>
                <c:pt idx="12960">
                  <c:v>38681</c:v>
                </c:pt>
                <c:pt idx="12961">
                  <c:v>38684</c:v>
                </c:pt>
                <c:pt idx="12962">
                  <c:v>38687</c:v>
                </c:pt>
                <c:pt idx="12963">
                  <c:v>38690</c:v>
                </c:pt>
                <c:pt idx="12964">
                  <c:v>38693</c:v>
                </c:pt>
                <c:pt idx="12965">
                  <c:v>38696</c:v>
                </c:pt>
                <c:pt idx="12966">
                  <c:v>38699</c:v>
                </c:pt>
                <c:pt idx="12967">
                  <c:v>38702</c:v>
                </c:pt>
                <c:pt idx="12968">
                  <c:v>38705</c:v>
                </c:pt>
                <c:pt idx="12969">
                  <c:v>38708</c:v>
                </c:pt>
                <c:pt idx="12970">
                  <c:v>38711</c:v>
                </c:pt>
                <c:pt idx="12971">
                  <c:v>38714</c:v>
                </c:pt>
                <c:pt idx="12972">
                  <c:v>38717</c:v>
                </c:pt>
                <c:pt idx="12973">
                  <c:v>38720</c:v>
                </c:pt>
                <c:pt idx="12974">
                  <c:v>38723</c:v>
                </c:pt>
                <c:pt idx="12975">
                  <c:v>38726</c:v>
                </c:pt>
                <c:pt idx="12976">
                  <c:v>38729</c:v>
                </c:pt>
                <c:pt idx="12977">
                  <c:v>38732</c:v>
                </c:pt>
                <c:pt idx="12978">
                  <c:v>38735</c:v>
                </c:pt>
                <c:pt idx="12979">
                  <c:v>38738</c:v>
                </c:pt>
                <c:pt idx="12980">
                  <c:v>38741</c:v>
                </c:pt>
                <c:pt idx="12981">
                  <c:v>38744</c:v>
                </c:pt>
                <c:pt idx="12982">
                  <c:v>38747</c:v>
                </c:pt>
                <c:pt idx="12983">
                  <c:v>38750</c:v>
                </c:pt>
                <c:pt idx="12984">
                  <c:v>38753</c:v>
                </c:pt>
                <c:pt idx="12985">
                  <c:v>38756</c:v>
                </c:pt>
                <c:pt idx="12986">
                  <c:v>38759</c:v>
                </c:pt>
                <c:pt idx="12987">
                  <c:v>38762</c:v>
                </c:pt>
                <c:pt idx="12988">
                  <c:v>38765</c:v>
                </c:pt>
                <c:pt idx="12989">
                  <c:v>38768</c:v>
                </c:pt>
                <c:pt idx="12990">
                  <c:v>38771</c:v>
                </c:pt>
                <c:pt idx="12991">
                  <c:v>38774</c:v>
                </c:pt>
                <c:pt idx="12992">
                  <c:v>38777</c:v>
                </c:pt>
                <c:pt idx="12993">
                  <c:v>38780</c:v>
                </c:pt>
                <c:pt idx="12994">
                  <c:v>38783</c:v>
                </c:pt>
                <c:pt idx="12995">
                  <c:v>38786</c:v>
                </c:pt>
                <c:pt idx="12996">
                  <c:v>38789</c:v>
                </c:pt>
                <c:pt idx="12997">
                  <c:v>38792</c:v>
                </c:pt>
                <c:pt idx="12998">
                  <c:v>38795</c:v>
                </c:pt>
                <c:pt idx="12999">
                  <c:v>38798</c:v>
                </c:pt>
                <c:pt idx="13000">
                  <c:v>38801</c:v>
                </c:pt>
                <c:pt idx="13001">
                  <c:v>38804</c:v>
                </c:pt>
                <c:pt idx="13002">
                  <c:v>38807</c:v>
                </c:pt>
                <c:pt idx="13003">
                  <c:v>38810</c:v>
                </c:pt>
                <c:pt idx="13004">
                  <c:v>38813</c:v>
                </c:pt>
                <c:pt idx="13005">
                  <c:v>38816</c:v>
                </c:pt>
                <c:pt idx="13006">
                  <c:v>38819</c:v>
                </c:pt>
                <c:pt idx="13007">
                  <c:v>38822</c:v>
                </c:pt>
                <c:pt idx="13008">
                  <c:v>38825</c:v>
                </c:pt>
                <c:pt idx="13009">
                  <c:v>38828</c:v>
                </c:pt>
                <c:pt idx="13010">
                  <c:v>38831</c:v>
                </c:pt>
                <c:pt idx="13011">
                  <c:v>38834</c:v>
                </c:pt>
                <c:pt idx="13012">
                  <c:v>38837</c:v>
                </c:pt>
                <c:pt idx="13013">
                  <c:v>38840</c:v>
                </c:pt>
                <c:pt idx="13014">
                  <c:v>38843</c:v>
                </c:pt>
                <c:pt idx="13015">
                  <c:v>38846</c:v>
                </c:pt>
                <c:pt idx="13016">
                  <c:v>38849</c:v>
                </c:pt>
                <c:pt idx="13017">
                  <c:v>38852</c:v>
                </c:pt>
                <c:pt idx="13018">
                  <c:v>38855</c:v>
                </c:pt>
                <c:pt idx="13019">
                  <c:v>38858</c:v>
                </c:pt>
                <c:pt idx="13020">
                  <c:v>38861</c:v>
                </c:pt>
                <c:pt idx="13021">
                  <c:v>38864</c:v>
                </c:pt>
                <c:pt idx="13022">
                  <c:v>38867</c:v>
                </c:pt>
                <c:pt idx="13023">
                  <c:v>38870</c:v>
                </c:pt>
                <c:pt idx="13024">
                  <c:v>38873</c:v>
                </c:pt>
                <c:pt idx="13025">
                  <c:v>38876</c:v>
                </c:pt>
                <c:pt idx="13026">
                  <c:v>38879</c:v>
                </c:pt>
                <c:pt idx="13027">
                  <c:v>38882</c:v>
                </c:pt>
                <c:pt idx="13028">
                  <c:v>38885</c:v>
                </c:pt>
                <c:pt idx="13029">
                  <c:v>38888</c:v>
                </c:pt>
                <c:pt idx="13030">
                  <c:v>38891</c:v>
                </c:pt>
                <c:pt idx="13031">
                  <c:v>38894</c:v>
                </c:pt>
                <c:pt idx="13032">
                  <c:v>38897</c:v>
                </c:pt>
                <c:pt idx="13033">
                  <c:v>38900</c:v>
                </c:pt>
                <c:pt idx="13034">
                  <c:v>38903</c:v>
                </c:pt>
                <c:pt idx="13035">
                  <c:v>38906</c:v>
                </c:pt>
                <c:pt idx="13036">
                  <c:v>38909</c:v>
                </c:pt>
                <c:pt idx="13037">
                  <c:v>38912</c:v>
                </c:pt>
                <c:pt idx="13038">
                  <c:v>38915</c:v>
                </c:pt>
                <c:pt idx="13039">
                  <c:v>38918</c:v>
                </c:pt>
                <c:pt idx="13040">
                  <c:v>38921</c:v>
                </c:pt>
                <c:pt idx="13041">
                  <c:v>38924</c:v>
                </c:pt>
                <c:pt idx="13042">
                  <c:v>38927</c:v>
                </c:pt>
                <c:pt idx="13043">
                  <c:v>38930</c:v>
                </c:pt>
                <c:pt idx="13044">
                  <c:v>38933</c:v>
                </c:pt>
                <c:pt idx="13045">
                  <c:v>38936</c:v>
                </c:pt>
                <c:pt idx="13046">
                  <c:v>38939</c:v>
                </c:pt>
                <c:pt idx="13047">
                  <c:v>38942</c:v>
                </c:pt>
                <c:pt idx="13048">
                  <c:v>38945</c:v>
                </c:pt>
                <c:pt idx="13049">
                  <c:v>38948</c:v>
                </c:pt>
                <c:pt idx="13050">
                  <c:v>38951</c:v>
                </c:pt>
                <c:pt idx="13051">
                  <c:v>38954</c:v>
                </c:pt>
                <c:pt idx="13052">
                  <c:v>38957</c:v>
                </c:pt>
                <c:pt idx="13053">
                  <c:v>38960</c:v>
                </c:pt>
                <c:pt idx="13054">
                  <c:v>38963</c:v>
                </c:pt>
                <c:pt idx="13055">
                  <c:v>38966</c:v>
                </c:pt>
                <c:pt idx="13056">
                  <c:v>38969</c:v>
                </c:pt>
                <c:pt idx="13057">
                  <c:v>38972</c:v>
                </c:pt>
                <c:pt idx="13058">
                  <c:v>38975</c:v>
                </c:pt>
                <c:pt idx="13059">
                  <c:v>38978</c:v>
                </c:pt>
                <c:pt idx="13060">
                  <c:v>38981</c:v>
                </c:pt>
                <c:pt idx="13061">
                  <c:v>38984</c:v>
                </c:pt>
                <c:pt idx="13062">
                  <c:v>38987</c:v>
                </c:pt>
                <c:pt idx="13063">
                  <c:v>38990</c:v>
                </c:pt>
                <c:pt idx="13064">
                  <c:v>38993</c:v>
                </c:pt>
                <c:pt idx="13065">
                  <c:v>38996</c:v>
                </c:pt>
                <c:pt idx="13066">
                  <c:v>38999</c:v>
                </c:pt>
                <c:pt idx="13067">
                  <c:v>39002</c:v>
                </c:pt>
                <c:pt idx="13068">
                  <c:v>39005</c:v>
                </c:pt>
                <c:pt idx="13069">
                  <c:v>39008</c:v>
                </c:pt>
                <c:pt idx="13070">
                  <c:v>39011</c:v>
                </c:pt>
                <c:pt idx="13071">
                  <c:v>39014</c:v>
                </c:pt>
                <c:pt idx="13072">
                  <c:v>39017</c:v>
                </c:pt>
                <c:pt idx="13073">
                  <c:v>39020</c:v>
                </c:pt>
                <c:pt idx="13074">
                  <c:v>39023</c:v>
                </c:pt>
                <c:pt idx="13075">
                  <c:v>39026</c:v>
                </c:pt>
                <c:pt idx="13076">
                  <c:v>39029</c:v>
                </c:pt>
                <c:pt idx="13077">
                  <c:v>39032</c:v>
                </c:pt>
                <c:pt idx="13078">
                  <c:v>39035</c:v>
                </c:pt>
                <c:pt idx="13079">
                  <c:v>39038</c:v>
                </c:pt>
                <c:pt idx="13080">
                  <c:v>39041</c:v>
                </c:pt>
                <c:pt idx="13081">
                  <c:v>39044</c:v>
                </c:pt>
                <c:pt idx="13082">
                  <c:v>39047</c:v>
                </c:pt>
                <c:pt idx="13083">
                  <c:v>39050</c:v>
                </c:pt>
                <c:pt idx="13084">
                  <c:v>39053</c:v>
                </c:pt>
                <c:pt idx="13085">
                  <c:v>39056</c:v>
                </c:pt>
                <c:pt idx="13086">
                  <c:v>39059</c:v>
                </c:pt>
                <c:pt idx="13087">
                  <c:v>39062</c:v>
                </c:pt>
                <c:pt idx="13088">
                  <c:v>39065</c:v>
                </c:pt>
                <c:pt idx="13089">
                  <c:v>39068</c:v>
                </c:pt>
                <c:pt idx="13090">
                  <c:v>39071</c:v>
                </c:pt>
                <c:pt idx="13091">
                  <c:v>39074</c:v>
                </c:pt>
                <c:pt idx="13092">
                  <c:v>39077</c:v>
                </c:pt>
                <c:pt idx="13093">
                  <c:v>39080</c:v>
                </c:pt>
                <c:pt idx="13094">
                  <c:v>39083</c:v>
                </c:pt>
                <c:pt idx="13095">
                  <c:v>39086</c:v>
                </c:pt>
                <c:pt idx="13096">
                  <c:v>39089</c:v>
                </c:pt>
                <c:pt idx="13097">
                  <c:v>39092</c:v>
                </c:pt>
                <c:pt idx="13098">
                  <c:v>39095</c:v>
                </c:pt>
                <c:pt idx="13099">
                  <c:v>39098</c:v>
                </c:pt>
                <c:pt idx="13100">
                  <c:v>39101</c:v>
                </c:pt>
                <c:pt idx="13101">
                  <c:v>39104</c:v>
                </c:pt>
                <c:pt idx="13102">
                  <c:v>39107</c:v>
                </c:pt>
                <c:pt idx="13103">
                  <c:v>39110</c:v>
                </c:pt>
                <c:pt idx="13104">
                  <c:v>39113</c:v>
                </c:pt>
                <c:pt idx="13105">
                  <c:v>39116</c:v>
                </c:pt>
                <c:pt idx="13106">
                  <c:v>39119</c:v>
                </c:pt>
                <c:pt idx="13107">
                  <c:v>39122</c:v>
                </c:pt>
                <c:pt idx="13108">
                  <c:v>39125</c:v>
                </c:pt>
                <c:pt idx="13109">
                  <c:v>39128</c:v>
                </c:pt>
                <c:pt idx="13110">
                  <c:v>39131</c:v>
                </c:pt>
                <c:pt idx="13111">
                  <c:v>39134</c:v>
                </c:pt>
                <c:pt idx="13112">
                  <c:v>39137</c:v>
                </c:pt>
                <c:pt idx="13113">
                  <c:v>39140</c:v>
                </c:pt>
                <c:pt idx="13114">
                  <c:v>39143</c:v>
                </c:pt>
                <c:pt idx="13115">
                  <c:v>39146</c:v>
                </c:pt>
                <c:pt idx="13116">
                  <c:v>39149</c:v>
                </c:pt>
                <c:pt idx="13117">
                  <c:v>39152</c:v>
                </c:pt>
                <c:pt idx="13118">
                  <c:v>39155</c:v>
                </c:pt>
                <c:pt idx="13119">
                  <c:v>39158</c:v>
                </c:pt>
                <c:pt idx="13120">
                  <c:v>39161</c:v>
                </c:pt>
                <c:pt idx="13121">
                  <c:v>39164</c:v>
                </c:pt>
                <c:pt idx="13122">
                  <c:v>39167</c:v>
                </c:pt>
                <c:pt idx="13123">
                  <c:v>39170</c:v>
                </c:pt>
                <c:pt idx="13124">
                  <c:v>39173</c:v>
                </c:pt>
                <c:pt idx="13125">
                  <c:v>39176</c:v>
                </c:pt>
                <c:pt idx="13126">
                  <c:v>39179</c:v>
                </c:pt>
                <c:pt idx="13127">
                  <c:v>39182</c:v>
                </c:pt>
                <c:pt idx="13128">
                  <c:v>39185</c:v>
                </c:pt>
                <c:pt idx="13129">
                  <c:v>39188</c:v>
                </c:pt>
                <c:pt idx="13130">
                  <c:v>39191</c:v>
                </c:pt>
                <c:pt idx="13131">
                  <c:v>39194</c:v>
                </c:pt>
                <c:pt idx="13132">
                  <c:v>39197</c:v>
                </c:pt>
                <c:pt idx="13133">
                  <c:v>39200</c:v>
                </c:pt>
                <c:pt idx="13134">
                  <c:v>39203</c:v>
                </c:pt>
                <c:pt idx="13135">
                  <c:v>39206</c:v>
                </c:pt>
                <c:pt idx="13136">
                  <c:v>39209</c:v>
                </c:pt>
                <c:pt idx="13137">
                  <c:v>39212</c:v>
                </c:pt>
                <c:pt idx="13138">
                  <c:v>39215</c:v>
                </c:pt>
                <c:pt idx="13139">
                  <c:v>39218</c:v>
                </c:pt>
                <c:pt idx="13140">
                  <c:v>39221</c:v>
                </c:pt>
                <c:pt idx="13141">
                  <c:v>39224</c:v>
                </c:pt>
                <c:pt idx="13142">
                  <c:v>39227</c:v>
                </c:pt>
                <c:pt idx="13143">
                  <c:v>39230</c:v>
                </c:pt>
                <c:pt idx="13144">
                  <c:v>39233</c:v>
                </c:pt>
                <c:pt idx="13145">
                  <c:v>39236</c:v>
                </c:pt>
                <c:pt idx="13146">
                  <c:v>39239</c:v>
                </c:pt>
                <c:pt idx="13147">
                  <c:v>39242</c:v>
                </c:pt>
                <c:pt idx="13148">
                  <c:v>39245</c:v>
                </c:pt>
                <c:pt idx="13149">
                  <c:v>39248</c:v>
                </c:pt>
                <c:pt idx="13150">
                  <c:v>39251</c:v>
                </c:pt>
                <c:pt idx="13151">
                  <c:v>39254</c:v>
                </c:pt>
                <c:pt idx="13152">
                  <c:v>39257</c:v>
                </c:pt>
                <c:pt idx="13153">
                  <c:v>39260</c:v>
                </c:pt>
                <c:pt idx="13154">
                  <c:v>39263</c:v>
                </c:pt>
                <c:pt idx="13155">
                  <c:v>39266</c:v>
                </c:pt>
                <c:pt idx="13156">
                  <c:v>39269</c:v>
                </c:pt>
                <c:pt idx="13157">
                  <c:v>39272</c:v>
                </c:pt>
                <c:pt idx="13158">
                  <c:v>39275</c:v>
                </c:pt>
                <c:pt idx="13159">
                  <c:v>39278</c:v>
                </c:pt>
                <c:pt idx="13160">
                  <c:v>39281</c:v>
                </c:pt>
                <c:pt idx="13161">
                  <c:v>39284</c:v>
                </c:pt>
                <c:pt idx="13162">
                  <c:v>39287</c:v>
                </c:pt>
                <c:pt idx="13163">
                  <c:v>39290</c:v>
                </c:pt>
                <c:pt idx="13164">
                  <c:v>39293</c:v>
                </c:pt>
                <c:pt idx="13165">
                  <c:v>39296</c:v>
                </c:pt>
                <c:pt idx="13166">
                  <c:v>39299</c:v>
                </c:pt>
                <c:pt idx="13167">
                  <c:v>39302</c:v>
                </c:pt>
                <c:pt idx="13168">
                  <c:v>39305</c:v>
                </c:pt>
                <c:pt idx="13169">
                  <c:v>39308</c:v>
                </c:pt>
                <c:pt idx="13170">
                  <c:v>39311</c:v>
                </c:pt>
                <c:pt idx="13171">
                  <c:v>39314</c:v>
                </c:pt>
                <c:pt idx="13172">
                  <c:v>39317</c:v>
                </c:pt>
                <c:pt idx="13173">
                  <c:v>39320</c:v>
                </c:pt>
                <c:pt idx="13174">
                  <c:v>39323</c:v>
                </c:pt>
                <c:pt idx="13175">
                  <c:v>39326</c:v>
                </c:pt>
                <c:pt idx="13176">
                  <c:v>39329</c:v>
                </c:pt>
                <c:pt idx="13177">
                  <c:v>39332</c:v>
                </c:pt>
                <c:pt idx="13178">
                  <c:v>39335</c:v>
                </c:pt>
                <c:pt idx="13179">
                  <c:v>39338</c:v>
                </c:pt>
                <c:pt idx="13180">
                  <c:v>39341</c:v>
                </c:pt>
                <c:pt idx="13181">
                  <c:v>39344</c:v>
                </c:pt>
                <c:pt idx="13182">
                  <c:v>39347</c:v>
                </c:pt>
                <c:pt idx="13183">
                  <c:v>39350</c:v>
                </c:pt>
                <c:pt idx="13184">
                  <c:v>39353</c:v>
                </c:pt>
                <c:pt idx="13185">
                  <c:v>39356</c:v>
                </c:pt>
                <c:pt idx="13186">
                  <c:v>39359</c:v>
                </c:pt>
                <c:pt idx="13187">
                  <c:v>39362</c:v>
                </c:pt>
                <c:pt idx="13188">
                  <c:v>39365</c:v>
                </c:pt>
                <c:pt idx="13189">
                  <c:v>39368</c:v>
                </c:pt>
                <c:pt idx="13190">
                  <c:v>39371</c:v>
                </c:pt>
                <c:pt idx="13191">
                  <c:v>39374</c:v>
                </c:pt>
                <c:pt idx="13192">
                  <c:v>39377</c:v>
                </c:pt>
                <c:pt idx="13193">
                  <c:v>39380</c:v>
                </c:pt>
                <c:pt idx="13194">
                  <c:v>39383</c:v>
                </c:pt>
                <c:pt idx="13195">
                  <c:v>39386</c:v>
                </c:pt>
                <c:pt idx="13196">
                  <c:v>39389</c:v>
                </c:pt>
                <c:pt idx="13197">
                  <c:v>39392</c:v>
                </c:pt>
                <c:pt idx="13198">
                  <c:v>39395</c:v>
                </c:pt>
                <c:pt idx="13199">
                  <c:v>39398</c:v>
                </c:pt>
                <c:pt idx="13200">
                  <c:v>39401</c:v>
                </c:pt>
                <c:pt idx="13201">
                  <c:v>39404</c:v>
                </c:pt>
                <c:pt idx="13202">
                  <c:v>39407</c:v>
                </c:pt>
                <c:pt idx="13203">
                  <c:v>39410</c:v>
                </c:pt>
                <c:pt idx="13204">
                  <c:v>39413</c:v>
                </c:pt>
                <c:pt idx="13205">
                  <c:v>39416</c:v>
                </c:pt>
                <c:pt idx="13206">
                  <c:v>39419</c:v>
                </c:pt>
                <c:pt idx="13207">
                  <c:v>39422</c:v>
                </c:pt>
                <c:pt idx="13208">
                  <c:v>39425</c:v>
                </c:pt>
                <c:pt idx="13209">
                  <c:v>39428</c:v>
                </c:pt>
                <c:pt idx="13210">
                  <c:v>39431</c:v>
                </c:pt>
                <c:pt idx="13211">
                  <c:v>39434</c:v>
                </c:pt>
                <c:pt idx="13212">
                  <c:v>39437</c:v>
                </c:pt>
                <c:pt idx="13213">
                  <c:v>39440</c:v>
                </c:pt>
                <c:pt idx="13214">
                  <c:v>39443</c:v>
                </c:pt>
                <c:pt idx="13215">
                  <c:v>39446</c:v>
                </c:pt>
                <c:pt idx="13216">
                  <c:v>39449</c:v>
                </c:pt>
                <c:pt idx="13217">
                  <c:v>39452</c:v>
                </c:pt>
                <c:pt idx="13218">
                  <c:v>39455</c:v>
                </c:pt>
                <c:pt idx="13219">
                  <c:v>39458</c:v>
                </c:pt>
                <c:pt idx="13220">
                  <c:v>39461</c:v>
                </c:pt>
                <c:pt idx="13221">
                  <c:v>39464</c:v>
                </c:pt>
                <c:pt idx="13222">
                  <c:v>39467</c:v>
                </c:pt>
                <c:pt idx="13223">
                  <c:v>39470</c:v>
                </c:pt>
                <c:pt idx="13224">
                  <c:v>39473</c:v>
                </c:pt>
                <c:pt idx="13225">
                  <c:v>39476</c:v>
                </c:pt>
                <c:pt idx="13226">
                  <c:v>39479</c:v>
                </c:pt>
                <c:pt idx="13227">
                  <c:v>39482</c:v>
                </c:pt>
                <c:pt idx="13228">
                  <c:v>39485</c:v>
                </c:pt>
                <c:pt idx="13229">
                  <c:v>39488</c:v>
                </c:pt>
                <c:pt idx="13230">
                  <c:v>39491</c:v>
                </c:pt>
                <c:pt idx="13231">
                  <c:v>39494</c:v>
                </c:pt>
                <c:pt idx="13232">
                  <c:v>39497</c:v>
                </c:pt>
                <c:pt idx="13233">
                  <c:v>39500</c:v>
                </c:pt>
                <c:pt idx="13234">
                  <c:v>39503</c:v>
                </c:pt>
                <c:pt idx="13235">
                  <c:v>39506</c:v>
                </c:pt>
                <c:pt idx="13236">
                  <c:v>39509</c:v>
                </c:pt>
                <c:pt idx="13237">
                  <c:v>39512</c:v>
                </c:pt>
                <c:pt idx="13238">
                  <c:v>39515</c:v>
                </c:pt>
                <c:pt idx="13239">
                  <c:v>39518</c:v>
                </c:pt>
                <c:pt idx="13240">
                  <c:v>39521</c:v>
                </c:pt>
                <c:pt idx="13241">
                  <c:v>39524</c:v>
                </c:pt>
                <c:pt idx="13242">
                  <c:v>39527</c:v>
                </c:pt>
                <c:pt idx="13243">
                  <c:v>39530</c:v>
                </c:pt>
                <c:pt idx="13244">
                  <c:v>39533</c:v>
                </c:pt>
                <c:pt idx="13245">
                  <c:v>39536</c:v>
                </c:pt>
                <c:pt idx="13246">
                  <c:v>39539</c:v>
                </c:pt>
                <c:pt idx="13247">
                  <c:v>39542</c:v>
                </c:pt>
                <c:pt idx="13248">
                  <c:v>39545</c:v>
                </c:pt>
                <c:pt idx="13249">
                  <c:v>39548</c:v>
                </c:pt>
                <c:pt idx="13250">
                  <c:v>39551</c:v>
                </c:pt>
                <c:pt idx="13251">
                  <c:v>39554</c:v>
                </c:pt>
                <c:pt idx="13252">
                  <c:v>39557</c:v>
                </c:pt>
                <c:pt idx="13253">
                  <c:v>39560</c:v>
                </c:pt>
                <c:pt idx="13254">
                  <c:v>39563</c:v>
                </c:pt>
                <c:pt idx="13255">
                  <c:v>39566</c:v>
                </c:pt>
                <c:pt idx="13256">
                  <c:v>39569</c:v>
                </c:pt>
                <c:pt idx="13257">
                  <c:v>39572</c:v>
                </c:pt>
                <c:pt idx="13258">
                  <c:v>39575</c:v>
                </c:pt>
                <c:pt idx="13259">
                  <c:v>39578</c:v>
                </c:pt>
                <c:pt idx="13260">
                  <c:v>39581</c:v>
                </c:pt>
                <c:pt idx="13261">
                  <c:v>39584</c:v>
                </c:pt>
                <c:pt idx="13262">
                  <c:v>39587</c:v>
                </c:pt>
                <c:pt idx="13263">
                  <c:v>39590</c:v>
                </c:pt>
                <c:pt idx="13264">
                  <c:v>39593</c:v>
                </c:pt>
                <c:pt idx="13265">
                  <c:v>39596</c:v>
                </c:pt>
                <c:pt idx="13266">
                  <c:v>39599</c:v>
                </c:pt>
                <c:pt idx="13267">
                  <c:v>39602</c:v>
                </c:pt>
                <c:pt idx="13268">
                  <c:v>39605</c:v>
                </c:pt>
                <c:pt idx="13269">
                  <c:v>39608</c:v>
                </c:pt>
                <c:pt idx="13270">
                  <c:v>39611</c:v>
                </c:pt>
                <c:pt idx="13271">
                  <c:v>39614</c:v>
                </c:pt>
                <c:pt idx="13272">
                  <c:v>39617</c:v>
                </c:pt>
                <c:pt idx="13273">
                  <c:v>39620</c:v>
                </c:pt>
                <c:pt idx="13274">
                  <c:v>39623</c:v>
                </c:pt>
                <c:pt idx="13275">
                  <c:v>39626</c:v>
                </c:pt>
                <c:pt idx="13276">
                  <c:v>39629</c:v>
                </c:pt>
                <c:pt idx="13277">
                  <c:v>39632</c:v>
                </c:pt>
                <c:pt idx="13278">
                  <c:v>39635</c:v>
                </c:pt>
                <c:pt idx="13279">
                  <c:v>39638</c:v>
                </c:pt>
                <c:pt idx="13280">
                  <c:v>39641</c:v>
                </c:pt>
                <c:pt idx="13281">
                  <c:v>39644</c:v>
                </c:pt>
                <c:pt idx="13282">
                  <c:v>39647</c:v>
                </c:pt>
                <c:pt idx="13283">
                  <c:v>39650</c:v>
                </c:pt>
                <c:pt idx="13284">
                  <c:v>39653</c:v>
                </c:pt>
                <c:pt idx="13285">
                  <c:v>39656</c:v>
                </c:pt>
                <c:pt idx="13286">
                  <c:v>39659</c:v>
                </c:pt>
                <c:pt idx="13287">
                  <c:v>39662</c:v>
                </c:pt>
                <c:pt idx="13288">
                  <c:v>39665</c:v>
                </c:pt>
                <c:pt idx="13289">
                  <c:v>39668</c:v>
                </c:pt>
                <c:pt idx="13290">
                  <c:v>39671</c:v>
                </c:pt>
                <c:pt idx="13291">
                  <c:v>39674</c:v>
                </c:pt>
                <c:pt idx="13292">
                  <c:v>39677</c:v>
                </c:pt>
                <c:pt idx="13293">
                  <c:v>39680</c:v>
                </c:pt>
                <c:pt idx="13294">
                  <c:v>39683</c:v>
                </c:pt>
                <c:pt idx="13295">
                  <c:v>39686</c:v>
                </c:pt>
                <c:pt idx="13296">
                  <c:v>39689</c:v>
                </c:pt>
                <c:pt idx="13297">
                  <c:v>39692</c:v>
                </c:pt>
                <c:pt idx="13298">
                  <c:v>39695</c:v>
                </c:pt>
                <c:pt idx="13299">
                  <c:v>39698</c:v>
                </c:pt>
                <c:pt idx="13300">
                  <c:v>39701</c:v>
                </c:pt>
                <c:pt idx="13301">
                  <c:v>39704</c:v>
                </c:pt>
                <c:pt idx="13302">
                  <c:v>39707</c:v>
                </c:pt>
                <c:pt idx="13303">
                  <c:v>39710</c:v>
                </c:pt>
                <c:pt idx="13304">
                  <c:v>39713</c:v>
                </c:pt>
                <c:pt idx="13305">
                  <c:v>39716</c:v>
                </c:pt>
                <c:pt idx="13306">
                  <c:v>39719</c:v>
                </c:pt>
                <c:pt idx="13307">
                  <c:v>39722</c:v>
                </c:pt>
                <c:pt idx="13308">
                  <c:v>39725</c:v>
                </c:pt>
                <c:pt idx="13309">
                  <c:v>39728</c:v>
                </c:pt>
                <c:pt idx="13310">
                  <c:v>39731</c:v>
                </c:pt>
                <c:pt idx="13311">
                  <c:v>39734</c:v>
                </c:pt>
                <c:pt idx="13312">
                  <c:v>39737</c:v>
                </c:pt>
                <c:pt idx="13313">
                  <c:v>39740</c:v>
                </c:pt>
                <c:pt idx="13314">
                  <c:v>39743</c:v>
                </c:pt>
                <c:pt idx="13315">
                  <c:v>39746</c:v>
                </c:pt>
                <c:pt idx="13316">
                  <c:v>39749</c:v>
                </c:pt>
                <c:pt idx="13317">
                  <c:v>39752</c:v>
                </c:pt>
                <c:pt idx="13318">
                  <c:v>39755</c:v>
                </c:pt>
                <c:pt idx="13319">
                  <c:v>39758</c:v>
                </c:pt>
                <c:pt idx="13320">
                  <c:v>39761</c:v>
                </c:pt>
                <c:pt idx="13321">
                  <c:v>39764</c:v>
                </c:pt>
                <c:pt idx="13322">
                  <c:v>39767</c:v>
                </c:pt>
                <c:pt idx="13323">
                  <c:v>39770</c:v>
                </c:pt>
                <c:pt idx="13324">
                  <c:v>39773</c:v>
                </c:pt>
                <c:pt idx="13325">
                  <c:v>39776</c:v>
                </c:pt>
                <c:pt idx="13326">
                  <c:v>39779</c:v>
                </c:pt>
                <c:pt idx="13327">
                  <c:v>39782</c:v>
                </c:pt>
                <c:pt idx="13328">
                  <c:v>39785</c:v>
                </c:pt>
                <c:pt idx="13329">
                  <c:v>39788</c:v>
                </c:pt>
                <c:pt idx="13330">
                  <c:v>39791</c:v>
                </c:pt>
                <c:pt idx="13331">
                  <c:v>39794</c:v>
                </c:pt>
                <c:pt idx="13332">
                  <c:v>39797</c:v>
                </c:pt>
                <c:pt idx="13333">
                  <c:v>39800</c:v>
                </c:pt>
                <c:pt idx="13334">
                  <c:v>39803</c:v>
                </c:pt>
                <c:pt idx="13335">
                  <c:v>39806</c:v>
                </c:pt>
                <c:pt idx="13336">
                  <c:v>39809</c:v>
                </c:pt>
                <c:pt idx="13337">
                  <c:v>39812</c:v>
                </c:pt>
                <c:pt idx="13338">
                  <c:v>39815</c:v>
                </c:pt>
                <c:pt idx="13339">
                  <c:v>39818</c:v>
                </c:pt>
                <c:pt idx="13340">
                  <c:v>39821</c:v>
                </c:pt>
                <c:pt idx="13341">
                  <c:v>39824</c:v>
                </c:pt>
                <c:pt idx="13342">
                  <c:v>39827</c:v>
                </c:pt>
                <c:pt idx="13343">
                  <c:v>39830</c:v>
                </c:pt>
                <c:pt idx="13344">
                  <c:v>39833</c:v>
                </c:pt>
                <c:pt idx="13345">
                  <c:v>39836</c:v>
                </c:pt>
                <c:pt idx="13346">
                  <c:v>39839</c:v>
                </c:pt>
                <c:pt idx="13347">
                  <c:v>39842</c:v>
                </c:pt>
                <c:pt idx="13348">
                  <c:v>39845</c:v>
                </c:pt>
                <c:pt idx="13349">
                  <c:v>39848</c:v>
                </c:pt>
                <c:pt idx="13350">
                  <c:v>39851</c:v>
                </c:pt>
                <c:pt idx="13351">
                  <c:v>39854</c:v>
                </c:pt>
                <c:pt idx="13352">
                  <c:v>39857</c:v>
                </c:pt>
                <c:pt idx="13353">
                  <c:v>39860</c:v>
                </c:pt>
                <c:pt idx="13354">
                  <c:v>39863</c:v>
                </c:pt>
                <c:pt idx="13355">
                  <c:v>39866</c:v>
                </c:pt>
                <c:pt idx="13356">
                  <c:v>39869</c:v>
                </c:pt>
                <c:pt idx="13357">
                  <c:v>39872</c:v>
                </c:pt>
                <c:pt idx="13358">
                  <c:v>39875</c:v>
                </c:pt>
                <c:pt idx="13359">
                  <c:v>39878</c:v>
                </c:pt>
                <c:pt idx="13360">
                  <c:v>39881</c:v>
                </c:pt>
                <c:pt idx="13361">
                  <c:v>39884</c:v>
                </c:pt>
                <c:pt idx="13362">
                  <c:v>39887</c:v>
                </c:pt>
                <c:pt idx="13363">
                  <c:v>39890</c:v>
                </c:pt>
                <c:pt idx="13364">
                  <c:v>39893</c:v>
                </c:pt>
                <c:pt idx="13365">
                  <c:v>39896</c:v>
                </c:pt>
                <c:pt idx="13366">
                  <c:v>39899</c:v>
                </c:pt>
                <c:pt idx="13367">
                  <c:v>39902</c:v>
                </c:pt>
                <c:pt idx="13368">
                  <c:v>39905</c:v>
                </c:pt>
                <c:pt idx="13369">
                  <c:v>39908</c:v>
                </c:pt>
                <c:pt idx="13370">
                  <c:v>39911</c:v>
                </c:pt>
                <c:pt idx="13371">
                  <c:v>39914</c:v>
                </c:pt>
                <c:pt idx="13372">
                  <c:v>39917</c:v>
                </c:pt>
                <c:pt idx="13373">
                  <c:v>39920</c:v>
                </c:pt>
                <c:pt idx="13374">
                  <c:v>39923</c:v>
                </c:pt>
                <c:pt idx="13375">
                  <c:v>39926</c:v>
                </c:pt>
                <c:pt idx="13376">
                  <c:v>39929</c:v>
                </c:pt>
                <c:pt idx="13377">
                  <c:v>39932</c:v>
                </c:pt>
                <c:pt idx="13378">
                  <c:v>39935</c:v>
                </c:pt>
                <c:pt idx="13379">
                  <c:v>39938</c:v>
                </c:pt>
                <c:pt idx="13380">
                  <c:v>39941</c:v>
                </c:pt>
                <c:pt idx="13381">
                  <c:v>39944</c:v>
                </c:pt>
                <c:pt idx="13382">
                  <c:v>39947</c:v>
                </c:pt>
                <c:pt idx="13383">
                  <c:v>39950</c:v>
                </c:pt>
                <c:pt idx="13384">
                  <c:v>39953</c:v>
                </c:pt>
                <c:pt idx="13385">
                  <c:v>39956</c:v>
                </c:pt>
                <c:pt idx="13386">
                  <c:v>39959</c:v>
                </c:pt>
                <c:pt idx="13387">
                  <c:v>39962</c:v>
                </c:pt>
                <c:pt idx="13388">
                  <c:v>39965</c:v>
                </c:pt>
                <c:pt idx="13389">
                  <c:v>39968</c:v>
                </c:pt>
                <c:pt idx="13390">
                  <c:v>39971</c:v>
                </c:pt>
                <c:pt idx="13391">
                  <c:v>39974</c:v>
                </c:pt>
                <c:pt idx="13392">
                  <c:v>39977</c:v>
                </c:pt>
                <c:pt idx="13393">
                  <c:v>39980</c:v>
                </c:pt>
                <c:pt idx="13394">
                  <c:v>39983</c:v>
                </c:pt>
                <c:pt idx="13395">
                  <c:v>39986</c:v>
                </c:pt>
                <c:pt idx="13396">
                  <c:v>39989</c:v>
                </c:pt>
                <c:pt idx="13397">
                  <c:v>39992</c:v>
                </c:pt>
                <c:pt idx="13398">
                  <c:v>39995</c:v>
                </c:pt>
                <c:pt idx="13399">
                  <c:v>39998</c:v>
                </c:pt>
                <c:pt idx="13400">
                  <c:v>40001</c:v>
                </c:pt>
                <c:pt idx="13401">
                  <c:v>40004</c:v>
                </c:pt>
                <c:pt idx="13402">
                  <c:v>40007</c:v>
                </c:pt>
                <c:pt idx="13403">
                  <c:v>40010</c:v>
                </c:pt>
                <c:pt idx="13404">
                  <c:v>40013</c:v>
                </c:pt>
                <c:pt idx="13405">
                  <c:v>40016</c:v>
                </c:pt>
                <c:pt idx="13406">
                  <c:v>40019</c:v>
                </c:pt>
                <c:pt idx="13407">
                  <c:v>40022</c:v>
                </c:pt>
                <c:pt idx="13408">
                  <c:v>40025</c:v>
                </c:pt>
                <c:pt idx="13409">
                  <c:v>40028</c:v>
                </c:pt>
                <c:pt idx="13410">
                  <c:v>40031</c:v>
                </c:pt>
                <c:pt idx="13411">
                  <c:v>40034</c:v>
                </c:pt>
                <c:pt idx="13412">
                  <c:v>40037</c:v>
                </c:pt>
                <c:pt idx="13413">
                  <c:v>40040</c:v>
                </c:pt>
                <c:pt idx="13414">
                  <c:v>40043</c:v>
                </c:pt>
                <c:pt idx="13415">
                  <c:v>40046</c:v>
                </c:pt>
                <c:pt idx="13416">
                  <c:v>40049</c:v>
                </c:pt>
                <c:pt idx="13417">
                  <c:v>40052</c:v>
                </c:pt>
                <c:pt idx="13418">
                  <c:v>40055</c:v>
                </c:pt>
                <c:pt idx="13419">
                  <c:v>40058</c:v>
                </c:pt>
                <c:pt idx="13420">
                  <c:v>40061</c:v>
                </c:pt>
                <c:pt idx="13421">
                  <c:v>40064</c:v>
                </c:pt>
                <c:pt idx="13422">
                  <c:v>40067</c:v>
                </c:pt>
                <c:pt idx="13423">
                  <c:v>40070</c:v>
                </c:pt>
                <c:pt idx="13424">
                  <c:v>40073</c:v>
                </c:pt>
                <c:pt idx="13425">
                  <c:v>40076</c:v>
                </c:pt>
                <c:pt idx="13426">
                  <c:v>40079</c:v>
                </c:pt>
                <c:pt idx="13427">
                  <c:v>40082</c:v>
                </c:pt>
                <c:pt idx="13428">
                  <c:v>40085</c:v>
                </c:pt>
                <c:pt idx="13429">
                  <c:v>40088</c:v>
                </c:pt>
                <c:pt idx="13430">
                  <c:v>40091</c:v>
                </c:pt>
                <c:pt idx="13431">
                  <c:v>40094</c:v>
                </c:pt>
                <c:pt idx="13432">
                  <c:v>40097</c:v>
                </c:pt>
                <c:pt idx="13433">
                  <c:v>40100</c:v>
                </c:pt>
                <c:pt idx="13434">
                  <c:v>40103</c:v>
                </c:pt>
                <c:pt idx="13435">
                  <c:v>40106</c:v>
                </c:pt>
                <c:pt idx="13436">
                  <c:v>40109</c:v>
                </c:pt>
                <c:pt idx="13437">
                  <c:v>40112</c:v>
                </c:pt>
                <c:pt idx="13438">
                  <c:v>40115</c:v>
                </c:pt>
                <c:pt idx="13439">
                  <c:v>40118</c:v>
                </c:pt>
                <c:pt idx="13440">
                  <c:v>40121</c:v>
                </c:pt>
                <c:pt idx="13441">
                  <c:v>40124</c:v>
                </c:pt>
                <c:pt idx="13442">
                  <c:v>40127</c:v>
                </c:pt>
                <c:pt idx="13443">
                  <c:v>40130</c:v>
                </c:pt>
                <c:pt idx="13444">
                  <c:v>40133</c:v>
                </c:pt>
                <c:pt idx="13445">
                  <c:v>40136</c:v>
                </c:pt>
                <c:pt idx="13446">
                  <c:v>40139</c:v>
                </c:pt>
                <c:pt idx="13447">
                  <c:v>40142</c:v>
                </c:pt>
                <c:pt idx="13448">
                  <c:v>40145</c:v>
                </c:pt>
                <c:pt idx="13449">
                  <c:v>40148</c:v>
                </c:pt>
                <c:pt idx="13450">
                  <c:v>40151</c:v>
                </c:pt>
                <c:pt idx="13451">
                  <c:v>40154</c:v>
                </c:pt>
                <c:pt idx="13452">
                  <c:v>40157</c:v>
                </c:pt>
                <c:pt idx="13453">
                  <c:v>40160</c:v>
                </c:pt>
                <c:pt idx="13454">
                  <c:v>40163</c:v>
                </c:pt>
                <c:pt idx="13455">
                  <c:v>40166</c:v>
                </c:pt>
                <c:pt idx="13456">
                  <c:v>40169</c:v>
                </c:pt>
                <c:pt idx="13457">
                  <c:v>40172</c:v>
                </c:pt>
                <c:pt idx="13458">
                  <c:v>40175</c:v>
                </c:pt>
                <c:pt idx="13459">
                  <c:v>40178</c:v>
                </c:pt>
                <c:pt idx="13460">
                  <c:v>40181</c:v>
                </c:pt>
                <c:pt idx="13461">
                  <c:v>40184</c:v>
                </c:pt>
                <c:pt idx="13462">
                  <c:v>40187</c:v>
                </c:pt>
                <c:pt idx="13463">
                  <c:v>40190</c:v>
                </c:pt>
                <c:pt idx="13464">
                  <c:v>40193</c:v>
                </c:pt>
                <c:pt idx="13465">
                  <c:v>40196</c:v>
                </c:pt>
                <c:pt idx="13466">
                  <c:v>40199</c:v>
                </c:pt>
                <c:pt idx="13467">
                  <c:v>40202</c:v>
                </c:pt>
                <c:pt idx="13468">
                  <c:v>40205</c:v>
                </c:pt>
                <c:pt idx="13469">
                  <c:v>40208</c:v>
                </c:pt>
                <c:pt idx="13470">
                  <c:v>40211</c:v>
                </c:pt>
                <c:pt idx="13471">
                  <c:v>40214</c:v>
                </c:pt>
                <c:pt idx="13472">
                  <c:v>40217</c:v>
                </c:pt>
                <c:pt idx="13473">
                  <c:v>40220</c:v>
                </c:pt>
                <c:pt idx="13474">
                  <c:v>40223</c:v>
                </c:pt>
                <c:pt idx="13475">
                  <c:v>40226</c:v>
                </c:pt>
                <c:pt idx="13476">
                  <c:v>40229</c:v>
                </c:pt>
                <c:pt idx="13477">
                  <c:v>40232</c:v>
                </c:pt>
                <c:pt idx="13478">
                  <c:v>40235</c:v>
                </c:pt>
                <c:pt idx="13479">
                  <c:v>40238</c:v>
                </c:pt>
                <c:pt idx="13480">
                  <c:v>40241</c:v>
                </c:pt>
                <c:pt idx="13481">
                  <c:v>40244</c:v>
                </c:pt>
                <c:pt idx="13482">
                  <c:v>40247</c:v>
                </c:pt>
                <c:pt idx="13483">
                  <c:v>40250</c:v>
                </c:pt>
                <c:pt idx="13484">
                  <c:v>40253</c:v>
                </c:pt>
                <c:pt idx="13485">
                  <c:v>40256</c:v>
                </c:pt>
                <c:pt idx="13486">
                  <c:v>40259</c:v>
                </c:pt>
                <c:pt idx="13487">
                  <c:v>40262</c:v>
                </c:pt>
                <c:pt idx="13488">
                  <c:v>40265</c:v>
                </c:pt>
                <c:pt idx="13489">
                  <c:v>40268</c:v>
                </c:pt>
                <c:pt idx="13490">
                  <c:v>40271</c:v>
                </c:pt>
                <c:pt idx="13491">
                  <c:v>40274</c:v>
                </c:pt>
                <c:pt idx="13492">
                  <c:v>40277</c:v>
                </c:pt>
                <c:pt idx="13493">
                  <c:v>40280</c:v>
                </c:pt>
                <c:pt idx="13494">
                  <c:v>40283</c:v>
                </c:pt>
                <c:pt idx="13495">
                  <c:v>40286</c:v>
                </c:pt>
                <c:pt idx="13496">
                  <c:v>40289</c:v>
                </c:pt>
                <c:pt idx="13497">
                  <c:v>40292</c:v>
                </c:pt>
                <c:pt idx="13498">
                  <c:v>40295</c:v>
                </c:pt>
                <c:pt idx="13499">
                  <c:v>40298</c:v>
                </c:pt>
                <c:pt idx="13500">
                  <c:v>40301</c:v>
                </c:pt>
                <c:pt idx="13501">
                  <c:v>40304</c:v>
                </c:pt>
                <c:pt idx="13502">
                  <c:v>40307</c:v>
                </c:pt>
                <c:pt idx="13503">
                  <c:v>40310</c:v>
                </c:pt>
                <c:pt idx="13504">
                  <c:v>40313</c:v>
                </c:pt>
                <c:pt idx="13505">
                  <c:v>40316</c:v>
                </c:pt>
                <c:pt idx="13506">
                  <c:v>40319</c:v>
                </c:pt>
                <c:pt idx="13507">
                  <c:v>40322</c:v>
                </c:pt>
                <c:pt idx="13508">
                  <c:v>40325</c:v>
                </c:pt>
                <c:pt idx="13509">
                  <c:v>40328</c:v>
                </c:pt>
                <c:pt idx="13510">
                  <c:v>40331</c:v>
                </c:pt>
                <c:pt idx="13511">
                  <c:v>40334</c:v>
                </c:pt>
                <c:pt idx="13512">
                  <c:v>40337</c:v>
                </c:pt>
                <c:pt idx="13513">
                  <c:v>40340</c:v>
                </c:pt>
                <c:pt idx="13514">
                  <c:v>40343</c:v>
                </c:pt>
                <c:pt idx="13515">
                  <c:v>40346</c:v>
                </c:pt>
                <c:pt idx="13516">
                  <c:v>40349</c:v>
                </c:pt>
                <c:pt idx="13517">
                  <c:v>40352</c:v>
                </c:pt>
                <c:pt idx="13518">
                  <c:v>40355</c:v>
                </c:pt>
                <c:pt idx="13519">
                  <c:v>40358</c:v>
                </c:pt>
                <c:pt idx="13520">
                  <c:v>40361</c:v>
                </c:pt>
                <c:pt idx="13521">
                  <c:v>40364</c:v>
                </c:pt>
                <c:pt idx="13522">
                  <c:v>40367</c:v>
                </c:pt>
                <c:pt idx="13523">
                  <c:v>40370</c:v>
                </c:pt>
                <c:pt idx="13524">
                  <c:v>40373</c:v>
                </c:pt>
                <c:pt idx="13525">
                  <c:v>40376</c:v>
                </c:pt>
                <c:pt idx="13526">
                  <c:v>40379</c:v>
                </c:pt>
                <c:pt idx="13527">
                  <c:v>40382</c:v>
                </c:pt>
                <c:pt idx="13528">
                  <c:v>40385</c:v>
                </c:pt>
                <c:pt idx="13529">
                  <c:v>40388</c:v>
                </c:pt>
                <c:pt idx="13530">
                  <c:v>40391</c:v>
                </c:pt>
                <c:pt idx="13531">
                  <c:v>40394</c:v>
                </c:pt>
                <c:pt idx="13532">
                  <c:v>40397</c:v>
                </c:pt>
                <c:pt idx="13533">
                  <c:v>40400</c:v>
                </c:pt>
                <c:pt idx="13534">
                  <c:v>40403</c:v>
                </c:pt>
                <c:pt idx="13535">
                  <c:v>40406</c:v>
                </c:pt>
                <c:pt idx="13536">
                  <c:v>40409</c:v>
                </c:pt>
                <c:pt idx="13537">
                  <c:v>40412</c:v>
                </c:pt>
                <c:pt idx="13538">
                  <c:v>40415</c:v>
                </c:pt>
                <c:pt idx="13539">
                  <c:v>40418</c:v>
                </c:pt>
                <c:pt idx="13540">
                  <c:v>40421</c:v>
                </c:pt>
                <c:pt idx="13541">
                  <c:v>40424</c:v>
                </c:pt>
                <c:pt idx="13542">
                  <c:v>40427</c:v>
                </c:pt>
                <c:pt idx="13543">
                  <c:v>40430</c:v>
                </c:pt>
                <c:pt idx="13544">
                  <c:v>40433</c:v>
                </c:pt>
                <c:pt idx="13545">
                  <c:v>40436</c:v>
                </c:pt>
                <c:pt idx="13546">
                  <c:v>40439</c:v>
                </c:pt>
                <c:pt idx="13547">
                  <c:v>40442</c:v>
                </c:pt>
                <c:pt idx="13548">
                  <c:v>40445</c:v>
                </c:pt>
                <c:pt idx="13549">
                  <c:v>40448</c:v>
                </c:pt>
                <c:pt idx="13550">
                  <c:v>40451</c:v>
                </c:pt>
                <c:pt idx="13551">
                  <c:v>40454</c:v>
                </c:pt>
                <c:pt idx="13552">
                  <c:v>40457</c:v>
                </c:pt>
                <c:pt idx="13553">
                  <c:v>40460</c:v>
                </c:pt>
                <c:pt idx="13554">
                  <c:v>40463</c:v>
                </c:pt>
                <c:pt idx="13555">
                  <c:v>40466</c:v>
                </c:pt>
                <c:pt idx="13556">
                  <c:v>40469</c:v>
                </c:pt>
                <c:pt idx="13557">
                  <c:v>40472</c:v>
                </c:pt>
                <c:pt idx="13558">
                  <c:v>40475</c:v>
                </c:pt>
                <c:pt idx="13559">
                  <c:v>40478</c:v>
                </c:pt>
                <c:pt idx="13560">
                  <c:v>40481</c:v>
                </c:pt>
                <c:pt idx="13561">
                  <c:v>40484</c:v>
                </c:pt>
                <c:pt idx="13562">
                  <c:v>40487</c:v>
                </c:pt>
                <c:pt idx="13563">
                  <c:v>40490</c:v>
                </c:pt>
                <c:pt idx="13564">
                  <c:v>40493</c:v>
                </c:pt>
                <c:pt idx="13565">
                  <c:v>40496</c:v>
                </c:pt>
                <c:pt idx="13566">
                  <c:v>40499</c:v>
                </c:pt>
                <c:pt idx="13567">
                  <c:v>40502</c:v>
                </c:pt>
                <c:pt idx="13568">
                  <c:v>40505</c:v>
                </c:pt>
                <c:pt idx="13569">
                  <c:v>40508</c:v>
                </c:pt>
                <c:pt idx="13570">
                  <c:v>40511</c:v>
                </c:pt>
                <c:pt idx="13571">
                  <c:v>40514</c:v>
                </c:pt>
                <c:pt idx="13572">
                  <c:v>40517</c:v>
                </c:pt>
                <c:pt idx="13573">
                  <c:v>40520</c:v>
                </c:pt>
                <c:pt idx="13574">
                  <c:v>40523</c:v>
                </c:pt>
                <c:pt idx="13575">
                  <c:v>40526</c:v>
                </c:pt>
                <c:pt idx="13576">
                  <c:v>40529</c:v>
                </c:pt>
                <c:pt idx="13577">
                  <c:v>40532</c:v>
                </c:pt>
                <c:pt idx="13578">
                  <c:v>40535</c:v>
                </c:pt>
                <c:pt idx="13579">
                  <c:v>40538</c:v>
                </c:pt>
                <c:pt idx="13580">
                  <c:v>40541</c:v>
                </c:pt>
                <c:pt idx="13581">
                  <c:v>40544</c:v>
                </c:pt>
                <c:pt idx="13582">
                  <c:v>40547</c:v>
                </c:pt>
                <c:pt idx="13583">
                  <c:v>40550</c:v>
                </c:pt>
                <c:pt idx="13584">
                  <c:v>40553</c:v>
                </c:pt>
                <c:pt idx="13585">
                  <c:v>40556</c:v>
                </c:pt>
                <c:pt idx="13586">
                  <c:v>40559</c:v>
                </c:pt>
                <c:pt idx="13587">
                  <c:v>40562</c:v>
                </c:pt>
                <c:pt idx="13588">
                  <c:v>40565</c:v>
                </c:pt>
                <c:pt idx="13589">
                  <c:v>40568</c:v>
                </c:pt>
                <c:pt idx="13590">
                  <c:v>40571</c:v>
                </c:pt>
                <c:pt idx="13591">
                  <c:v>40574</c:v>
                </c:pt>
                <c:pt idx="13592">
                  <c:v>40577</c:v>
                </c:pt>
                <c:pt idx="13593">
                  <c:v>40580</c:v>
                </c:pt>
                <c:pt idx="13594">
                  <c:v>40583</c:v>
                </c:pt>
                <c:pt idx="13595">
                  <c:v>40586</c:v>
                </c:pt>
                <c:pt idx="13596">
                  <c:v>40589</c:v>
                </c:pt>
                <c:pt idx="13597">
                  <c:v>40592</c:v>
                </c:pt>
                <c:pt idx="13598">
                  <c:v>40595</c:v>
                </c:pt>
                <c:pt idx="13599">
                  <c:v>40598</c:v>
                </c:pt>
                <c:pt idx="13600">
                  <c:v>40601</c:v>
                </c:pt>
                <c:pt idx="13601">
                  <c:v>40604</c:v>
                </c:pt>
                <c:pt idx="13602">
                  <c:v>40607</c:v>
                </c:pt>
                <c:pt idx="13603">
                  <c:v>40610</c:v>
                </c:pt>
                <c:pt idx="13604">
                  <c:v>40613</c:v>
                </c:pt>
                <c:pt idx="13605">
                  <c:v>40616</c:v>
                </c:pt>
                <c:pt idx="13606">
                  <c:v>40619</c:v>
                </c:pt>
                <c:pt idx="13607">
                  <c:v>40622</c:v>
                </c:pt>
                <c:pt idx="13608">
                  <c:v>40625</c:v>
                </c:pt>
                <c:pt idx="13609">
                  <c:v>40628</c:v>
                </c:pt>
                <c:pt idx="13610">
                  <c:v>40631</c:v>
                </c:pt>
                <c:pt idx="13611">
                  <c:v>40634</c:v>
                </c:pt>
                <c:pt idx="13612">
                  <c:v>40637</c:v>
                </c:pt>
                <c:pt idx="13613">
                  <c:v>40640</c:v>
                </c:pt>
                <c:pt idx="13614">
                  <c:v>40643</c:v>
                </c:pt>
                <c:pt idx="13615">
                  <c:v>40646</c:v>
                </c:pt>
                <c:pt idx="13616">
                  <c:v>40649</c:v>
                </c:pt>
                <c:pt idx="13617">
                  <c:v>40652</c:v>
                </c:pt>
                <c:pt idx="13618">
                  <c:v>40655</c:v>
                </c:pt>
                <c:pt idx="13619">
                  <c:v>40658</c:v>
                </c:pt>
                <c:pt idx="13620">
                  <c:v>40661</c:v>
                </c:pt>
                <c:pt idx="13621">
                  <c:v>40664</c:v>
                </c:pt>
                <c:pt idx="13622">
                  <c:v>40667</c:v>
                </c:pt>
                <c:pt idx="13623">
                  <c:v>40670</c:v>
                </c:pt>
                <c:pt idx="13624">
                  <c:v>40673</c:v>
                </c:pt>
                <c:pt idx="13625">
                  <c:v>40676</c:v>
                </c:pt>
                <c:pt idx="13626">
                  <c:v>40679</c:v>
                </c:pt>
                <c:pt idx="13627">
                  <c:v>40682</c:v>
                </c:pt>
                <c:pt idx="13628">
                  <c:v>40685</c:v>
                </c:pt>
                <c:pt idx="13629">
                  <c:v>40688</c:v>
                </c:pt>
                <c:pt idx="13630">
                  <c:v>40691</c:v>
                </c:pt>
                <c:pt idx="13631">
                  <c:v>40694</c:v>
                </c:pt>
                <c:pt idx="13632">
                  <c:v>40697</c:v>
                </c:pt>
                <c:pt idx="13633">
                  <c:v>40700</c:v>
                </c:pt>
                <c:pt idx="13634">
                  <c:v>40703</c:v>
                </c:pt>
                <c:pt idx="13635">
                  <c:v>40706</c:v>
                </c:pt>
                <c:pt idx="13636">
                  <c:v>40709</c:v>
                </c:pt>
                <c:pt idx="13637">
                  <c:v>40712</c:v>
                </c:pt>
                <c:pt idx="13638">
                  <c:v>40715</c:v>
                </c:pt>
                <c:pt idx="13639">
                  <c:v>40718</c:v>
                </c:pt>
                <c:pt idx="13640">
                  <c:v>40721</c:v>
                </c:pt>
                <c:pt idx="13641">
                  <c:v>40724</c:v>
                </c:pt>
                <c:pt idx="13642">
                  <c:v>40727</c:v>
                </c:pt>
                <c:pt idx="13643">
                  <c:v>40730</c:v>
                </c:pt>
                <c:pt idx="13644">
                  <c:v>40733</c:v>
                </c:pt>
                <c:pt idx="13645">
                  <c:v>40736</c:v>
                </c:pt>
                <c:pt idx="13646">
                  <c:v>40739</c:v>
                </c:pt>
                <c:pt idx="13647">
                  <c:v>40742</c:v>
                </c:pt>
                <c:pt idx="13648">
                  <c:v>40745</c:v>
                </c:pt>
                <c:pt idx="13649">
                  <c:v>40748</c:v>
                </c:pt>
                <c:pt idx="13650">
                  <c:v>40751</c:v>
                </c:pt>
                <c:pt idx="13651">
                  <c:v>40754</c:v>
                </c:pt>
                <c:pt idx="13652">
                  <c:v>40757</c:v>
                </c:pt>
                <c:pt idx="13653">
                  <c:v>40760</c:v>
                </c:pt>
                <c:pt idx="13654">
                  <c:v>40763</c:v>
                </c:pt>
                <c:pt idx="13655">
                  <c:v>40766</c:v>
                </c:pt>
                <c:pt idx="13656">
                  <c:v>40769</c:v>
                </c:pt>
                <c:pt idx="13657">
                  <c:v>40772</c:v>
                </c:pt>
                <c:pt idx="13658">
                  <c:v>40775</c:v>
                </c:pt>
                <c:pt idx="13659">
                  <c:v>40778</c:v>
                </c:pt>
                <c:pt idx="13660">
                  <c:v>40781</c:v>
                </c:pt>
                <c:pt idx="13661">
                  <c:v>40784</c:v>
                </c:pt>
                <c:pt idx="13662">
                  <c:v>40787</c:v>
                </c:pt>
                <c:pt idx="13663">
                  <c:v>40790</c:v>
                </c:pt>
                <c:pt idx="13664">
                  <c:v>40793</c:v>
                </c:pt>
                <c:pt idx="13665">
                  <c:v>40796</c:v>
                </c:pt>
                <c:pt idx="13666">
                  <c:v>40799</c:v>
                </c:pt>
                <c:pt idx="13667">
                  <c:v>40802</c:v>
                </c:pt>
                <c:pt idx="13668">
                  <c:v>40805</c:v>
                </c:pt>
                <c:pt idx="13669">
                  <c:v>40808</c:v>
                </c:pt>
                <c:pt idx="13670">
                  <c:v>40811</c:v>
                </c:pt>
                <c:pt idx="13671">
                  <c:v>40814</c:v>
                </c:pt>
                <c:pt idx="13672">
                  <c:v>40817</c:v>
                </c:pt>
                <c:pt idx="13673">
                  <c:v>40820</c:v>
                </c:pt>
                <c:pt idx="13674">
                  <c:v>40823</c:v>
                </c:pt>
                <c:pt idx="13675">
                  <c:v>40826</c:v>
                </c:pt>
                <c:pt idx="13676">
                  <c:v>40829</c:v>
                </c:pt>
                <c:pt idx="13677">
                  <c:v>40832</c:v>
                </c:pt>
                <c:pt idx="13678">
                  <c:v>40835</c:v>
                </c:pt>
                <c:pt idx="13679">
                  <c:v>40838</c:v>
                </c:pt>
                <c:pt idx="13680">
                  <c:v>40841</c:v>
                </c:pt>
                <c:pt idx="13681">
                  <c:v>40844</c:v>
                </c:pt>
                <c:pt idx="13682">
                  <c:v>40847</c:v>
                </c:pt>
                <c:pt idx="13683">
                  <c:v>40850</c:v>
                </c:pt>
                <c:pt idx="13684">
                  <c:v>40853</c:v>
                </c:pt>
                <c:pt idx="13685">
                  <c:v>40856</c:v>
                </c:pt>
                <c:pt idx="13686">
                  <c:v>40859</c:v>
                </c:pt>
                <c:pt idx="13687">
                  <c:v>40862</c:v>
                </c:pt>
                <c:pt idx="13688">
                  <c:v>40865</c:v>
                </c:pt>
                <c:pt idx="13689">
                  <c:v>40868</c:v>
                </c:pt>
                <c:pt idx="13690">
                  <c:v>40871</c:v>
                </c:pt>
                <c:pt idx="13691">
                  <c:v>40874</c:v>
                </c:pt>
                <c:pt idx="13692">
                  <c:v>40877</c:v>
                </c:pt>
                <c:pt idx="13693">
                  <c:v>40880</c:v>
                </c:pt>
                <c:pt idx="13694">
                  <c:v>40883</c:v>
                </c:pt>
                <c:pt idx="13695">
                  <c:v>40886</c:v>
                </c:pt>
                <c:pt idx="13696">
                  <c:v>40889</c:v>
                </c:pt>
                <c:pt idx="13697">
                  <c:v>40892</c:v>
                </c:pt>
                <c:pt idx="13698">
                  <c:v>40895</c:v>
                </c:pt>
                <c:pt idx="13699">
                  <c:v>40898</c:v>
                </c:pt>
                <c:pt idx="13700">
                  <c:v>40901</c:v>
                </c:pt>
                <c:pt idx="13701">
                  <c:v>40904</c:v>
                </c:pt>
                <c:pt idx="13702">
                  <c:v>40907</c:v>
                </c:pt>
                <c:pt idx="13703">
                  <c:v>40910</c:v>
                </c:pt>
                <c:pt idx="13704">
                  <c:v>40913</c:v>
                </c:pt>
                <c:pt idx="13705">
                  <c:v>40916</c:v>
                </c:pt>
                <c:pt idx="13706">
                  <c:v>40919</c:v>
                </c:pt>
                <c:pt idx="13707">
                  <c:v>40922</c:v>
                </c:pt>
                <c:pt idx="13708">
                  <c:v>40925</c:v>
                </c:pt>
                <c:pt idx="13709">
                  <c:v>40928</c:v>
                </c:pt>
                <c:pt idx="13710">
                  <c:v>40931</c:v>
                </c:pt>
                <c:pt idx="13711">
                  <c:v>40934</c:v>
                </c:pt>
                <c:pt idx="13712">
                  <c:v>40937</c:v>
                </c:pt>
                <c:pt idx="13713">
                  <c:v>40940</c:v>
                </c:pt>
                <c:pt idx="13714">
                  <c:v>40943</c:v>
                </c:pt>
                <c:pt idx="13715">
                  <c:v>40946</c:v>
                </c:pt>
                <c:pt idx="13716">
                  <c:v>40949</c:v>
                </c:pt>
                <c:pt idx="13717">
                  <c:v>40952</c:v>
                </c:pt>
                <c:pt idx="13718">
                  <c:v>40955</c:v>
                </c:pt>
                <c:pt idx="13719">
                  <c:v>40958</c:v>
                </c:pt>
                <c:pt idx="13720">
                  <c:v>40961</c:v>
                </c:pt>
                <c:pt idx="13721">
                  <c:v>40964</c:v>
                </c:pt>
                <c:pt idx="13722">
                  <c:v>40967</c:v>
                </c:pt>
                <c:pt idx="13723">
                  <c:v>40970</c:v>
                </c:pt>
                <c:pt idx="13724">
                  <c:v>40973</c:v>
                </c:pt>
                <c:pt idx="13725">
                  <c:v>40976</c:v>
                </c:pt>
                <c:pt idx="13726">
                  <c:v>40979</c:v>
                </c:pt>
                <c:pt idx="13727">
                  <c:v>40982</c:v>
                </c:pt>
                <c:pt idx="13728">
                  <c:v>40985</c:v>
                </c:pt>
                <c:pt idx="13729">
                  <c:v>40988</c:v>
                </c:pt>
                <c:pt idx="13730">
                  <c:v>40991</c:v>
                </c:pt>
                <c:pt idx="13731">
                  <c:v>40994</c:v>
                </c:pt>
                <c:pt idx="13732">
                  <c:v>40997</c:v>
                </c:pt>
                <c:pt idx="13733">
                  <c:v>41000</c:v>
                </c:pt>
                <c:pt idx="13734">
                  <c:v>41003</c:v>
                </c:pt>
                <c:pt idx="13735">
                  <c:v>41006</c:v>
                </c:pt>
                <c:pt idx="13736">
                  <c:v>41009</c:v>
                </c:pt>
                <c:pt idx="13737">
                  <c:v>41012</c:v>
                </c:pt>
                <c:pt idx="13738">
                  <c:v>41015</c:v>
                </c:pt>
                <c:pt idx="13739">
                  <c:v>41018</c:v>
                </c:pt>
                <c:pt idx="13740">
                  <c:v>41021</c:v>
                </c:pt>
                <c:pt idx="13741">
                  <c:v>41024</c:v>
                </c:pt>
                <c:pt idx="13742">
                  <c:v>41027</c:v>
                </c:pt>
                <c:pt idx="13743">
                  <c:v>41030</c:v>
                </c:pt>
                <c:pt idx="13744">
                  <c:v>41033</c:v>
                </c:pt>
                <c:pt idx="13745">
                  <c:v>41036</c:v>
                </c:pt>
                <c:pt idx="13746">
                  <c:v>41039</c:v>
                </c:pt>
                <c:pt idx="13747">
                  <c:v>41042</c:v>
                </c:pt>
                <c:pt idx="13748">
                  <c:v>41045</c:v>
                </c:pt>
                <c:pt idx="13749">
                  <c:v>41048</c:v>
                </c:pt>
                <c:pt idx="13750">
                  <c:v>41051</c:v>
                </c:pt>
                <c:pt idx="13751">
                  <c:v>41054</c:v>
                </c:pt>
                <c:pt idx="13752">
                  <c:v>41057</c:v>
                </c:pt>
                <c:pt idx="13753">
                  <c:v>41060</c:v>
                </c:pt>
                <c:pt idx="13754">
                  <c:v>41063</c:v>
                </c:pt>
                <c:pt idx="13755">
                  <c:v>41066</c:v>
                </c:pt>
                <c:pt idx="13756">
                  <c:v>41069</c:v>
                </c:pt>
                <c:pt idx="13757">
                  <c:v>41072</c:v>
                </c:pt>
                <c:pt idx="13758">
                  <c:v>41075</c:v>
                </c:pt>
                <c:pt idx="13759">
                  <c:v>41078</c:v>
                </c:pt>
                <c:pt idx="13760">
                  <c:v>41081</c:v>
                </c:pt>
                <c:pt idx="13761">
                  <c:v>41084</c:v>
                </c:pt>
                <c:pt idx="13762">
                  <c:v>41087</c:v>
                </c:pt>
                <c:pt idx="13763">
                  <c:v>41090</c:v>
                </c:pt>
                <c:pt idx="13764">
                  <c:v>41093</c:v>
                </c:pt>
                <c:pt idx="13765">
                  <c:v>41096</c:v>
                </c:pt>
                <c:pt idx="13766">
                  <c:v>41099</c:v>
                </c:pt>
                <c:pt idx="13767">
                  <c:v>41102</c:v>
                </c:pt>
                <c:pt idx="13768">
                  <c:v>41105</c:v>
                </c:pt>
                <c:pt idx="13769">
                  <c:v>41108</c:v>
                </c:pt>
                <c:pt idx="13770">
                  <c:v>41111</c:v>
                </c:pt>
                <c:pt idx="13771">
                  <c:v>41114</c:v>
                </c:pt>
                <c:pt idx="13772">
                  <c:v>41117</c:v>
                </c:pt>
                <c:pt idx="13773">
                  <c:v>41120</c:v>
                </c:pt>
                <c:pt idx="13774">
                  <c:v>41123</c:v>
                </c:pt>
                <c:pt idx="13775">
                  <c:v>41126</c:v>
                </c:pt>
                <c:pt idx="13776">
                  <c:v>41129</c:v>
                </c:pt>
                <c:pt idx="13777">
                  <c:v>41132</c:v>
                </c:pt>
                <c:pt idx="13778">
                  <c:v>41135</c:v>
                </c:pt>
                <c:pt idx="13779">
                  <c:v>41138</c:v>
                </c:pt>
                <c:pt idx="13780">
                  <c:v>41141</c:v>
                </c:pt>
                <c:pt idx="13781">
                  <c:v>41144</c:v>
                </c:pt>
                <c:pt idx="13782">
                  <c:v>41147</c:v>
                </c:pt>
                <c:pt idx="13783">
                  <c:v>41150</c:v>
                </c:pt>
                <c:pt idx="13784">
                  <c:v>41153</c:v>
                </c:pt>
                <c:pt idx="13785">
                  <c:v>41156</c:v>
                </c:pt>
                <c:pt idx="13786">
                  <c:v>41159</c:v>
                </c:pt>
                <c:pt idx="13787">
                  <c:v>41162</c:v>
                </c:pt>
                <c:pt idx="13788">
                  <c:v>41165</c:v>
                </c:pt>
                <c:pt idx="13789">
                  <c:v>41168</c:v>
                </c:pt>
                <c:pt idx="13790">
                  <c:v>41171</c:v>
                </c:pt>
                <c:pt idx="13791">
                  <c:v>41174</c:v>
                </c:pt>
                <c:pt idx="13792">
                  <c:v>41177</c:v>
                </c:pt>
                <c:pt idx="13793">
                  <c:v>41180</c:v>
                </c:pt>
                <c:pt idx="13794">
                  <c:v>41183</c:v>
                </c:pt>
                <c:pt idx="13795">
                  <c:v>41186</c:v>
                </c:pt>
                <c:pt idx="13796">
                  <c:v>41189</c:v>
                </c:pt>
                <c:pt idx="13797">
                  <c:v>41192</c:v>
                </c:pt>
                <c:pt idx="13798">
                  <c:v>41195</c:v>
                </c:pt>
                <c:pt idx="13799">
                  <c:v>41198</c:v>
                </c:pt>
                <c:pt idx="13800">
                  <c:v>41201</c:v>
                </c:pt>
                <c:pt idx="13801">
                  <c:v>41204</c:v>
                </c:pt>
                <c:pt idx="13802">
                  <c:v>41207</c:v>
                </c:pt>
                <c:pt idx="13803">
                  <c:v>41210</c:v>
                </c:pt>
                <c:pt idx="13804">
                  <c:v>41213</c:v>
                </c:pt>
                <c:pt idx="13805">
                  <c:v>41216</c:v>
                </c:pt>
                <c:pt idx="13806">
                  <c:v>41219</c:v>
                </c:pt>
                <c:pt idx="13807">
                  <c:v>41222</c:v>
                </c:pt>
                <c:pt idx="13808">
                  <c:v>41225</c:v>
                </c:pt>
                <c:pt idx="13809">
                  <c:v>41228</c:v>
                </c:pt>
                <c:pt idx="13810">
                  <c:v>41231</c:v>
                </c:pt>
                <c:pt idx="13811">
                  <c:v>41234</c:v>
                </c:pt>
                <c:pt idx="13812">
                  <c:v>41237</c:v>
                </c:pt>
                <c:pt idx="13813">
                  <c:v>41240</c:v>
                </c:pt>
                <c:pt idx="13814">
                  <c:v>41243</c:v>
                </c:pt>
                <c:pt idx="13815">
                  <c:v>41246</c:v>
                </c:pt>
                <c:pt idx="13816">
                  <c:v>41249</c:v>
                </c:pt>
                <c:pt idx="13817">
                  <c:v>41252</c:v>
                </c:pt>
                <c:pt idx="13818">
                  <c:v>41255</c:v>
                </c:pt>
                <c:pt idx="13819">
                  <c:v>41258</c:v>
                </c:pt>
                <c:pt idx="13820">
                  <c:v>41261</c:v>
                </c:pt>
                <c:pt idx="13821">
                  <c:v>41264</c:v>
                </c:pt>
                <c:pt idx="13822">
                  <c:v>41267</c:v>
                </c:pt>
                <c:pt idx="13823">
                  <c:v>41270</c:v>
                </c:pt>
                <c:pt idx="13824">
                  <c:v>41273</c:v>
                </c:pt>
                <c:pt idx="13825">
                  <c:v>41276</c:v>
                </c:pt>
                <c:pt idx="13826">
                  <c:v>41279</c:v>
                </c:pt>
                <c:pt idx="13827">
                  <c:v>41282</c:v>
                </c:pt>
                <c:pt idx="13828">
                  <c:v>41285</c:v>
                </c:pt>
                <c:pt idx="13829">
                  <c:v>41288</c:v>
                </c:pt>
                <c:pt idx="13830">
                  <c:v>41291</c:v>
                </c:pt>
                <c:pt idx="13831">
                  <c:v>41294</c:v>
                </c:pt>
                <c:pt idx="13832">
                  <c:v>41297</c:v>
                </c:pt>
                <c:pt idx="13833">
                  <c:v>41300</c:v>
                </c:pt>
                <c:pt idx="13834">
                  <c:v>41303</c:v>
                </c:pt>
                <c:pt idx="13835">
                  <c:v>41306</c:v>
                </c:pt>
                <c:pt idx="13836">
                  <c:v>41309</c:v>
                </c:pt>
                <c:pt idx="13837">
                  <c:v>41312</c:v>
                </c:pt>
                <c:pt idx="13838">
                  <c:v>41315</c:v>
                </c:pt>
                <c:pt idx="13839">
                  <c:v>41318</c:v>
                </c:pt>
                <c:pt idx="13840">
                  <c:v>41321</c:v>
                </c:pt>
                <c:pt idx="13841">
                  <c:v>41324</c:v>
                </c:pt>
                <c:pt idx="13842">
                  <c:v>41327</c:v>
                </c:pt>
                <c:pt idx="13843">
                  <c:v>41330</c:v>
                </c:pt>
                <c:pt idx="13844">
                  <c:v>41333</c:v>
                </c:pt>
                <c:pt idx="13845">
                  <c:v>41336</c:v>
                </c:pt>
                <c:pt idx="13846">
                  <c:v>41339</c:v>
                </c:pt>
                <c:pt idx="13847">
                  <c:v>41342</c:v>
                </c:pt>
                <c:pt idx="13848">
                  <c:v>41345</c:v>
                </c:pt>
                <c:pt idx="13849">
                  <c:v>41348</c:v>
                </c:pt>
                <c:pt idx="13850">
                  <c:v>41351</c:v>
                </c:pt>
                <c:pt idx="13851">
                  <c:v>41354</c:v>
                </c:pt>
                <c:pt idx="13852">
                  <c:v>41357</c:v>
                </c:pt>
                <c:pt idx="13853">
                  <c:v>41360</c:v>
                </c:pt>
                <c:pt idx="13854">
                  <c:v>41363</c:v>
                </c:pt>
                <c:pt idx="13855">
                  <c:v>41366</c:v>
                </c:pt>
                <c:pt idx="13856">
                  <c:v>41369</c:v>
                </c:pt>
                <c:pt idx="13857">
                  <c:v>41372</c:v>
                </c:pt>
                <c:pt idx="13858">
                  <c:v>41375</c:v>
                </c:pt>
                <c:pt idx="13859">
                  <c:v>41378</c:v>
                </c:pt>
                <c:pt idx="13860">
                  <c:v>41381</c:v>
                </c:pt>
                <c:pt idx="13861">
                  <c:v>41384</c:v>
                </c:pt>
                <c:pt idx="13862">
                  <c:v>41387</c:v>
                </c:pt>
                <c:pt idx="13863">
                  <c:v>41390</c:v>
                </c:pt>
                <c:pt idx="13864">
                  <c:v>41393</c:v>
                </c:pt>
                <c:pt idx="13865">
                  <c:v>41396</c:v>
                </c:pt>
                <c:pt idx="13866">
                  <c:v>41399</c:v>
                </c:pt>
                <c:pt idx="13867">
                  <c:v>41402</c:v>
                </c:pt>
                <c:pt idx="13868">
                  <c:v>41405</c:v>
                </c:pt>
                <c:pt idx="13869">
                  <c:v>41408</c:v>
                </c:pt>
                <c:pt idx="13870">
                  <c:v>41411</c:v>
                </c:pt>
                <c:pt idx="13871">
                  <c:v>41414</c:v>
                </c:pt>
                <c:pt idx="13872">
                  <c:v>41417</c:v>
                </c:pt>
                <c:pt idx="13873">
                  <c:v>41420</c:v>
                </c:pt>
                <c:pt idx="13874">
                  <c:v>41423</c:v>
                </c:pt>
                <c:pt idx="13875">
                  <c:v>41426</c:v>
                </c:pt>
                <c:pt idx="13876">
                  <c:v>41429</c:v>
                </c:pt>
                <c:pt idx="13877">
                  <c:v>41432</c:v>
                </c:pt>
                <c:pt idx="13878">
                  <c:v>41435</c:v>
                </c:pt>
                <c:pt idx="13879">
                  <c:v>41438</c:v>
                </c:pt>
                <c:pt idx="13880">
                  <c:v>41441</c:v>
                </c:pt>
                <c:pt idx="13881">
                  <c:v>41444</c:v>
                </c:pt>
                <c:pt idx="13882">
                  <c:v>41447</c:v>
                </c:pt>
                <c:pt idx="13883">
                  <c:v>41450</c:v>
                </c:pt>
                <c:pt idx="13884">
                  <c:v>41453</c:v>
                </c:pt>
                <c:pt idx="13885">
                  <c:v>41456</c:v>
                </c:pt>
                <c:pt idx="13886">
                  <c:v>41459</c:v>
                </c:pt>
                <c:pt idx="13887">
                  <c:v>41462</c:v>
                </c:pt>
                <c:pt idx="13888">
                  <c:v>41465</c:v>
                </c:pt>
                <c:pt idx="13889">
                  <c:v>41468</c:v>
                </c:pt>
                <c:pt idx="13890">
                  <c:v>41471</c:v>
                </c:pt>
                <c:pt idx="13891">
                  <c:v>41474</c:v>
                </c:pt>
                <c:pt idx="13892">
                  <c:v>41477</c:v>
                </c:pt>
                <c:pt idx="13893">
                  <c:v>41480</c:v>
                </c:pt>
                <c:pt idx="13894">
                  <c:v>41483</c:v>
                </c:pt>
                <c:pt idx="13895">
                  <c:v>41486</c:v>
                </c:pt>
                <c:pt idx="13896">
                  <c:v>41489</c:v>
                </c:pt>
                <c:pt idx="13897">
                  <c:v>41492</c:v>
                </c:pt>
                <c:pt idx="13898">
                  <c:v>41495</c:v>
                </c:pt>
                <c:pt idx="13899">
                  <c:v>41498</c:v>
                </c:pt>
                <c:pt idx="13900">
                  <c:v>41501</c:v>
                </c:pt>
                <c:pt idx="13901">
                  <c:v>41504</c:v>
                </c:pt>
                <c:pt idx="13902">
                  <c:v>41507</c:v>
                </c:pt>
                <c:pt idx="13903">
                  <c:v>41510</c:v>
                </c:pt>
                <c:pt idx="13904">
                  <c:v>41513</c:v>
                </c:pt>
                <c:pt idx="13905">
                  <c:v>41516</c:v>
                </c:pt>
                <c:pt idx="13906">
                  <c:v>41519</c:v>
                </c:pt>
                <c:pt idx="13907">
                  <c:v>41522</c:v>
                </c:pt>
                <c:pt idx="13908">
                  <c:v>41525</c:v>
                </c:pt>
                <c:pt idx="13909">
                  <c:v>41528</c:v>
                </c:pt>
                <c:pt idx="13910">
                  <c:v>41531</c:v>
                </c:pt>
                <c:pt idx="13911">
                  <c:v>41534</c:v>
                </c:pt>
                <c:pt idx="13912">
                  <c:v>41537</c:v>
                </c:pt>
                <c:pt idx="13913">
                  <c:v>41540</c:v>
                </c:pt>
                <c:pt idx="13914">
                  <c:v>41543</c:v>
                </c:pt>
                <c:pt idx="13915">
                  <c:v>41546</c:v>
                </c:pt>
                <c:pt idx="13916">
                  <c:v>41549</c:v>
                </c:pt>
                <c:pt idx="13917">
                  <c:v>41552</c:v>
                </c:pt>
                <c:pt idx="13918">
                  <c:v>41555</c:v>
                </c:pt>
                <c:pt idx="13919">
                  <c:v>41558</c:v>
                </c:pt>
                <c:pt idx="13920">
                  <c:v>41561</c:v>
                </c:pt>
                <c:pt idx="13921">
                  <c:v>41564</c:v>
                </c:pt>
                <c:pt idx="13922">
                  <c:v>41567</c:v>
                </c:pt>
                <c:pt idx="13923">
                  <c:v>41570</c:v>
                </c:pt>
                <c:pt idx="13924">
                  <c:v>41573</c:v>
                </c:pt>
                <c:pt idx="13925">
                  <c:v>41576</c:v>
                </c:pt>
                <c:pt idx="13926">
                  <c:v>41579</c:v>
                </c:pt>
                <c:pt idx="13927">
                  <c:v>41582</c:v>
                </c:pt>
                <c:pt idx="13928">
                  <c:v>41585</c:v>
                </c:pt>
                <c:pt idx="13929">
                  <c:v>41588</c:v>
                </c:pt>
                <c:pt idx="13930">
                  <c:v>41591</c:v>
                </c:pt>
                <c:pt idx="13931">
                  <c:v>41594</c:v>
                </c:pt>
                <c:pt idx="13932">
                  <c:v>41597</c:v>
                </c:pt>
                <c:pt idx="13933">
                  <c:v>41600</c:v>
                </c:pt>
                <c:pt idx="13934">
                  <c:v>41603</c:v>
                </c:pt>
                <c:pt idx="13935">
                  <c:v>41606</c:v>
                </c:pt>
                <c:pt idx="13936">
                  <c:v>41609</c:v>
                </c:pt>
                <c:pt idx="13937">
                  <c:v>41612</c:v>
                </c:pt>
                <c:pt idx="13938">
                  <c:v>41615</c:v>
                </c:pt>
                <c:pt idx="13939">
                  <c:v>41618</c:v>
                </c:pt>
                <c:pt idx="13940">
                  <c:v>41621</c:v>
                </c:pt>
                <c:pt idx="13941">
                  <c:v>41624</c:v>
                </c:pt>
                <c:pt idx="13942">
                  <c:v>41627</c:v>
                </c:pt>
                <c:pt idx="13943">
                  <c:v>41630</c:v>
                </c:pt>
                <c:pt idx="13944">
                  <c:v>41633</c:v>
                </c:pt>
                <c:pt idx="13945">
                  <c:v>41636</c:v>
                </c:pt>
                <c:pt idx="13946">
                  <c:v>41639</c:v>
                </c:pt>
                <c:pt idx="13947">
                  <c:v>41642</c:v>
                </c:pt>
                <c:pt idx="13948">
                  <c:v>41645</c:v>
                </c:pt>
                <c:pt idx="13949">
                  <c:v>41648</c:v>
                </c:pt>
                <c:pt idx="13950">
                  <c:v>41651</c:v>
                </c:pt>
                <c:pt idx="13951">
                  <c:v>41654</c:v>
                </c:pt>
                <c:pt idx="13952">
                  <c:v>41657</c:v>
                </c:pt>
                <c:pt idx="13953">
                  <c:v>41660</c:v>
                </c:pt>
                <c:pt idx="13954">
                  <c:v>41663</c:v>
                </c:pt>
                <c:pt idx="13955">
                  <c:v>41666</c:v>
                </c:pt>
                <c:pt idx="13956">
                  <c:v>41669</c:v>
                </c:pt>
                <c:pt idx="13957">
                  <c:v>41672</c:v>
                </c:pt>
                <c:pt idx="13958">
                  <c:v>41675</c:v>
                </c:pt>
                <c:pt idx="13959">
                  <c:v>41678</c:v>
                </c:pt>
                <c:pt idx="13960">
                  <c:v>41681</c:v>
                </c:pt>
                <c:pt idx="13961">
                  <c:v>41684</c:v>
                </c:pt>
                <c:pt idx="13962">
                  <c:v>41687</c:v>
                </c:pt>
                <c:pt idx="13963">
                  <c:v>41690</c:v>
                </c:pt>
                <c:pt idx="13964">
                  <c:v>41693</c:v>
                </c:pt>
                <c:pt idx="13965">
                  <c:v>41696</c:v>
                </c:pt>
                <c:pt idx="13966">
                  <c:v>41699</c:v>
                </c:pt>
                <c:pt idx="13967">
                  <c:v>41702</c:v>
                </c:pt>
                <c:pt idx="13968">
                  <c:v>41705</c:v>
                </c:pt>
                <c:pt idx="13969">
                  <c:v>41708</c:v>
                </c:pt>
                <c:pt idx="13970">
                  <c:v>41711</c:v>
                </c:pt>
                <c:pt idx="13971">
                  <c:v>41714</c:v>
                </c:pt>
                <c:pt idx="13972">
                  <c:v>41717</c:v>
                </c:pt>
                <c:pt idx="13973">
                  <c:v>41720</c:v>
                </c:pt>
                <c:pt idx="13974">
                  <c:v>41723</c:v>
                </c:pt>
                <c:pt idx="13975">
                  <c:v>41726</c:v>
                </c:pt>
                <c:pt idx="13976">
                  <c:v>41729</c:v>
                </c:pt>
                <c:pt idx="13977">
                  <c:v>41732</c:v>
                </c:pt>
                <c:pt idx="13978">
                  <c:v>41735</c:v>
                </c:pt>
                <c:pt idx="13979">
                  <c:v>41738</c:v>
                </c:pt>
                <c:pt idx="13980">
                  <c:v>41741</c:v>
                </c:pt>
                <c:pt idx="13981">
                  <c:v>41744</c:v>
                </c:pt>
                <c:pt idx="13982">
                  <c:v>41747</c:v>
                </c:pt>
                <c:pt idx="13983">
                  <c:v>41750</c:v>
                </c:pt>
                <c:pt idx="13984">
                  <c:v>41753</c:v>
                </c:pt>
                <c:pt idx="13985">
                  <c:v>41756</c:v>
                </c:pt>
                <c:pt idx="13986">
                  <c:v>41759</c:v>
                </c:pt>
                <c:pt idx="13987">
                  <c:v>41762</c:v>
                </c:pt>
                <c:pt idx="13988">
                  <c:v>41765</c:v>
                </c:pt>
                <c:pt idx="13989">
                  <c:v>41768</c:v>
                </c:pt>
                <c:pt idx="13990">
                  <c:v>41771</c:v>
                </c:pt>
                <c:pt idx="13991">
                  <c:v>41774</c:v>
                </c:pt>
                <c:pt idx="13992">
                  <c:v>41777</c:v>
                </c:pt>
                <c:pt idx="13993">
                  <c:v>41780</c:v>
                </c:pt>
                <c:pt idx="13994">
                  <c:v>41783</c:v>
                </c:pt>
                <c:pt idx="13995">
                  <c:v>41786</c:v>
                </c:pt>
                <c:pt idx="13996">
                  <c:v>41789</c:v>
                </c:pt>
                <c:pt idx="13997">
                  <c:v>41792</c:v>
                </c:pt>
                <c:pt idx="13998">
                  <c:v>41795</c:v>
                </c:pt>
                <c:pt idx="13999">
                  <c:v>41798</c:v>
                </c:pt>
                <c:pt idx="14000">
                  <c:v>41801</c:v>
                </c:pt>
                <c:pt idx="14001">
                  <c:v>41804</c:v>
                </c:pt>
                <c:pt idx="14002">
                  <c:v>41807</c:v>
                </c:pt>
                <c:pt idx="14003">
                  <c:v>41810</c:v>
                </c:pt>
                <c:pt idx="14004">
                  <c:v>41813</c:v>
                </c:pt>
                <c:pt idx="14005">
                  <c:v>41816</c:v>
                </c:pt>
                <c:pt idx="14006">
                  <c:v>41819</c:v>
                </c:pt>
                <c:pt idx="14007">
                  <c:v>41822</c:v>
                </c:pt>
                <c:pt idx="14008">
                  <c:v>41825</c:v>
                </c:pt>
                <c:pt idx="14009">
                  <c:v>41828</c:v>
                </c:pt>
                <c:pt idx="14010">
                  <c:v>41831</c:v>
                </c:pt>
                <c:pt idx="14011">
                  <c:v>41834</c:v>
                </c:pt>
                <c:pt idx="14012">
                  <c:v>41837</c:v>
                </c:pt>
                <c:pt idx="14013">
                  <c:v>41840</c:v>
                </c:pt>
                <c:pt idx="14014">
                  <c:v>41843</c:v>
                </c:pt>
                <c:pt idx="14015">
                  <c:v>41846</c:v>
                </c:pt>
                <c:pt idx="14016">
                  <c:v>41849</c:v>
                </c:pt>
                <c:pt idx="14017">
                  <c:v>41852</c:v>
                </c:pt>
                <c:pt idx="14018">
                  <c:v>41855</c:v>
                </c:pt>
                <c:pt idx="14019">
                  <c:v>41858</c:v>
                </c:pt>
                <c:pt idx="14020">
                  <c:v>41861</c:v>
                </c:pt>
                <c:pt idx="14021">
                  <c:v>41864</c:v>
                </c:pt>
                <c:pt idx="14022">
                  <c:v>41867</c:v>
                </c:pt>
                <c:pt idx="14023">
                  <c:v>41870</c:v>
                </c:pt>
                <c:pt idx="14024">
                  <c:v>41873</c:v>
                </c:pt>
                <c:pt idx="14025">
                  <c:v>41876</c:v>
                </c:pt>
                <c:pt idx="14026">
                  <c:v>41879</c:v>
                </c:pt>
                <c:pt idx="14027">
                  <c:v>41882</c:v>
                </c:pt>
                <c:pt idx="14028">
                  <c:v>41885</c:v>
                </c:pt>
                <c:pt idx="14029">
                  <c:v>41888</c:v>
                </c:pt>
                <c:pt idx="14030">
                  <c:v>41891</c:v>
                </c:pt>
                <c:pt idx="14031">
                  <c:v>41894</c:v>
                </c:pt>
                <c:pt idx="14032">
                  <c:v>41897</c:v>
                </c:pt>
                <c:pt idx="14033">
                  <c:v>41900</c:v>
                </c:pt>
                <c:pt idx="14034">
                  <c:v>41903</c:v>
                </c:pt>
                <c:pt idx="14035">
                  <c:v>41906</c:v>
                </c:pt>
                <c:pt idx="14036">
                  <c:v>41909</c:v>
                </c:pt>
                <c:pt idx="14037">
                  <c:v>41912</c:v>
                </c:pt>
                <c:pt idx="14038">
                  <c:v>41915</c:v>
                </c:pt>
                <c:pt idx="14039">
                  <c:v>41918</c:v>
                </c:pt>
                <c:pt idx="14040">
                  <c:v>41921</c:v>
                </c:pt>
                <c:pt idx="14041">
                  <c:v>41924</c:v>
                </c:pt>
                <c:pt idx="14042">
                  <c:v>41927</c:v>
                </c:pt>
                <c:pt idx="14043">
                  <c:v>41930</c:v>
                </c:pt>
                <c:pt idx="14044">
                  <c:v>41933</c:v>
                </c:pt>
                <c:pt idx="14045">
                  <c:v>41936</c:v>
                </c:pt>
                <c:pt idx="14046">
                  <c:v>41939</c:v>
                </c:pt>
                <c:pt idx="14047">
                  <c:v>41942</c:v>
                </c:pt>
                <c:pt idx="14048">
                  <c:v>41945</c:v>
                </c:pt>
                <c:pt idx="14049">
                  <c:v>41948</c:v>
                </c:pt>
                <c:pt idx="14050">
                  <c:v>41951</c:v>
                </c:pt>
                <c:pt idx="14051">
                  <c:v>41954</c:v>
                </c:pt>
                <c:pt idx="14052">
                  <c:v>41957</c:v>
                </c:pt>
                <c:pt idx="14053">
                  <c:v>41960</c:v>
                </c:pt>
                <c:pt idx="14054">
                  <c:v>41963</c:v>
                </c:pt>
                <c:pt idx="14055">
                  <c:v>41966</c:v>
                </c:pt>
                <c:pt idx="14056">
                  <c:v>41969</c:v>
                </c:pt>
                <c:pt idx="14057">
                  <c:v>41972</c:v>
                </c:pt>
                <c:pt idx="14058">
                  <c:v>41975</c:v>
                </c:pt>
                <c:pt idx="14059">
                  <c:v>41978</c:v>
                </c:pt>
                <c:pt idx="14060">
                  <c:v>41981</c:v>
                </c:pt>
                <c:pt idx="14061">
                  <c:v>41984</c:v>
                </c:pt>
                <c:pt idx="14062">
                  <c:v>41987</c:v>
                </c:pt>
                <c:pt idx="14063">
                  <c:v>41990</c:v>
                </c:pt>
                <c:pt idx="14064">
                  <c:v>41993</c:v>
                </c:pt>
                <c:pt idx="14065">
                  <c:v>41996</c:v>
                </c:pt>
                <c:pt idx="14066">
                  <c:v>41999</c:v>
                </c:pt>
                <c:pt idx="14067">
                  <c:v>42002</c:v>
                </c:pt>
                <c:pt idx="14068">
                  <c:v>42005</c:v>
                </c:pt>
                <c:pt idx="14069">
                  <c:v>42008</c:v>
                </c:pt>
                <c:pt idx="14070">
                  <c:v>42011</c:v>
                </c:pt>
                <c:pt idx="14071">
                  <c:v>42014</c:v>
                </c:pt>
                <c:pt idx="14072">
                  <c:v>42017</c:v>
                </c:pt>
                <c:pt idx="14073">
                  <c:v>42020</c:v>
                </c:pt>
                <c:pt idx="14074">
                  <c:v>42023</c:v>
                </c:pt>
                <c:pt idx="14075">
                  <c:v>42026</c:v>
                </c:pt>
                <c:pt idx="14076">
                  <c:v>42029</c:v>
                </c:pt>
                <c:pt idx="14077">
                  <c:v>42032</c:v>
                </c:pt>
                <c:pt idx="14078">
                  <c:v>42035</c:v>
                </c:pt>
                <c:pt idx="14079">
                  <c:v>42038</c:v>
                </c:pt>
                <c:pt idx="14080">
                  <c:v>42041</c:v>
                </c:pt>
                <c:pt idx="14081">
                  <c:v>42044</c:v>
                </c:pt>
                <c:pt idx="14082">
                  <c:v>42047</c:v>
                </c:pt>
                <c:pt idx="14083">
                  <c:v>42050</c:v>
                </c:pt>
                <c:pt idx="14084">
                  <c:v>42053</c:v>
                </c:pt>
                <c:pt idx="14085">
                  <c:v>42056</c:v>
                </c:pt>
                <c:pt idx="14086">
                  <c:v>42059</c:v>
                </c:pt>
                <c:pt idx="14087">
                  <c:v>42062</c:v>
                </c:pt>
                <c:pt idx="14088">
                  <c:v>42065</c:v>
                </c:pt>
                <c:pt idx="14089">
                  <c:v>42068</c:v>
                </c:pt>
                <c:pt idx="14090">
                  <c:v>42071</c:v>
                </c:pt>
                <c:pt idx="14091">
                  <c:v>42074</c:v>
                </c:pt>
                <c:pt idx="14092">
                  <c:v>42077</c:v>
                </c:pt>
                <c:pt idx="14093">
                  <c:v>42080</c:v>
                </c:pt>
                <c:pt idx="14094">
                  <c:v>42083</c:v>
                </c:pt>
                <c:pt idx="14095">
                  <c:v>42086</c:v>
                </c:pt>
                <c:pt idx="14096">
                  <c:v>42089</c:v>
                </c:pt>
                <c:pt idx="14097">
                  <c:v>42092</c:v>
                </c:pt>
                <c:pt idx="14098">
                  <c:v>42095</c:v>
                </c:pt>
                <c:pt idx="14099">
                  <c:v>42098</c:v>
                </c:pt>
                <c:pt idx="14100">
                  <c:v>42101</c:v>
                </c:pt>
                <c:pt idx="14101">
                  <c:v>42104</c:v>
                </c:pt>
                <c:pt idx="14102">
                  <c:v>42107</c:v>
                </c:pt>
                <c:pt idx="14103">
                  <c:v>42110</c:v>
                </c:pt>
                <c:pt idx="14104">
                  <c:v>42113</c:v>
                </c:pt>
                <c:pt idx="14105">
                  <c:v>42116</c:v>
                </c:pt>
                <c:pt idx="14106">
                  <c:v>42119</c:v>
                </c:pt>
                <c:pt idx="14107">
                  <c:v>42122</c:v>
                </c:pt>
                <c:pt idx="14108">
                  <c:v>42125</c:v>
                </c:pt>
                <c:pt idx="14109">
                  <c:v>42128</c:v>
                </c:pt>
                <c:pt idx="14110">
                  <c:v>42131</c:v>
                </c:pt>
                <c:pt idx="14111">
                  <c:v>42134</c:v>
                </c:pt>
                <c:pt idx="14112">
                  <c:v>42137</c:v>
                </c:pt>
                <c:pt idx="14113">
                  <c:v>42140</c:v>
                </c:pt>
                <c:pt idx="14114">
                  <c:v>42143</c:v>
                </c:pt>
                <c:pt idx="14115">
                  <c:v>42146</c:v>
                </c:pt>
                <c:pt idx="14116">
                  <c:v>42149</c:v>
                </c:pt>
                <c:pt idx="14117">
                  <c:v>42152</c:v>
                </c:pt>
                <c:pt idx="14118">
                  <c:v>42155</c:v>
                </c:pt>
                <c:pt idx="14119">
                  <c:v>42158</c:v>
                </c:pt>
                <c:pt idx="14120">
                  <c:v>42161</c:v>
                </c:pt>
                <c:pt idx="14121">
                  <c:v>42164</c:v>
                </c:pt>
                <c:pt idx="14122">
                  <c:v>42167</c:v>
                </c:pt>
                <c:pt idx="14123">
                  <c:v>42170</c:v>
                </c:pt>
                <c:pt idx="14124">
                  <c:v>42173</c:v>
                </c:pt>
                <c:pt idx="14125">
                  <c:v>42176</c:v>
                </c:pt>
                <c:pt idx="14126">
                  <c:v>42179</c:v>
                </c:pt>
                <c:pt idx="14127">
                  <c:v>42182</c:v>
                </c:pt>
                <c:pt idx="14128">
                  <c:v>42185</c:v>
                </c:pt>
                <c:pt idx="14129">
                  <c:v>42188</c:v>
                </c:pt>
                <c:pt idx="14130">
                  <c:v>42191</c:v>
                </c:pt>
                <c:pt idx="14131">
                  <c:v>42194</c:v>
                </c:pt>
                <c:pt idx="14132">
                  <c:v>42197</c:v>
                </c:pt>
                <c:pt idx="14133">
                  <c:v>42200</c:v>
                </c:pt>
                <c:pt idx="14134">
                  <c:v>42203</c:v>
                </c:pt>
                <c:pt idx="14135">
                  <c:v>42206</c:v>
                </c:pt>
                <c:pt idx="14136">
                  <c:v>42209</c:v>
                </c:pt>
                <c:pt idx="14137">
                  <c:v>42212</c:v>
                </c:pt>
                <c:pt idx="14138">
                  <c:v>42215</c:v>
                </c:pt>
                <c:pt idx="14139">
                  <c:v>42218</c:v>
                </c:pt>
                <c:pt idx="14140">
                  <c:v>42221</c:v>
                </c:pt>
                <c:pt idx="14141">
                  <c:v>42224</c:v>
                </c:pt>
                <c:pt idx="14142">
                  <c:v>42227</c:v>
                </c:pt>
                <c:pt idx="14143">
                  <c:v>42230</c:v>
                </c:pt>
                <c:pt idx="14144">
                  <c:v>42233</c:v>
                </c:pt>
                <c:pt idx="14145">
                  <c:v>42236</c:v>
                </c:pt>
                <c:pt idx="14146">
                  <c:v>42239</c:v>
                </c:pt>
                <c:pt idx="14147">
                  <c:v>42242</c:v>
                </c:pt>
                <c:pt idx="14148">
                  <c:v>42245</c:v>
                </c:pt>
                <c:pt idx="14149">
                  <c:v>42248</c:v>
                </c:pt>
                <c:pt idx="14150">
                  <c:v>42251</c:v>
                </c:pt>
                <c:pt idx="14151">
                  <c:v>42254</c:v>
                </c:pt>
                <c:pt idx="14152">
                  <c:v>42257</c:v>
                </c:pt>
                <c:pt idx="14153">
                  <c:v>42260</c:v>
                </c:pt>
                <c:pt idx="14154">
                  <c:v>42263</c:v>
                </c:pt>
                <c:pt idx="14155">
                  <c:v>42266</c:v>
                </c:pt>
                <c:pt idx="14156">
                  <c:v>42269</c:v>
                </c:pt>
                <c:pt idx="14157">
                  <c:v>42272</c:v>
                </c:pt>
                <c:pt idx="14158">
                  <c:v>42275</c:v>
                </c:pt>
                <c:pt idx="14159">
                  <c:v>42278</c:v>
                </c:pt>
                <c:pt idx="14160">
                  <c:v>42281</c:v>
                </c:pt>
                <c:pt idx="14161">
                  <c:v>42284</c:v>
                </c:pt>
                <c:pt idx="14162">
                  <c:v>42287</c:v>
                </c:pt>
                <c:pt idx="14163">
                  <c:v>42290</c:v>
                </c:pt>
                <c:pt idx="14164">
                  <c:v>42293</c:v>
                </c:pt>
                <c:pt idx="14165">
                  <c:v>42296</c:v>
                </c:pt>
                <c:pt idx="14166">
                  <c:v>42299</c:v>
                </c:pt>
                <c:pt idx="14167">
                  <c:v>42302</c:v>
                </c:pt>
                <c:pt idx="14168">
                  <c:v>42305</c:v>
                </c:pt>
                <c:pt idx="14169">
                  <c:v>42308</c:v>
                </c:pt>
                <c:pt idx="14170">
                  <c:v>42311</c:v>
                </c:pt>
                <c:pt idx="14171">
                  <c:v>42314</c:v>
                </c:pt>
                <c:pt idx="14172">
                  <c:v>42317</c:v>
                </c:pt>
                <c:pt idx="14173">
                  <c:v>42320</c:v>
                </c:pt>
                <c:pt idx="14174">
                  <c:v>42323</c:v>
                </c:pt>
                <c:pt idx="14175">
                  <c:v>42326</c:v>
                </c:pt>
                <c:pt idx="14176">
                  <c:v>42329</c:v>
                </c:pt>
                <c:pt idx="14177">
                  <c:v>42332</c:v>
                </c:pt>
                <c:pt idx="14178">
                  <c:v>42335</c:v>
                </c:pt>
                <c:pt idx="14179">
                  <c:v>42338</c:v>
                </c:pt>
                <c:pt idx="14180">
                  <c:v>42341</c:v>
                </c:pt>
                <c:pt idx="14181">
                  <c:v>42344</c:v>
                </c:pt>
                <c:pt idx="14182">
                  <c:v>42347</c:v>
                </c:pt>
                <c:pt idx="14183">
                  <c:v>42350</c:v>
                </c:pt>
                <c:pt idx="14184">
                  <c:v>42353</c:v>
                </c:pt>
                <c:pt idx="14185">
                  <c:v>42356</c:v>
                </c:pt>
                <c:pt idx="14186">
                  <c:v>42359</c:v>
                </c:pt>
                <c:pt idx="14187">
                  <c:v>42362</c:v>
                </c:pt>
                <c:pt idx="14188">
                  <c:v>42365</c:v>
                </c:pt>
                <c:pt idx="14189">
                  <c:v>42368</c:v>
                </c:pt>
                <c:pt idx="14190">
                  <c:v>42371</c:v>
                </c:pt>
                <c:pt idx="14191">
                  <c:v>42374</c:v>
                </c:pt>
                <c:pt idx="14192">
                  <c:v>42377</c:v>
                </c:pt>
                <c:pt idx="14193">
                  <c:v>42380</c:v>
                </c:pt>
                <c:pt idx="14194">
                  <c:v>42383</c:v>
                </c:pt>
                <c:pt idx="14195">
                  <c:v>42386</c:v>
                </c:pt>
                <c:pt idx="14196">
                  <c:v>42389</c:v>
                </c:pt>
                <c:pt idx="14197">
                  <c:v>42392</c:v>
                </c:pt>
                <c:pt idx="14198">
                  <c:v>42395</c:v>
                </c:pt>
                <c:pt idx="14199">
                  <c:v>42398</c:v>
                </c:pt>
                <c:pt idx="14200">
                  <c:v>42401</c:v>
                </c:pt>
                <c:pt idx="14201">
                  <c:v>42404</c:v>
                </c:pt>
                <c:pt idx="14202">
                  <c:v>42407</c:v>
                </c:pt>
                <c:pt idx="14203">
                  <c:v>42410</c:v>
                </c:pt>
                <c:pt idx="14204">
                  <c:v>42413</c:v>
                </c:pt>
                <c:pt idx="14205">
                  <c:v>42416</c:v>
                </c:pt>
                <c:pt idx="14206">
                  <c:v>42419</c:v>
                </c:pt>
                <c:pt idx="14207">
                  <c:v>42422</c:v>
                </c:pt>
                <c:pt idx="14208">
                  <c:v>42425</c:v>
                </c:pt>
                <c:pt idx="14209">
                  <c:v>42428</c:v>
                </c:pt>
                <c:pt idx="14210">
                  <c:v>42431</c:v>
                </c:pt>
                <c:pt idx="14211">
                  <c:v>42434</c:v>
                </c:pt>
                <c:pt idx="14212">
                  <c:v>42437</c:v>
                </c:pt>
                <c:pt idx="14213">
                  <c:v>42440</c:v>
                </c:pt>
                <c:pt idx="14214">
                  <c:v>42443</c:v>
                </c:pt>
                <c:pt idx="14215">
                  <c:v>42446</c:v>
                </c:pt>
                <c:pt idx="14216">
                  <c:v>42449</c:v>
                </c:pt>
                <c:pt idx="14217">
                  <c:v>42452</c:v>
                </c:pt>
                <c:pt idx="14218">
                  <c:v>42455</c:v>
                </c:pt>
                <c:pt idx="14219">
                  <c:v>42458</c:v>
                </c:pt>
                <c:pt idx="14220">
                  <c:v>42461</c:v>
                </c:pt>
                <c:pt idx="14221">
                  <c:v>42464</c:v>
                </c:pt>
                <c:pt idx="14222">
                  <c:v>42467</c:v>
                </c:pt>
                <c:pt idx="14223">
                  <c:v>42470</c:v>
                </c:pt>
                <c:pt idx="14224">
                  <c:v>42473</c:v>
                </c:pt>
                <c:pt idx="14225">
                  <c:v>42476</c:v>
                </c:pt>
                <c:pt idx="14226">
                  <c:v>42479</c:v>
                </c:pt>
                <c:pt idx="14227">
                  <c:v>42482</c:v>
                </c:pt>
                <c:pt idx="14228">
                  <c:v>42485</c:v>
                </c:pt>
                <c:pt idx="14229">
                  <c:v>42488</c:v>
                </c:pt>
                <c:pt idx="14230">
                  <c:v>42491</c:v>
                </c:pt>
                <c:pt idx="14231">
                  <c:v>42494</c:v>
                </c:pt>
                <c:pt idx="14232">
                  <c:v>42497</c:v>
                </c:pt>
                <c:pt idx="14233">
                  <c:v>42500</c:v>
                </c:pt>
                <c:pt idx="14234">
                  <c:v>42503</c:v>
                </c:pt>
                <c:pt idx="14235">
                  <c:v>42506</c:v>
                </c:pt>
                <c:pt idx="14236">
                  <c:v>42509</c:v>
                </c:pt>
                <c:pt idx="14237">
                  <c:v>42512</c:v>
                </c:pt>
                <c:pt idx="14238">
                  <c:v>42515</c:v>
                </c:pt>
                <c:pt idx="14239">
                  <c:v>42518</c:v>
                </c:pt>
                <c:pt idx="14240">
                  <c:v>42521</c:v>
                </c:pt>
                <c:pt idx="14241">
                  <c:v>42524</c:v>
                </c:pt>
                <c:pt idx="14242">
                  <c:v>42527</c:v>
                </c:pt>
                <c:pt idx="14243">
                  <c:v>42530</c:v>
                </c:pt>
                <c:pt idx="14244">
                  <c:v>42533</c:v>
                </c:pt>
                <c:pt idx="14245">
                  <c:v>42536</c:v>
                </c:pt>
                <c:pt idx="14246">
                  <c:v>42539</c:v>
                </c:pt>
                <c:pt idx="14247">
                  <c:v>42542</c:v>
                </c:pt>
                <c:pt idx="14248">
                  <c:v>42545</c:v>
                </c:pt>
                <c:pt idx="14249">
                  <c:v>42548</c:v>
                </c:pt>
                <c:pt idx="14250">
                  <c:v>42551</c:v>
                </c:pt>
                <c:pt idx="14251">
                  <c:v>42554</c:v>
                </c:pt>
                <c:pt idx="14252">
                  <c:v>42557</c:v>
                </c:pt>
                <c:pt idx="14253">
                  <c:v>42560</c:v>
                </c:pt>
                <c:pt idx="14254">
                  <c:v>42563</c:v>
                </c:pt>
                <c:pt idx="14255">
                  <c:v>42566</c:v>
                </c:pt>
                <c:pt idx="14256">
                  <c:v>42569</c:v>
                </c:pt>
                <c:pt idx="14257">
                  <c:v>42572</c:v>
                </c:pt>
                <c:pt idx="14258">
                  <c:v>42575</c:v>
                </c:pt>
                <c:pt idx="14259">
                  <c:v>42578</c:v>
                </c:pt>
                <c:pt idx="14260">
                  <c:v>42581</c:v>
                </c:pt>
                <c:pt idx="14261">
                  <c:v>42584</c:v>
                </c:pt>
                <c:pt idx="14262">
                  <c:v>42587</c:v>
                </c:pt>
                <c:pt idx="14263">
                  <c:v>42590</c:v>
                </c:pt>
                <c:pt idx="14264">
                  <c:v>42593</c:v>
                </c:pt>
                <c:pt idx="14265">
                  <c:v>42596</c:v>
                </c:pt>
                <c:pt idx="14266">
                  <c:v>42599</c:v>
                </c:pt>
                <c:pt idx="14267">
                  <c:v>42602</c:v>
                </c:pt>
                <c:pt idx="14268">
                  <c:v>42605</c:v>
                </c:pt>
                <c:pt idx="14269">
                  <c:v>42608</c:v>
                </c:pt>
                <c:pt idx="14270">
                  <c:v>42611</c:v>
                </c:pt>
                <c:pt idx="14271">
                  <c:v>42614</c:v>
                </c:pt>
                <c:pt idx="14272">
                  <c:v>42617</c:v>
                </c:pt>
                <c:pt idx="14273">
                  <c:v>42620</c:v>
                </c:pt>
                <c:pt idx="14274">
                  <c:v>42623</c:v>
                </c:pt>
                <c:pt idx="14275">
                  <c:v>42626</c:v>
                </c:pt>
                <c:pt idx="14276">
                  <c:v>42629</c:v>
                </c:pt>
                <c:pt idx="14277">
                  <c:v>42632</c:v>
                </c:pt>
                <c:pt idx="14278">
                  <c:v>42635</c:v>
                </c:pt>
                <c:pt idx="14279">
                  <c:v>42638</c:v>
                </c:pt>
                <c:pt idx="14280">
                  <c:v>42641</c:v>
                </c:pt>
                <c:pt idx="14281">
                  <c:v>42644</c:v>
                </c:pt>
                <c:pt idx="14282">
                  <c:v>42647</c:v>
                </c:pt>
                <c:pt idx="14283">
                  <c:v>42650</c:v>
                </c:pt>
                <c:pt idx="14284">
                  <c:v>42653</c:v>
                </c:pt>
                <c:pt idx="14285">
                  <c:v>42656</c:v>
                </c:pt>
                <c:pt idx="14286">
                  <c:v>42659</c:v>
                </c:pt>
                <c:pt idx="14287">
                  <c:v>42662</c:v>
                </c:pt>
                <c:pt idx="14288">
                  <c:v>42665</c:v>
                </c:pt>
                <c:pt idx="14289">
                  <c:v>42668</c:v>
                </c:pt>
                <c:pt idx="14290">
                  <c:v>42671</c:v>
                </c:pt>
                <c:pt idx="14291">
                  <c:v>42674</c:v>
                </c:pt>
                <c:pt idx="14292">
                  <c:v>42677</c:v>
                </c:pt>
                <c:pt idx="14293">
                  <c:v>42680</c:v>
                </c:pt>
                <c:pt idx="14294">
                  <c:v>42683</c:v>
                </c:pt>
                <c:pt idx="14295">
                  <c:v>42686</c:v>
                </c:pt>
                <c:pt idx="14296">
                  <c:v>42689</c:v>
                </c:pt>
                <c:pt idx="14297">
                  <c:v>42692</c:v>
                </c:pt>
                <c:pt idx="14298">
                  <c:v>42695</c:v>
                </c:pt>
                <c:pt idx="14299">
                  <c:v>42698</c:v>
                </c:pt>
                <c:pt idx="14300">
                  <c:v>42701</c:v>
                </c:pt>
                <c:pt idx="14301">
                  <c:v>42704</c:v>
                </c:pt>
                <c:pt idx="14302">
                  <c:v>42707</c:v>
                </c:pt>
                <c:pt idx="14303">
                  <c:v>42710</c:v>
                </c:pt>
                <c:pt idx="14304">
                  <c:v>42713</c:v>
                </c:pt>
                <c:pt idx="14305">
                  <c:v>42716</c:v>
                </c:pt>
                <c:pt idx="14306">
                  <c:v>42719</c:v>
                </c:pt>
                <c:pt idx="14307">
                  <c:v>42722</c:v>
                </c:pt>
                <c:pt idx="14308">
                  <c:v>42725</c:v>
                </c:pt>
                <c:pt idx="14309">
                  <c:v>42728</c:v>
                </c:pt>
                <c:pt idx="14310">
                  <c:v>42731</c:v>
                </c:pt>
                <c:pt idx="14311">
                  <c:v>42734</c:v>
                </c:pt>
                <c:pt idx="14312">
                  <c:v>42737</c:v>
                </c:pt>
                <c:pt idx="14313">
                  <c:v>42740</c:v>
                </c:pt>
                <c:pt idx="14314">
                  <c:v>42743</c:v>
                </c:pt>
                <c:pt idx="14315">
                  <c:v>42746</c:v>
                </c:pt>
                <c:pt idx="14316">
                  <c:v>42749</c:v>
                </c:pt>
                <c:pt idx="14317">
                  <c:v>42752</c:v>
                </c:pt>
                <c:pt idx="14318">
                  <c:v>42755</c:v>
                </c:pt>
                <c:pt idx="14319">
                  <c:v>42758</c:v>
                </c:pt>
                <c:pt idx="14320">
                  <c:v>42761</c:v>
                </c:pt>
                <c:pt idx="14321">
                  <c:v>42764</c:v>
                </c:pt>
                <c:pt idx="14322">
                  <c:v>42767</c:v>
                </c:pt>
                <c:pt idx="14323">
                  <c:v>42770</c:v>
                </c:pt>
                <c:pt idx="14324">
                  <c:v>42773</c:v>
                </c:pt>
                <c:pt idx="14325">
                  <c:v>42776</c:v>
                </c:pt>
                <c:pt idx="14326">
                  <c:v>42779</c:v>
                </c:pt>
                <c:pt idx="14327">
                  <c:v>42782</c:v>
                </c:pt>
                <c:pt idx="14328">
                  <c:v>42785</c:v>
                </c:pt>
                <c:pt idx="14329">
                  <c:v>42788</c:v>
                </c:pt>
                <c:pt idx="14330">
                  <c:v>42791</c:v>
                </c:pt>
                <c:pt idx="14331">
                  <c:v>42794</c:v>
                </c:pt>
                <c:pt idx="14332">
                  <c:v>42797</c:v>
                </c:pt>
                <c:pt idx="14333">
                  <c:v>42800</c:v>
                </c:pt>
                <c:pt idx="14334">
                  <c:v>42803</c:v>
                </c:pt>
                <c:pt idx="14335">
                  <c:v>42806</c:v>
                </c:pt>
                <c:pt idx="14336">
                  <c:v>42809</c:v>
                </c:pt>
                <c:pt idx="14337">
                  <c:v>42812</c:v>
                </c:pt>
                <c:pt idx="14338">
                  <c:v>42815</c:v>
                </c:pt>
                <c:pt idx="14339">
                  <c:v>42818</c:v>
                </c:pt>
                <c:pt idx="14340">
                  <c:v>42821</c:v>
                </c:pt>
                <c:pt idx="14341">
                  <c:v>42824</c:v>
                </c:pt>
                <c:pt idx="14342">
                  <c:v>42827</c:v>
                </c:pt>
                <c:pt idx="14343">
                  <c:v>42830</c:v>
                </c:pt>
                <c:pt idx="14344">
                  <c:v>42833</c:v>
                </c:pt>
                <c:pt idx="14345">
                  <c:v>42836</c:v>
                </c:pt>
                <c:pt idx="14346">
                  <c:v>42839</c:v>
                </c:pt>
                <c:pt idx="14347">
                  <c:v>42842</c:v>
                </c:pt>
                <c:pt idx="14348">
                  <c:v>42845</c:v>
                </c:pt>
                <c:pt idx="14349">
                  <c:v>42848</c:v>
                </c:pt>
                <c:pt idx="14350">
                  <c:v>42851</c:v>
                </c:pt>
                <c:pt idx="14351">
                  <c:v>42854</c:v>
                </c:pt>
                <c:pt idx="14352">
                  <c:v>42857</c:v>
                </c:pt>
                <c:pt idx="14353">
                  <c:v>42860</c:v>
                </c:pt>
                <c:pt idx="14354">
                  <c:v>42863</c:v>
                </c:pt>
                <c:pt idx="14355">
                  <c:v>42866</c:v>
                </c:pt>
                <c:pt idx="14356">
                  <c:v>42869</c:v>
                </c:pt>
                <c:pt idx="14357">
                  <c:v>42872</c:v>
                </c:pt>
                <c:pt idx="14358">
                  <c:v>42875</c:v>
                </c:pt>
                <c:pt idx="14359">
                  <c:v>42878</c:v>
                </c:pt>
                <c:pt idx="14360">
                  <c:v>42881</c:v>
                </c:pt>
                <c:pt idx="14361">
                  <c:v>42884</c:v>
                </c:pt>
                <c:pt idx="14362">
                  <c:v>42887</c:v>
                </c:pt>
                <c:pt idx="14363">
                  <c:v>42890</c:v>
                </c:pt>
                <c:pt idx="14364">
                  <c:v>42893</c:v>
                </c:pt>
                <c:pt idx="14365">
                  <c:v>42896</c:v>
                </c:pt>
                <c:pt idx="14366">
                  <c:v>42899</c:v>
                </c:pt>
                <c:pt idx="14367">
                  <c:v>42902</c:v>
                </c:pt>
                <c:pt idx="14368">
                  <c:v>42905</c:v>
                </c:pt>
                <c:pt idx="14369">
                  <c:v>42908</c:v>
                </c:pt>
                <c:pt idx="14370">
                  <c:v>42911</c:v>
                </c:pt>
                <c:pt idx="14371">
                  <c:v>42914</c:v>
                </c:pt>
                <c:pt idx="14372">
                  <c:v>42917</c:v>
                </c:pt>
                <c:pt idx="14373">
                  <c:v>42920</c:v>
                </c:pt>
                <c:pt idx="14374">
                  <c:v>42923</c:v>
                </c:pt>
                <c:pt idx="14375">
                  <c:v>42926</c:v>
                </c:pt>
                <c:pt idx="14376">
                  <c:v>42929</c:v>
                </c:pt>
                <c:pt idx="14377">
                  <c:v>42932</c:v>
                </c:pt>
                <c:pt idx="14378">
                  <c:v>42935</c:v>
                </c:pt>
                <c:pt idx="14379">
                  <c:v>42938</c:v>
                </c:pt>
                <c:pt idx="14380">
                  <c:v>42941</c:v>
                </c:pt>
                <c:pt idx="14381">
                  <c:v>42944</c:v>
                </c:pt>
                <c:pt idx="14382">
                  <c:v>42947</c:v>
                </c:pt>
                <c:pt idx="14383">
                  <c:v>42950</c:v>
                </c:pt>
                <c:pt idx="14384">
                  <c:v>42953</c:v>
                </c:pt>
                <c:pt idx="14385">
                  <c:v>42956</c:v>
                </c:pt>
                <c:pt idx="14386">
                  <c:v>42959</c:v>
                </c:pt>
                <c:pt idx="14387">
                  <c:v>42962</c:v>
                </c:pt>
                <c:pt idx="14388">
                  <c:v>42965</c:v>
                </c:pt>
                <c:pt idx="14389">
                  <c:v>42968</c:v>
                </c:pt>
                <c:pt idx="14390">
                  <c:v>42971</c:v>
                </c:pt>
                <c:pt idx="14391">
                  <c:v>42974</c:v>
                </c:pt>
                <c:pt idx="14392">
                  <c:v>42977</c:v>
                </c:pt>
                <c:pt idx="14393">
                  <c:v>42980</c:v>
                </c:pt>
                <c:pt idx="14394">
                  <c:v>42983</c:v>
                </c:pt>
                <c:pt idx="14395">
                  <c:v>42986</c:v>
                </c:pt>
                <c:pt idx="14396">
                  <c:v>42989</c:v>
                </c:pt>
                <c:pt idx="14397">
                  <c:v>42992</c:v>
                </c:pt>
                <c:pt idx="14398">
                  <c:v>42995</c:v>
                </c:pt>
                <c:pt idx="14399">
                  <c:v>42998</c:v>
                </c:pt>
                <c:pt idx="14400">
                  <c:v>43001</c:v>
                </c:pt>
                <c:pt idx="14401">
                  <c:v>43004</c:v>
                </c:pt>
                <c:pt idx="14402">
                  <c:v>43007</c:v>
                </c:pt>
                <c:pt idx="14403">
                  <c:v>43010</c:v>
                </c:pt>
                <c:pt idx="14404">
                  <c:v>43013</c:v>
                </c:pt>
                <c:pt idx="14405">
                  <c:v>43016</c:v>
                </c:pt>
                <c:pt idx="14406">
                  <c:v>43019</c:v>
                </c:pt>
                <c:pt idx="14407">
                  <c:v>43022</c:v>
                </c:pt>
                <c:pt idx="14408">
                  <c:v>43025</c:v>
                </c:pt>
                <c:pt idx="14409">
                  <c:v>43028</c:v>
                </c:pt>
                <c:pt idx="14410">
                  <c:v>43031</c:v>
                </c:pt>
                <c:pt idx="14411">
                  <c:v>43034</c:v>
                </c:pt>
                <c:pt idx="14412">
                  <c:v>43037</c:v>
                </c:pt>
                <c:pt idx="14413">
                  <c:v>43040</c:v>
                </c:pt>
                <c:pt idx="14414">
                  <c:v>43043</c:v>
                </c:pt>
                <c:pt idx="14415">
                  <c:v>43046</c:v>
                </c:pt>
                <c:pt idx="14416">
                  <c:v>43049</c:v>
                </c:pt>
                <c:pt idx="14417">
                  <c:v>43052</c:v>
                </c:pt>
                <c:pt idx="14418">
                  <c:v>43055</c:v>
                </c:pt>
                <c:pt idx="14419">
                  <c:v>43058</c:v>
                </c:pt>
                <c:pt idx="14420">
                  <c:v>43061</c:v>
                </c:pt>
                <c:pt idx="14421">
                  <c:v>43064</c:v>
                </c:pt>
                <c:pt idx="14422">
                  <c:v>43067</c:v>
                </c:pt>
                <c:pt idx="14423">
                  <c:v>43070</c:v>
                </c:pt>
                <c:pt idx="14424">
                  <c:v>43073</c:v>
                </c:pt>
                <c:pt idx="14425">
                  <c:v>43076</c:v>
                </c:pt>
                <c:pt idx="14426">
                  <c:v>43079</c:v>
                </c:pt>
                <c:pt idx="14427">
                  <c:v>43082</c:v>
                </c:pt>
                <c:pt idx="14428">
                  <c:v>43085</c:v>
                </c:pt>
                <c:pt idx="14429">
                  <c:v>43088</c:v>
                </c:pt>
                <c:pt idx="14430">
                  <c:v>43091</c:v>
                </c:pt>
                <c:pt idx="14431">
                  <c:v>43094</c:v>
                </c:pt>
                <c:pt idx="14432">
                  <c:v>43097</c:v>
                </c:pt>
                <c:pt idx="14433">
                  <c:v>43100</c:v>
                </c:pt>
                <c:pt idx="14434">
                  <c:v>43103</c:v>
                </c:pt>
                <c:pt idx="14435">
                  <c:v>43106</c:v>
                </c:pt>
                <c:pt idx="14436">
                  <c:v>43109</c:v>
                </c:pt>
                <c:pt idx="14437">
                  <c:v>43112</c:v>
                </c:pt>
                <c:pt idx="14438">
                  <c:v>43115</c:v>
                </c:pt>
                <c:pt idx="14439">
                  <c:v>43118</c:v>
                </c:pt>
                <c:pt idx="14440">
                  <c:v>43121</c:v>
                </c:pt>
                <c:pt idx="14441">
                  <c:v>43124</c:v>
                </c:pt>
                <c:pt idx="14442">
                  <c:v>43127</c:v>
                </c:pt>
                <c:pt idx="14443">
                  <c:v>43130</c:v>
                </c:pt>
                <c:pt idx="14444">
                  <c:v>43133</c:v>
                </c:pt>
                <c:pt idx="14445">
                  <c:v>43136</c:v>
                </c:pt>
                <c:pt idx="14446">
                  <c:v>43139</c:v>
                </c:pt>
                <c:pt idx="14447">
                  <c:v>43142</c:v>
                </c:pt>
                <c:pt idx="14448">
                  <c:v>43145</c:v>
                </c:pt>
                <c:pt idx="14449">
                  <c:v>43148</c:v>
                </c:pt>
                <c:pt idx="14450">
                  <c:v>43151</c:v>
                </c:pt>
                <c:pt idx="14451">
                  <c:v>43154</c:v>
                </c:pt>
                <c:pt idx="14452">
                  <c:v>43157</c:v>
                </c:pt>
                <c:pt idx="14453">
                  <c:v>43160</c:v>
                </c:pt>
                <c:pt idx="14454">
                  <c:v>43163</c:v>
                </c:pt>
                <c:pt idx="14455">
                  <c:v>43166</c:v>
                </c:pt>
                <c:pt idx="14456">
                  <c:v>43169</c:v>
                </c:pt>
                <c:pt idx="14457">
                  <c:v>43172</c:v>
                </c:pt>
                <c:pt idx="14458">
                  <c:v>43175</c:v>
                </c:pt>
                <c:pt idx="14459">
                  <c:v>43178</c:v>
                </c:pt>
                <c:pt idx="14460">
                  <c:v>43181</c:v>
                </c:pt>
                <c:pt idx="14461">
                  <c:v>43184</c:v>
                </c:pt>
                <c:pt idx="14462">
                  <c:v>43187</c:v>
                </c:pt>
                <c:pt idx="14463">
                  <c:v>43190</c:v>
                </c:pt>
                <c:pt idx="14464">
                  <c:v>43193</c:v>
                </c:pt>
                <c:pt idx="14465">
                  <c:v>43196</c:v>
                </c:pt>
                <c:pt idx="14466">
                  <c:v>43199</c:v>
                </c:pt>
                <c:pt idx="14467">
                  <c:v>43202</c:v>
                </c:pt>
                <c:pt idx="14468">
                  <c:v>43205</c:v>
                </c:pt>
                <c:pt idx="14469">
                  <c:v>43208</c:v>
                </c:pt>
                <c:pt idx="14470">
                  <c:v>43211</c:v>
                </c:pt>
                <c:pt idx="14471">
                  <c:v>43214</c:v>
                </c:pt>
                <c:pt idx="14472">
                  <c:v>43217</c:v>
                </c:pt>
                <c:pt idx="14473">
                  <c:v>43220</c:v>
                </c:pt>
                <c:pt idx="14474">
                  <c:v>43223</c:v>
                </c:pt>
                <c:pt idx="14475">
                  <c:v>43226</c:v>
                </c:pt>
                <c:pt idx="14476">
                  <c:v>43229</c:v>
                </c:pt>
                <c:pt idx="14477">
                  <c:v>43232</c:v>
                </c:pt>
                <c:pt idx="14478">
                  <c:v>43235</c:v>
                </c:pt>
                <c:pt idx="14479">
                  <c:v>43238</c:v>
                </c:pt>
                <c:pt idx="14480">
                  <c:v>43241</c:v>
                </c:pt>
                <c:pt idx="14481">
                  <c:v>43244</c:v>
                </c:pt>
                <c:pt idx="14482">
                  <c:v>43247</c:v>
                </c:pt>
                <c:pt idx="14483">
                  <c:v>43250</c:v>
                </c:pt>
                <c:pt idx="14484">
                  <c:v>43253</c:v>
                </c:pt>
                <c:pt idx="14485">
                  <c:v>43256</c:v>
                </c:pt>
                <c:pt idx="14486">
                  <c:v>43259</c:v>
                </c:pt>
                <c:pt idx="14487">
                  <c:v>43262</c:v>
                </c:pt>
                <c:pt idx="14488">
                  <c:v>43265</c:v>
                </c:pt>
                <c:pt idx="14489">
                  <c:v>43268</c:v>
                </c:pt>
                <c:pt idx="14490">
                  <c:v>43271</c:v>
                </c:pt>
                <c:pt idx="14491">
                  <c:v>43274</c:v>
                </c:pt>
                <c:pt idx="14492">
                  <c:v>43277</c:v>
                </c:pt>
                <c:pt idx="14493">
                  <c:v>43280</c:v>
                </c:pt>
                <c:pt idx="14494">
                  <c:v>43283</c:v>
                </c:pt>
                <c:pt idx="14495">
                  <c:v>43286</c:v>
                </c:pt>
                <c:pt idx="14496">
                  <c:v>43289</c:v>
                </c:pt>
                <c:pt idx="14497">
                  <c:v>43292</c:v>
                </c:pt>
                <c:pt idx="14498">
                  <c:v>43295</c:v>
                </c:pt>
                <c:pt idx="14499">
                  <c:v>43298</c:v>
                </c:pt>
                <c:pt idx="14500">
                  <c:v>43301</c:v>
                </c:pt>
                <c:pt idx="14501">
                  <c:v>43304</c:v>
                </c:pt>
                <c:pt idx="14502">
                  <c:v>43307</c:v>
                </c:pt>
                <c:pt idx="14503">
                  <c:v>43310</c:v>
                </c:pt>
                <c:pt idx="14504">
                  <c:v>43313</c:v>
                </c:pt>
                <c:pt idx="14505">
                  <c:v>43316</c:v>
                </c:pt>
                <c:pt idx="14506">
                  <c:v>43319</c:v>
                </c:pt>
                <c:pt idx="14507">
                  <c:v>43322</c:v>
                </c:pt>
                <c:pt idx="14508">
                  <c:v>43325</c:v>
                </c:pt>
                <c:pt idx="14509">
                  <c:v>43328</c:v>
                </c:pt>
                <c:pt idx="14510">
                  <c:v>43331</c:v>
                </c:pt>
                <c:pt idx="14511">
                  <c:v>43334</c:v>
                </c:pt>
                <c:pt idx="14512">
                  <c:v>43337</c:v>
                </c:pt>
                <c:pt idx="14513">
                  <c:v>43340</c:v>
                </c:pt>
                <c:pt idx="14514">
                  <c:v>43343</c:v>
                </c:pt>
                <c:pt idx="14515">
                  <c:v>43346</c:v>
                </c:pt>
                <c:pt idx="14516">
                  <c:v>43349</c:v>
                </c:pt>
                <c:pt idx="14517">
                  <c:v>43352</c:v>
                </c:pt>
                <c:pt idx="14518">
                  <c:v>43355</c:v>
                </c:pt>
                <c:pt idx="14519">
                  <c:v>43358</c:v>
                </c:pt>
                <c:pt idx="14520">
                  <c:v>43361</c:v>
                </c:pt>
                <c:pt idx="14521">
                  <c:v>43364</c:v>
                </c:pt>
                <c:pt idx="14522">
                  <c:v>43367</c:v>
                </c:pt>
                <c:pt idx="14523">
                  <c:v>43370</c:v>
                </c:pt>
                <c:pt idx="14524">
                  <c:v>43373</c:v>
                </c:pt>
                <c:pt idx="14525">
                  <c:v>43376</c:v>
                </c:pt>
                <c:pt idx="14526">
                  <c:v>43379</c:v>
                </c:pt>
                <c:pt idx="14527">
                  <c:v>43382</c:v>
                </c:pt>
                <c:pt idx="14528">
                  <c:v>43385</c:v>
                </c:pt>
                <c:pt idx="14529">
                  <c:v>43388</c:v>
                </c:pt>
                <c:pt idx="14530">
                  <c:v>43391</c:v>
                </c:pt>
                <c:pt idx="14531">
                  <c:v>43394</c:v>
                </c:pt>
                <c:pt idx="14532">
                  <c:v>43397</c:v>
                </c:pt>
                <c:pt idx="14533">
                  <c:v>43400</c:v>
                </c:pt>
                <c:pt idx="14534">
                  <c:v>43403</c:v>
                </c:pt>
                <c:pt idx="14535">
                  <c:v>43406</c:v>
                </c:pt>
                <c:pt idx="14536">
                  <c:v>43409</c:v>
                </c:pt>
                <c:pt idx="14537">
                  <c:v>43412</c:v>
                </c:pt>
                <c:pt idx="14538">
                  <c:v>43415</c:v>
                </c:pt>
                <c:pt idx="14539">
                  <c:v>43418</c:v>
                </c:pt>
                <c:pt idx="14540">
                  <c:v>43421</c:v>
                </c:pt>
                <c:pt idx="14541">
                  <c:v>43424</c:v>
                </c:pt>
                <c:pt idx="14542">
                  <c:v>43427</c:v>
                </c:pt>
                <c:pt idx="14543">
                  <c:v>43430</c:v>
                </c:pt>
                <c:pt idx="14544">
                  <c:v>43433</c:v>
                </c:pt>
                <c:pt idx="14545">
                  <c:v>43436</c:v>
                </c:pt>
                <c:pt idx="14546">
                  <c:v>43439</c:v>
                </c:pt>
                <c:pt idx="14547">
                  <c:v>43442</c:v>
                </c:pt>
                <c:pt idx="14548">
                  <c:v>43445</c:v>
                </c:pt>
                <c:pt idx="14549">
                  <c:v>43448</c:v>
                </c:pt>
                <c:pt idx="14550">
                  <c:v>43451</c:v>
                </c:pt>
                <c:pt idx="14551">
                  <c:v>43454</c:v>
                </c:pt>
                <c:pt idx="14552">
                  <c:v>43457</c:v>
                </c:pt>
                <c:pt idx="14553">
                  <c:v>43460</c:v>
                </c:pt>
                <c:pt idx="14554">
                  <c:v>43463</c:v>
                </c:pt>
                <c:pt idx="14555">
                  <c:v>43466</c:v>
                </c:pt>
                <c:pt idx="14556">
                  <c:v>43469</c:v>
                </c:pt>
                <c:pt idx="14557">
                  <c:v>43472</c:v>
                </c:pt>
                <c:pt idx="14558">
                  <c:v>43475</c:v>
                </c:pt>
                <c:pt idx="14559">
                  <c:v>43478</c:v>
                </c:pt>
                <c:pt idx="14560">
                  <c:v>43481</c:v>
                </c:pt>
                <c:pt idx="14561">
                  <c:v>43484</c:v>
                </c:pt>
                <c:pt idx="14562">
                  <c:v>43487</c:v>
                </c:pt>
                <c:pt idx="14563">
                  <c:v>43490</c:v>
                </c:pt>
                <c:pt idx="14564">
                  <c:v>43493</c:v>
                </c:pt>
                <c:pt idx="14565">
                  <c:v>43496</c:v>
                </c:pt>
                <c:pt idx="14566">
                  <c:v>43499</c:v>
                </c:pt>
                <c:pt idx="14567">
                  <c:v>43502</c:v>
                </c:pt>
                <c:pt idx="14568">
                  <c:v>43505</c:v>
                </c:pt>
                <c:pt idx="14569">
                  <c:v>43508</c:v>
                </c:pt>
                <c:pt idx="14570">
                  <c:v>43511</c:v>
                </c:pt>
                <c:pt idx="14571">
                  <c:v>43514</c:v>
                </c:pt>
                <c:pt idx="14572">
                  <c:v>43517</c:v>
                </c:pt>
                <c:pt idx="14573">
                  <c:v>43520</c:v>
                </c:pt>
                <c:pt idx="14574">
                  <c:v>43523</c:v>
                </c:pt>
                <c:pt idx="14575">
                  <c:v>43526</c:v>
                </c:pt>
                <c:pt idx="14576">
                  <c:v>43529</c:v>
                </c:pt>
                <c:pt idx="14577">
                  <c:v>43532</c:v>
                </c:pt>
                <c:pt idx="14578">
                  <c:v>43535</c:v>
                </c:pt>
                <c:pt idx="14579">
                  <c:v>43538</c:v>
                </c:pt>
                <c:pt idx="14580">
                  <c:v>43541</c:v>
                </c:pt>
                <c:pt idx="14581">
                  <c:v>43544</c:v>
                </c:pt>
                <c:pt idx="14582">
                  <c:v>43547</c:v>
                </c:pt>
                <c:pt idx="14583">
                  <c:v>43550</c:v>
                </c:pt>
                <c:pt idx="14584">
                  <c:v>43553</c:v>
                </c:pt>
                <c:pt idx="14585">
                  <c:v>43556</c:v>
                </c:pt>
                <c:pt idx="14586">
                  <c:v>43559</c:v>
                </c:pt>
                <c:pt idx="14587">
                  <c:v>43562</c:v>
                </c:pt>
                <c:pt idx="14588">
                  <c:v>43565</c:v>
                </c:pt>
                <c:pt idx="14589">
                  <c:v>43568</c:v>
                </c:pt>
                <c:pt idx="14590">
                  <c:v>43571</c:v>
                </c:pt>
                <c:pt idx="14591">
                  <c:v>43574</c:v>
                </c:pt>
                <c:pt idx="14592">
                  <c:v>43577</c:v>
                </c:pt>
                <c:pt idx="14593">
                  <c:v>43580</c:v>
                </c:pt>
                <c:pt idx="14594">
                  <c:v>43583</c:v>
                </c:pt>
                <c:pt idx="14595">
                  <c:v>43586</c:v>
                </c:pt>
                <c:pt idx="14596">
                  <c:v>43589</c:v>
                </c:pt>
                <c:pt idx="14597">
                  <c:v>43592</c:v>
                </c:pt>
                <c:pt idx="14598">
                  <c:v>43595</c:v>
                </c:pt>
                <c:pt idx="14599">
                  <c:v>43598</c:v>
                </c:pt>
                <c:pt idx="14600">
                  <c:v>43601</c:v>
                </c:pt>
                <c:pt idx="14601">
                  <c:v>43604</c:v>
                </c:pt>
                <c:pt idx="14602">
                  <c:v>43607</c:v>
                </c:pt>
                <c:pt idx="14603">
                  <c:v>43610</c:v>
                </c:pt>
                <c:pt idx="14604">
                  <c:v>43613</c:v>
                </c:pt>
                <c:pt idx="14605">
                  <c:v>43616</c:v>
                </c:pt>
                <c:pt idx="14606">
                  <c:v>43619</c:v>
                </c:pt>
                <c:pt idx="14607">
                  <c:v>43622</c:v>
                </c:pt>
                <c:pt idx="14608">
                  <c:v>43625</c:v>
                </c:pt>
                <c:pt idx="14609">
                  <c:v>43628</c:v>
                </c:pt>
                <c:pt idx="14610">
                  <c:v>43631</c:v>
                </c:pt>
                <c:pt idx="14611">
                  <c:v>43634</c:v>
                </c:pt>
                <c:pt idx="14612">
                  <c:v>43637</c:v>
                </c:pt>
                <c:pt idx="14613">
                  <c:v>43640</c:v>
                </c:pt>
                <c:pt idx="14614">
                  <c:v>43643</c:v>
                </c:pt>
                <c:pt idx="14615">
                  <c:v>43646</c:v>
                </c:pt>
                <c:pt idx="14616">
                  <c:v>43649</c:v>
                </c:pt>
                <c:pt idx="14617">
                  <c:v>43652</c:v>
                </c:pt>
                <c:pt idx="14618">
                  <c:v>43655</c:v>
                </c:pt>
                <c:pt idx="14619">
                  <c:v>43658</c:v>
                </c:pt>
                <c:pt idx="14620">
                  <c:v>43661</c:v>
                </c:pt>
                <c:pt idx="14621">
                  <c:v>43664</c:v>
                </c:pt>
                <c:pt idx="14622">
                  <c:v>43667</c:v>
                </c:pt>
                <c:pt idx="14623">
                  <c:v>43670</c:v>
                </c:pt>
                <c:pt idx="14624">
                  <c:v>43673</c:v>
                </c:pt>
                <c:pt idx="14625">
                  <c:v>43676</c:v>
                </c:pt>
                <c:pt idx="14626">
                  <c:v>43679</c:v>
                </c:pt>
                <c:pt idx="14627">
                  <c:v>43682</c:v>
                </c:pt>
                <c:pt idx="14628">
                  <c:v>43685</c:v>
                </c:pt>
                <c:pt idx="14629">
                  <c:v>43688</c:v>
                </c:pt>
                <c:pt idx="14630">
                  <c:v>43691</c:v>
                </c:pt>
                <c:pt idx="14631">
                  <c:v>43694</c:v>
                </c:pt>
                <c:pt idx="14632">
                  <c:v>43697</c:v>
                </c:pt>
                <c:pt idx="14633">
                  <c:v>43700</c:v>
                </c:pt>
                <c:pt idx="14634">
                  <c:v>43703</c:v>
                </c:pt>
                <c:pt idx="14635">
                  <c:v>43706</c:v>
                </c:pt>
                <c:pt idx="14636">
                  <c:v>43709</c:v>
                </c:pt>
                <c:pt idx="14637">
                  <c:v>43712</c:v>
                </c:pt>
                <c:pt idx="14638">
                  <c:v>43715</c:v>
                </c:pt>
                <c:pt idx="14639">
                  <c:v>43718</c:v>
                </c:pt>
                <c:pt idx="14640">
                  <c:v>43721</c:v>
                </c:pt>
                <c:pt idx="14641">
                  <c:v>43724</c:v>
                </c:pt>
                <c:pt idx="14642">
                  <c:v>43727</c:v>
                </c:pt>
                <c:pt idx="14643">
                  <c:v>43730</c:v>
                </c:pt>
                <c:pt idx="14644">
                  <c:v>43733</c:v>
                </c:pt>
                <c:pt idx="14645">
                  <c:v>43736</c:v>
                </c:pt>
                <c:pt idx="14646">
                  <c:v>43739</c:v>
                </c:pt>
                <c:pt idx="14647">
                  <c:v>43742</c:v>
                </c:pt>
                <c:pt idx="14648">
                  <c:v>43745</c:v>
                </c:pt>
                <c:pt idx="14649">
                  <c:v>43748</c:v>
                </c:pt>
                <c:pt idx="14650">
                  <c:v>43751</c:v>
                </c:pt>
                <c:pt idx="14651">
                  <c:v>43754</c:v>
                </c:pt>
                <c:pt idx="14652">
                  <c:v>43757</c:v>
                </c:pt>
                <c:pt idx="14653">
                  <c:v>43760</c:v>
                </c:pt>
                <c:pt idx="14654">
                  <c:v>43763</c:v>
                </c:pt>
                <c:pt idx="14655">
                  <c:v>43766</c:v>
                </c:pt>
                <c:pt idx="14656">
                  <c:v>43769</c:v>
                </c:pt>
                <c:pt idx="14657">
                  <c:v>43772</c:v>
                </c:pt>
                <c:pt idx="14658">
                  <c:v>43775</c:v>
                </c:pt>
                <c:pt idx="14659">
                  <c:v>43778</c:v>
                </c:pt>
                <c:pt idx="14660">
                  <c:v>43781</c:v>
                </c:pt>
                <c:pt idx="14661">
                  <c:v>43784</c:v>
                </c:pt>
                <c:pt idx="14662">
                  <c:v>43787</c:v>
                </c:pt>
                <c:pt idx="14663">
                  <c:v>43790</c:v>
                </c:pt>
                <c:pt idx="14664">
                  <c:v>43793</c:v>
                </c:pt>
                <c:pt idx="14665">
                  <c:v>43796</c:v>
                </c:pt>
                <c:pt idx="14666">
                  <c:v>43799</c:v>
                </c:pt>
                <c:pt idx="14667">
                  <c:v>43802</c:v>
                </c:pt>
                <c:pt idx="14668">
                  <c:v>43805</c:v>
                </c:pt>
                <c:pt idx="14669">
                  <c:v>43808</c:v>
                </c:pt>
                <c:pt idx="14670">
                  <c:v>43811</c:v>
                </c:pt>
                <c:pt idx="14671">
                  <c:v>43814</c:v>
                </c:pt>
                <c:pt idx="14672">
                  <c:v>43817</c:v>
                </c:pt>
                <c:pt idx="14673">
                  <c:v>43820</c:v>
                </c:pt>
                <c:pt idx="14674">
                  <c:v>43823</c:v>
                </c:pt>
                <c:pt idx="14675">
                  <c:v>43826</c:v>
                </c:pt>
                <c:pt idx="14676">
                  <c:v>43829</c:v>
                </c:pt>
                <c:pt idx="14677">
                  <c:v>43832</c:v>
                </c:pt>
                <c:pt idx="14678">
                  <c:v>43835</c:v>
                </c:pt>
                <c:pt idx="14679">
                  <c:v>43838</c:v>
                </c:pt>
                <c:pt idx="14680">
                  <c:v>43841</c:v>
                </c:pt>
                <c:pt idx="14681">
                  <c:v>43844</c:v>
                </c:pt>
                <c:pt idx="14682">
                  <c:v>43847</c:v>
                </c:pt>
                <c:pt idx="14683">
                  <c:v>43850</c:v>
                </c:pt>
                <c:pt idx="14684">
                  <c:v>43853</c:v>
                </c:pt>
                <c:pt idx="14685">
                  <c:v>43856</c:v>
                </c:pt>
                <c:pt idx="14686">
                  <c:v>43859</c:v>
                </c:pt>
                <c:pt idx="14687">
                  <c:v>43862</c:v>
                </c:pt>
                <c:pt idx="14688">
                  <c:v>43865</c:v>
                </c:pt>
                <c:pt idx="14689">
                  <c:v>43868</c:v>
                </c:pt>
                <c:pt idx="14690">
                  <c:v>43871</c:v>
                </c:pt>
                <c:pt idx="14691">
                  <c:v>43874</c:v>
                </c:pt>
                <c:pt idx="14692">
                  <c:v>43877</c:v>
                </c:pt>
                <c:pt idx="14693">
                  <c:v>43880</c:v>
                </c:pt>
                <c:pt idx="14694">
                  <c:v>43883</c:v>
                </c:pt>
                <c:pt idx="14695">
                  <c:v>43886</c:v>
                </c:pt>
                <c:pt idx="14696">
                  <c:v>43889</c:v>
                </c:pt>
                <c:pt idx="14697">
                  <c:v>43892</c:v>
                </c:pt>
                <c:pt idx="14698">
                  <c:v>43895</c:v>
                </c:pt>
                <c:pt idx="14699">
                  <c:v>43898</c:v>
                </c:pt>
                <c:pt idx="14700">
                  <c:v>43901</c:v>
                </c:pt>
                <c:pt idx="14701">
                  <c:v>43904</c:v>
                </c:pt>
                <c:pt idx="14702">
                  <c:v>43907</c:v>
                </c:pt>
                <c:pt idx="14703">
                  <c:v>43910</c:v>
                </c:pt>
                <c:pt idx="14704">
                  <c:v>43913</c:v>
                </c:pt>
                <c:pt idx="14705">
                  <c:v>43916</c:v>
                </c:pt>
                <c:pt idx="14706">
                  <c:v>43919</c:v>
                </c:pt>
                <c:pt idx="14707">
                  <c:v>43922</c:v>
                </c:pt>
                <c:pt idx="14708">
                  <c:v>43925</c:v>
                </c:pt>
                <c:pt idx="14709">
                  <c:v>43928</c:v>
                </c:pt>
                <c:pt idx="14710">
                  <c:v>43931</c:v>
                </c:pt>
                <c:pt idx="14711">
                  <c:v>43934</c:v>
                </c:pt>
                <c:pt idx="14712">
                  <c:v>43937</c:v>
                </c:pt>
                <c:pt idx="14713">
                  <c:v>43940</c:v>
                </c:pt>
                <c:pt idx="14714">
                  <c:v>43943</c:v>
                </c:pt>
                <c:pt idx="14715">
                  <c:v>43946</c:v>
                </c:pt>
                <c:pt idx="14716">
                  <c:v>43949</c:v>
                </c:pt>
                <c:pt idx="14717">
                  <c:v>43952</c:v>
                </c:pt>
                <c:pt idx="14718">
                  <c:v>43955</c:v>
                </c:pt>
                <c:pt idx="14719">
                  <c:v>43958</c:v>
                </c:pt>
                <c:pt idx="14720">
                  <c:v>43961</c:v>
                </c:pt>
                <c:pt idx="14721">
                  <c:v>43964</c:v>
                </c:pt>
                <c:pt idx="14722">
                  <c:v>43967</c:v>
                </c:pt>
                <c:pt idx="14723">
                  <c:v>43970</c:v>
                </c:pt>
                <c:pt idx="14724">
                  <c:v>43973</c:v>
                </c:pt>
                <c:pt idx="14725">
                  <c:v>43976</c:v>
                </c:pt>
                <c:pt idx="14726">
                  <c:v>43979</c:v>
                </c:pt>
                <c:pt idx="14727">
                  <c:v>43982</c:v>
                </c:pt>
                <c:pt idx="14728">
                  <c:v>43985</c:v>
                </c:pt>
                <c:pt idx="14729">
                  <c:v>43988</c:v>
                </c:pt>
                <c:pt idx="14730">
                  <c:v>43991</c:v>
                </c:pt>
                <c:pt idx="14731">
                  <c:v>43994</c:v>
                </c:pt>
                <c:pt idx="14732">
                  <c:v>43997</c:v>
                </c:pt>
                <c:pt idx="14733">
                  <c:v>44000</c:v>
                </c:pt>
                <c:pt idx="14734">
                  <c:v>44003</c:v>
                </c:pt>
                <c:pt idx="14735">
                  <c:v>44006</c:v>
                </c:pt>
                <c:pt idx="14736">
                  <c:v>44009</c:v>
                </c:pt>
                <c:pt idx="14737">
                  <c:v>44012</c:v>
                </c:pt>
                <c:pt idx="14738">
                  <c:v>44015</c:v>
                </c:pt>
                <c:pt idx="14739">
                  <c:v>44018</c:v>
                </c:pt>
                <c:pt idx="14740">
                  <c:v>44021</c:v>
                </c:pt>
                <c:pt idx="14741">
                  <c:v>44024</c:v>
                </c:pt>
                <c:pt idx="14742">
                  <c:v>44027</c:v>
                </c:pt>
                <c:pt idx="14743">
                  <c:v>44030</c:v>
                </c:pt>
                <c:pt idx="14744">
                  <c:v>44033</c:v>
                </c:pt>
                <c:pt idx="14745">
                  <c:v>44036</c:v>
                </c:pt>
                <c:pt idx="14746">
                  <c:v>44039</c:v>
                </c:pt>
                <c:pt idx="14747">
                  <c:v>44042</c:v>
                </c:pt>
                <c:pt idx="14748">
                  <c:v>44045</c:v>
                </c:pt>
                <c:pt idx="14749">
                  <c:v>44048</c:v>
                </c:pt>
                <c:pt idx="14750">
                  <c:v>44051</c:v>
                </c:pt>
                <c:pt idx="14751">
                  <c:v>44054</c:v>
                </c:pt>
                <c:pt idx="14752">
                  <c:v>44057</c:v>
                </c:pt>
                <c:pt idx="14753">
                  <c:v>44060</c:v>
                </c:pt>
                <c:pt idx="14754">
                  <c:v>44063</c:v>
                </c:pt>
                <c:pt idx="14755">
                  <c:v>44066</c:v>
                </c:pt>
                <c:pt idx="14756">
                  <c:v>44069</c:v>
                </c:pt>
                <c:pt idx="14757">
                  <c:v>44072</c:v>
                </c:pt>
                <c:pt idx="14758">
                  <c:v>44075</c:v>
                </c:pt>
                <c:pt idx="14759">
                  <c:v>44078</c:v>
                </c:pt>
                <c:pt idx="14760">
                  <c:v>44081</c:v>
                </c:pt>
                <c:pt idx="14761">
                  <c:v>44084</c:v>
                </c:pt>
                <c:pt idx="14762">
                  <c:v>44087</c:v>
                </c:pt>
                <c:pt idx="14763">
                  <c:v>44090</c:v>
                </c:pt>
                <c:pt idx="14764">
                  <c:v>44093</c:v>
                </c:pt>
                <c:pt idx="14765">
                  <c:v>44096</c:v>
                </c:pt>
                <c:pt idx="14766">
                  <c:v>44099</c:v>
                </c:pt>
                <c:pt idx="14767">
                  <c:v>44102</c:v>
                </c:pt>
                <c:pt idx="14768">
                  <c:v>44105</c:v>
                </c:pt>
                <c:pt idx="14769">
                  <c:v>44108</c:v>
                </c:pt>
                <c:pt idx="14770">
                  <c:v>44111</c:v>
                </c:pt>
                <c:pt idx="14771">
                  <c:v>44114</c:v>
                </c:pt>
                <c:pt idx="14772">
                  <c:v>44117</c:v>
                </c:pt>
                <c:pt idx="14773">
                  <c:v>44120</c:v>
                </c:pt>
                <c:pt idx="14774">
                  <c:v>44123</c:v>
                </c:pt>
                <c:pt idx="14775">
                  <c:v>44126</c:v>
                </c:pt>
                <c:pt idx="14776">
                  <c:v>44129</c:v>
                </c:pt>
                <c:pt idx="14777">
                  <c:v>44132</c:v>
                </c:pt>
                <c:pt idx="14778">
                  <c:v>44135</c:v>
                </c:pt>
                <c:pt idx="14779">
                  <c:v>44138</c:v>
                </c:pt>
                <c:pt idx="14780">
                  <c:v>44141</c:v>
                </c:pt>
                <c:pt idx="14781">
                  <c:v>44144</c:v>
                </c:pt>
                <c:pt idx="14782">
                  <c:v>44147</c:v>
                </c:pt>
                <c:pt idx="14783">
                  <c:v>44150</c:v>
                </c:pt>
                <c:pt idx="14784">
                  <c:v>44153</c:v>
                </c:pt>
                <c:pt idx="14785">
                  <c:v>44156</c:v>
                </c:pt>
                <c:pt idx="14786">
                  <c:v>44159</c:v>
                </c:pt>
                <c:pt idx="14787">
                  <c:v>44162</c:v>
                </c:pt>
                <c:pt idx="14788">
                  <c:v>44165</c:v>
                </c:pt>
                <c:pt idx="14789">
                  <c:v>44168</c:v>
                </c:pt>
                <c:pt idx="14790">
                  <c:v>44171</c:v>
                </c:pt>
                <c:pt idx="14791">
                  <c:v>44174</c:v>
                </c:pt>
                <c:pt idx="14792">
                  <c:v>44177</c:v>
                </c:pt>
                <c:pt idx="14793">
                  <c:v>44180</c:v>
                </c:pt>
                <c:pt idx="14794">
                  <c:v>44183</c:v>
                </c:pt>
                <c:pt idx="14795">
                  <c:v>44186</c:v>
                </c:pt>
                <c:pt idx="14796">
                  <c:v>44189</c:v>
                </c:pt>
                <c:pt idx="14797">
                  <c:v>44192</c:v>
                </c:pt>
                <c:pt idx="14798">
                  <c:v>44195</c:v>
                </c:pt>
                <c:pt idx="14799">
                  <c:v>44198</c:v>
                </c:pt>
                <c:pt idx="14800">
                  <c:v>44201</c:v>
                </c:pt>
                <c:pt idx="14801">
                  <c:v>44204</c:v>
                </c:pt>
                <c:pt idx="14802">
                  <c:v>44207</c:v>
                </c:pt>
                <c:pt idx="14803">
                  <c:v>44210</c:v>
                </c:pt>
                <c:pt idx="14804">
                  <c:v>44213</c:v>
                </c:pt>
                <c:pt idx="14805">
                  <c:v>44216</c:v>
                </c:pt>
                <c:pt idx="14806">
                  <c:v>44219</c:v>
                </c:pt>
                <c:pt idx="14807">
                  <c:v>44222</c:v>
                </c:pt>
                <c:pt idx="14808">
                  <c:v>44225</c:v>
                </c:pt>
                <c:pt idx="14809">
                  <c:v>44228</c:v>
                </c:pt>
                <c:pt idx="14810">
                  <c:v>44231</c:v>
                </c:pt>
                <c:pt idx="14811">
                  <c:v>44234</c:v>
                </c:pt>
                <c:pt idx="14812">
                  <c:v>44237</c:v>
                </c:pt>
                <c:pt idx="14813">
                  <c:v>44240</c:v>
                </c:pt>
                <c:pt idx="14814">
                  <c:v>44243</c:v>
                </c:pt>
                <c:pt idx="14815">
                  <c:v>44246</c:v>
                </c:pt>
                <c:pt idx="14816">
                  <c:v>44249</c:v>
                </c:pt>
                <c:pt idx="14817">
                  <c:v>44252</c:v>
                </c:pt>
                <c:pt idx="14818">
                  <c:v>44255</c:v>
                </c:pt>
                <c:pt idx="14819">
                  <c:v>44258</c:v>
                </c:pt>
                <c:pt idx="14820">
                  <c:v>44261</c:v>
                </c:pt>
                <c:pt idx="14821">
                  <c:v>44264</c:v>
                </c:pt>
                <c:pt idx="14822">
                  <c:v>44267</c:v>
                </c:pt>
                <c:pt idx="14823">
                  <c:v>44270</c:v>
                </c:pt>
                <c:pt idx="14824">
                  <c:v>44273</c:v>
                </c:pt>
                <c:pt idx="14825">
                  <c:v>44276</c:v>
                </c:pt>
                <c:pt idx="14826">
                  <c:v>44279</c:v>
                </c:pt>
                <c:pt idx="14827">
                  <c:v>44282</c:v>
                </c:pt>
                <c:pt idx="14828">
                  <c:v>44285</c:v>
                </c:pt>
                <c:pt idx="14829">
                  <c:v>44288</c:v>
                </c:pt>
                <c:pt idx="14830">
                  <c:v>44291</c:v>
                </c:pt>
                <c:pt idx="14831">
                  <c:v>44294</c:v>
                </c:pt>
                <c:pt idx="14832">
                  <c:v>44297</c:v>
                </c:pt>
                <c:pt idx="14833">
                  <c:v>44300</c:v>
                </c:pt>
                <c:pt idx="14834">
                  <c:v>44303</c:v>
                </c:pt>
                <c:pt idx="14835">
                  <c:v>44306</c:v>
                </c:pt>
                <c:pt idx="14836">
                  <c:v>44309</c:v>
                </c:pt>
                <c:pt idx="14837">
                  <c:v>44312</c:v>
                </c:pt>
                <c:pt idx="14838">
                  <c:v>44315</c:v>
                </c:pt>
                <c:pt idx="14839">
                  <c:v>44318</c:v>
                </c:pt>
                <c:pt idx="14840">
                  <c:v>44321</c:v>
                </c:pt>
                <c:pt idx="14841">
                  <c:v>44324</c:v>
                </c:pt>
                <c:pt idx="14842">
                  <c:v>44327</c:v>
                </c:pt>
                <c:pt idx="14843">
                  <c:v>44330</c:v>
                </c:pt>
                <c:pt idx="14844">
                  <c:v>44333</c:v>
                </c:pt>
                <c:pt idx="14845">
                  <c:v>44336</c:v>
                </c:pt>
                <c:pt idx="14846">
                  <c:v>44339</c:v>
                </c:pt>
                <c:pt idx="14847">
                  <c:v>44342</c:v>
                </c:pt>
                <c:pt idx="14848">
                  <c:v>44345</c:v>
                </c:pt>
                <c:pt idx="14849">
                  <c:v>44348</c:v>
                </c:pt>
                <c:pt idx="14850">
                  <c:v>44351</c:v>
                </c:pt>
                <c:pt idx="14851">
                  <c:v>44354</c:v>
                </c:pt>
                <c:pt idx="14852">
                  <c:v>44357</c:v>
                </c:pt>
                <c:pt idx="14853">
                  <c:v>44360</c:v>
                </c:pt>
                <c:pt idx="14854">
                  <c:v>44363</c:v>
                </c:pt>
                <c:pt idx="14855">
                  <c:v>44366</c:v>
                </c:pt>
                <c:pt idx="14856">
                  <c:v>44369</c:v>
                </c:pt>
                <c:pt idx="14857">
                  <c:v>44372</c:v>
                </c:pt>
                <c:pt idx="14858">
                  <c:v>44375</c:v>
                </c:pt>
                <c:pt idx="14859">
                  <c:v>44378</c:v>
                </c:pt>
                <c:pt idx="14860">
                  <c:v>44381</c:v>
                </c:pt>
                <c:pt idx="14861">
                  <c:v>44384</c:v>
                </c:pt>
                <c:pt idx="14862">
                  <c:v>44387</c:v>
                </c:pt>
                <c:pt idx="14863">
                  <c:v>44390</c:v>
                </c:pt>
                <c:pt idx="14864">
                  <c:v>44393</c:v>
                </c:pt>
                <c:pt idx="14865">
                  <c:v>44396</c:v>
                </c:pt>
                <c:pt idx="14866">
                  <c:v>44399</c:v>
                </c:pt>
                <c:pt idx="14867">
                  <c:v>44402</c:v>
                </c:pt>
                <c:pt idx="14868">
                  <c:v>44405</c:v>
                </c:pt>
                <c:pt idx="14869">
                  <c:v>44408</c:v>
                </c:pt>
                <c:pt idx="14870">
                  <c:v>44411</c:v>
                </c:pt>
                <c:pt idx="14871">
                  <c:v>44414</c:v>
                </c:pt>
                <c:pt idx="14872">
                  <c:v>44417</c:v>
                </c:pt>
                <c:pt idx="14873">
                  <c:v>44420</c:v>
                </c:pt>
                <c:pt idx="14874">
                  <c:v>44423</c:v>
                </c:pt>
                <c:pt idx="14875">
                  <c:v>44426</c:v>
                </c:pt>
                <c:pt idx="14876">
                  <c:v>44429</c:v>
                </c:pt>
                <c:pt idx="14877">
                  <c:v>44432</c:v>
                </c:pt>
                <c:pt idx="14878">
                  <c:v>44435</c:v>
                </c:pt>
                <c:pt idx="14879">
                  <c:v>44438</c:v>
                </c:pt>
                <c:pt idx="14880">
                  <c:v>44441</c:v>
                </c:pt>
                <c:pt idx="14881">
                  <c:v>44444</c:v>
                </c:pt>
                <c:pt idx="14882">
                  <c:v>44447</c:v>
                </c:pt>
                <c:pt idx="14883">
                  <c:v>44450</c:v>
                </c:pt>
                <c:pt idx="14884">
                  <c:v>44453</c:v>
                </c:pt>
                <c:pt idx="14885">
                  <c:v>44456</c:v>
                </c:pt>
                <c:pt idx="14886">
                  <c:v>44459</c:v>
                </c:pt>
                <c:pt idx="14887">
                  <c:v>44462</c:v>
                </c:pt>
                <c:pt idx="14888">
                  <c:v>44465</c:v>
                </c:pt>
                <c:pt idx="14889">
                  <c:v>44468</c:v>
                </c:pt>
                <c:pt idx="14890">
                  <c:v>44471</c:v>
                </c:pt>
                <c:pt idx="14891">
                  <c:v>44474</c:v>
                </c:pt>
                <c:pt idx="14892">
                  <c:v>44477</c:v>
                </c:pt>
                <c:pt idx="14893">
                  <c:v>44480</c:v>
                </c:pt>
                <c:pt idx="14894">
                  <c:v>44483</c:v>
                </c:pt>
                <c:pt idx="14895">
                  <c:v>44486</c:v>
                </c:pt>
                <c:pt idx="14896">
                  <c:v>44489</c:v>
                </c:pt>
                <c:pt idx="14897">
                  <c:v>44492</c:v>
                </c:pt>
                <c:pt idx="14898">
                  <c:v>44495</c:v>
                </c:pt>
                <c:pt idx="14899">
                  <c:v>44498</c:v>
                </c:pt>
                <c:pt idx="14900">
                  <c:v>44501</c:v>
                </c:pt>
                <c:pt idx="14901">
                  <c:v>44504</c:v>
                </c:pt>
                <c:pt idx="14902">
                  <c:v>44507</c:v>
                </c:pt>
                <c:pt idx="14903">
                  <c:v>44510</c:v>
                </c:pt>
                <c:pt idx="14904">
                  <c:v>44513</c:v>
                </c:pt>
                <c:pt idx="14905">
                  <c:v>44516</c:v>
                </c:pt>
                <c:pt idx="14906">
                  <c:v>44519</c:v>
                </c:pt>
                <c:pt idx="14907">
                  <c:v>44522</c:v>
                </c:pt>
                <c:pt idx="14908">
                  <c:v>44525</c:v>
                </c:pt>
                <c:pt idx="14909">
                  <c:v>44528</c:v>
                </c:pt>
                <c:pt idx="14910">
                  <c:v>44531</c:v>
                </c:pt>
                <c:pt idx="14911">
                  <c:v>44534</c:v>
                </c:pt>
                <c:pt idx="14912">
                  <c:v>44537</c:v>
                </c:pt>
                <c:pt idx="14913">
                  <c:v>44540</c:v>
                </c:pt>
                <c:pt idx="14914">
                  <c:v>44543</c:v>
                </c:pt>
                <c:pt idx="14915">
                  <c:v>44546</c:v>
                </c:pt>
                <c:pt idx="14916">
                  <c:v>44549</c:v>
                </c:pt>
                <c:pt idx="14917">
                  <c:v>44552</c:v>
                </c:pt>
                <c:pt idx="14918">
                  <c:v>44555</c:v>
                </c:pt>
                <c:pt idx="14919">
                  <c:v>44558</c:v>
                </c:pt>
                <c:pt idx="14920">
                  <c:v>44561</c:v>
                </c:pt>
                <c:pt idx="14921">
                  <c:v>44564</c:v>
                </c:pt>
                <c:pt idx="14922">
                  <c:v>44567</c:v>
                </c:pt>
                <c:pt idx="14923">
                  <c:v>44570</c:v>
                </c:pt>
                <c:pt idx="14924">
                  <c:v>44573</c:v>
                </c:pt>
                <c:pt idx="14925">
                  <c:v>44576</c:v>
                </c:pt>
                <c:pt idx="14926">
                  <c:v>44579</c:v>
                </c:pt>
                <c:pt idx="14927">
                  <c:v>44582</c:v>
                </c:pt>
                <c:pt idx="14928">
                  <c:v>44585</c:v>
                </c:pt>
                <c:pt idx="14929">
                  <c:v>44588</c:v>
                </c:pt>
                <c:pt idx="14930">
                  <c:v>44591</c:v>
                </c:pt>
                <c:pt idx="14931">
                  <c:v>44594</c:v>
                </c:pt>
                <c:pt idx="14932">
                  <c:v>44597</c:v>
                </c:pt>
                <c:pt idx="14933">
                  <c:v>44600</c:v>
                </c:pt>
                <c:pt idx="14934">
                  <c:v>44603</c:v>
                </c:pt>
                <c:pt idx="14935">
                  <c:v>44606</c:v>
                </c:pt>
                <c:pt idx="14936">
                  <c:v>44609</c:v>
                </c:pt>
                <c:pt idx="14937">
                  <c:v>44612</c:v>
                </c:pt>
                <c:pt idx="14938">
                  <c:v>44615</c:v>
                </c:pt>
                <c:pt idx="14939">
                  <c:v>44618</c:v>
                </c:pt>
                <c:pt idx="14940">
                  <c:v>44621</c:v>
                </c:pt>
                <c:pt idx="14941">
                  <c:v>44624</c:v>
                </c:pt>
                <c:pt idx="14942">
                  <c:v>44627</c:v>
                </c:pt>
                <c:pt idx="14943">
                  <c:v>44630</c:v>
                </c:pt>
                <c:pt idx="14944">
                  <c:v>44633</c:v>
                </c:pt>
                <c:pt idx="14945">
                  <c:v>44636</c:v>
                </c:pt>
                <c:pt idx="14946">
                  <c:v>44639</c:v>
                </c:pt>
                <c:pt idx="14947">
                  <c:v>44642</c:v>
                </c:pt>
                <c:pt idx="14948">
                  <c:v>44645</c:v>
                </c:pt>
                <c:pt idx="14949">
                  <c:v>44648</c:v>
                </c:pt>
                <c:pt idx="14950">
                  <c:v>44651</c:v>
                </c:pt>
                <c:pt idx="14951">
                  <c:v>44654</c:v>
                </c:pt>
                <c:pt idx="14952">
                  <c:v>44657</c:v>
                </c:pt>
                <c:pt idx="14953">
                  <c:v>44660</c:v>
                </c:pt>
                <c:pt idx="14954">
                  <c:v>44663</c:v>
                </c:pt>
                <c:pt idx="14955">
                  <c:v>44666</c:v>
                </c:pt>
                <c:pt idx="14956">
                  <c:v>44669</c:v>
                </c:pt>
                <c:pt idx="14957">
                  <c:v>44672</c:v>
                </c:pt>
                <c:pt idx="14958">
                  <c:v>44675</c:v>
                </c:pt>
                <c:pt idx="14959">
                  <c:v>44678</c:v>
                </c:pt>
                <c:pt idx="14960">
                  <c:v>44681</c:v>
                </c:pt>
                <c:pt idx="14961">
                  <c:v>44684</c:v>
                </c:pt>
                <c:pt idx="14962">
                  <c:v>44687</c:v>
                </c:pt>
                <c:pt idx="14963">
                  <c:v>44690</c:v>
                </c:pt>
                <c:pt idx="14964">
                  <c:v>44693</c:v>
                </c:pt>
                <c:pt idx="14965">
                  <c:v>44696</c:v>
                </c:pt>
                <c:pt idx="14966">
                  <c:v>44699</c:v>
                </c:pt>
                <c:pt idx="14967">
                  <c:v>44702</c:v>
                </c:pt>
                <c:pt idx="14968">
                  <c:v>44705</c:v>
                </c:pt>
                <c:pt idx="14969">
                  <c:v>44708</c:v>
                </c:pt>
                <c:pt idx="14970">
                  <c:v>44711</c:v>
                </c:pt>
                <c:pt idx="14971">
                  <c:v>44714</c:v>
                </c:pt>
                <c:pt idx="14972">
                  <c:v>44717</c:v>
                </c:pt>
                <c:pt idx="14973">
                  <c:v>44720</c:v>
                </c:pt>
                <c:pt idx="14974">
                  <c:v>44723</c:v>
                </c:pt>
                <c:pt idx="14975">
                  <c:v>44726</c:v>
                </c:pt>
                <c:pt idx="14976">
                  <c:v>44729</c:v>
                </c:pt>
                <c:pt idx="14977">
                  <c:v>44732</c:v>
                </c:pt>
                <c:pt idx="14978">
                  <c:v>44735</c:v>
                </c:pt>
                <c:pt idx="14979">
                  <c:v>44738</c:v>
                </c:pt>
                <c:pt idx="14980">
                  <c:v>44741</c:v>
                </c:pt>
                <c:pt idx="14981">
                  <c:v>44744</c:v>
                </c:pt>
                <c:pt idx="14982">
                  <c:v>44747</c:v>
                </c:pt>
                <c:pt idx="14983">
                  <c:v>44750</c:v>
                </c:pt>
                <c:pt idx="14984">
                  <c:v>44753</c:v>
                </c:pt>
                <c:pt idx="14985">
                  <c:v>44756</c:v>
                </c:pt>
                <c:pt idx="14986">
                  <c:v>44759</c:v>
                </c:pt>
                <c:pt idx="14987">
                  <c:v>44762</c:v>
                </c:pt>
                <c:pt idx="14988">
                  <c:v>44765</c:v>
                </c:pt>
                <c:pt idx="14989">
                  <c:v>44768</c:v>
                </c:pt>
                <c:pt idx="14990">
                  <c:v>44771</c:v>
                </c:pt>
                <c:pt idx="14991">
                  <c:v>44774</c:v>
                </c:pt>
                <c:pt idx="14992">
                  <c:v>44777</c:v>
                </c:pt>
                <c:pt idx="14993">
                  <c:v>44780</c:v>
                </c:pt>
                <c:pt idx="14994">
                  <c:v>44783</c:v>
                </c:pt>
                <c:pt idx="14995">
                  <c:v>44786</c:v>
                </c:pt>
                <c:pt idx="14996">
                  <c:v>44789</c:v>
                </c:pt>
                <c:pt idx="14997">
                  <c:v>44792</c:v>
                </c:pt>
                <c:pt idx="14998">
                  <c:v>44795</c:v>
                </c:pt>
                <c:pt idx="14999">
                  <c:v>44798</c:v>
                </c:pt>
                <c:pt idx="15000">
                  <c:v>44801</c:v>
                </c:pt>
                <c:pt idx="15001">
                  <c:v>44804</c:v>
                </c:pt>
                <c:pt idx="15002">
                  <c:v>44807</c:v>
                </c:pt>
                <c:pt idx="15003">
                  <c:v>44810</c:v>
                </c:pt>
                <c:pt idx="15004">
                  <c:v>44813</c:v>
                </c:pt>
                <c:pt idx="15005">
                  <c:v>44816</c:v>
                </c:pt>
                <c:pt idx="15006">
                  <c:v>44819</c:v>
                </c:pt>
                <c:pt idx="15007">
                  <c:v>44822</c:v>
                </c:pt>
                <c:pt idx="15008">
                  <c:v>44825</c:v>
                </c:pt>
                <c:pt idx="15009">
                  <c:v>44828</c:v>
                </c:pt>
                <c:pt idx="15010">
                  <c:v>44831</c:v>
                </c:pt>
                <c:pt idx="15011">
                  <c:v>44834</c:v>
                </c:pt>
                <c:pt idx="15012">
                  <c:v>44837</c:v>
                </c:pt>
                <c:pt idx="15013">
                  <c:v>44840</c:v>
                </c:pt>
                <c:pt idx="15014">
                  <c:v>44843</c:v>
                </c:pt>
                <c:pt idx="15015">
                  <c:v>44846</c:v>
                </c:pt>
                <c:pt idx="15016">
                  <c:v>44849</c:v>
                </c:pt>
                <c:pt idx="15017">
                  <c:v>44852</c:v>
                </c:pt>
                <c:pt idx="15018">
                  <c:v>44855</c:v>
                </c:pt>
                <c:pt idx="15019">
                  <c:v>44858</c:v>
                </c:pt>
                <c:pt idx="15020">
                  <c:v>44861</c:v>
                </c:pt>
                <c:pt idx="15021">
                  <c:v>44864</c:v>
                </c:pt>
                <c:pt idx="15022">
                  <c:v>44867</c:v>
                </c:pt>
                <c:pt idx="15023">
                  <c:v>44870</c:v>
                </c:pt>
                <c:pt idx="15024">
                  <c:v>44873</c:v>
                </c:pt>
                <c:pt idx="15025">
                  <c:v>44876</c:v>
                </c:pt>
                <c:pt idx="15026">
                  <c:v>44879</c:v>
                </c:pt>
                <c:pt idx="15027">
                  <c:v>44882</c:v>
                </c:pt>
                <c:pt idx="15028">
                  <c:v>44885</c:v>
                </c:pt>
                <c:pt idx="15029">
                  <c:v>44888</c:v>
                </c:pt>
                <c:pt idx="15030">
                  <c:v>44891</c:v>
                </c:pt>
                <c:pt idx="15031">
                  <c:v>44894</c:v>
                </c:pt>
                <c:pt idx="15032">
                  <c:v>44897</c:v>
                </c:pt>
                <c:pt idx="15033">
                  <c:v>44900</c:v>
                </c:pt>
                <c:pt idx="15034">
                  <c:v>44903</c:v>
                </c:pt>
                <c:pt idx="15035">
                  <c:v>44906</c:v>
                </c:pt>
                <c:pt idx="15036">
                  <c:v>44909</c:v>
                </c:pt>
                <c:pt idx="15037">
                  <c:v>44912</c:v>
                </c:pt>
                <c:pt idx="15038">
                  <c:v>44915</c:v>
                </c:pt>
                <c:pt idx="15039">
                  <c:v>44918</c:v>
                </c:pt>
                <c:pt idx="15040">
                  <c:v>44921</c:v>
                </c:pt>
                <c:pt idx="15041">
                  <c:v>44924</c:v>
                </c:pt>
                <c:pt idx="15042">
                  <c:v>44927</c:v>
                </c:pt>
                <c:pt idx="15043">
                  <c:v>44930</c:v>
                </c:pt>
                <c:pt idx="15044">
                  <c:v>44933</c:v>
                </c:pt>
                <c:pt idx="15045">
                  <c:v>44936</c:v>
                </c:pt>
                <c:pt idx="15046">
                  <c:v>44939</c:v>
                </c:pt>
                <c:pt idx="15047">
                  <c:v>44942</c:v>
                </c:pt>
                <c:pt idx="15048">
                  <c:v>44945</c:v>
                </c:pt>
                <c:pt idx="15049">
                  <c:v>44948</c:v>
                </c:pt>
                <c:pt idx="15050">
                  <c:v>44951</c:v>
                </c:pt>
                <c:pt idx="15051">
                  <c:v>44954</c:v>
                </c:pt>
                <c:pt idx="15052">
                  <c:v>44957</c:v>
                </c:pt>
                <c:pt idx="15053">
                  <c:v>44960</c:v>
                </c:pt>
                <c:pt idx="15054">
                  <c:v>44963</c:v>
                </c:pt>
                <c:pt idx="15055">
                  <c:v>44966</c:v>
                </c:pt>
                <c:pt idx="15056">
                  <c:v>44969</c:v>
                </c:pt>
                <c:pt idx="15057">
                  <c:v>44972</c:v>
                </c:pt>
                <c:pt idx="15058">
                  <c:v>44975</c:v>
                </c:pt>
                <c:pt idx="15059">
                  <c:v>44978</c:v>
                </c:pt>
                <c:pt idx="15060">
                  <c:v>44981</c:v>
                </c:pt>
                <c:pt idx="15061">
                  <c:v>44984</c:v>
                </c:pt>
                <c:pt idx="15062">
                  <c:v>44987</c:v>
                </c:pt>
                <c:pt idx="15063">
                  <c:v>44990</c:v>
                </c:pt>
                <c:pt idx="15064">
                  <c:v>44993</c:v>
                </c:pt>
                <c:pt idx="15065">
                  <c:v>44996</c:v>
                </c:pt>
                <c:pt idx="15066">
                  <c:v>44999</c:v>
                </c:pt>
                <c:pt idx="15067">
                  <c:v>45002</c:v>
                </c:pt>
                <c:pt idx="15068">
                  <c:v>45005</c:v>
                </c:pt>
                <c:pt idx="15069">
                  <c:v>45008</c:v>
                </c:pt>
                <c:pt idx="15070">
                  <c:v>45011</c:v>
                </c:pt>
                <c:pt idx="15071">
                  <c:v>45014</c:v>
                </c:pt>
                <c:pt idx="15072">
                  <c:v>45017</c:v>
                </c:pt>
                <c:pt idx="15073">
                  <c:v>45020</c:v>
                </c:pt>
                <c:pt idx="15074">
                  <c:v>45023</c:v>
                </c:pt>
                <c:pt idx="15075">
                  <c:v>45026</c:v>
                </c:pt>
                <c:pt idx="15076">
                  <c:v>45029</c:v>
                </c:pt>
                <c:pt idx="15077">
                  <c:v>45032</c:v>
                </c:pt>
                <c:pt idx="15078">
                  <c:v>45035</c:v>
                </c:pt>
                <c:pt idx="15079">
                  <c:v>45038</c:v>
                </c:pt>
                <c:pt idx="15080">
                  <c:v>45041</c:v>
                </c:pt>
                <c:pt idx="15081">
                  <c:v>45044</c:v>
                </c:pt>
                <c:pt idx="15082">
                  <c:v>45047</c:v>
                </c:pt>
                <c:pt idx="15083">
                  <c:v>45050</c:v>
                </c:pt>
                <c:pt idx="15084">
                  <c:v>45053</c:v>
                </c:pt>
                <c:pt idx="15085">
                  <c:v>45056</c:v>
                </c:pt>
                <c:pt idx="15086">
                  <c:v>45059</c:v>
                </c:pt>
                <c:pt idx="15087">
                  <c:v>45062</c:v>
                </c:pt>
                <c:pt idx="15088">
                  <c:v>45065</c:v>
                </c:pt>
                <c:pt idx="15089">
                  <c:v>45068</c:v>
                </c:pt>
                <c:pt idx="15090">
                  <c:v>45071</c:v>
                </c:pt>
                <c:pt idx="15091">
                  <c:v>45074</c:v>
                </c:pt>
                <c:pt idx="15092">
                  <c:v>45077</c:v>
                </c:pt>
                <c:pt idx="15093">
                  <c:v>45080</c:v>
                </c:pt>
                <c:pt idx="15094">
                  <c:v>45083</c:v>
                </c:pt>
                <c:pt idx="15095">
                  <c:v>45086</c:v>
                </c:pt>
                <c:pt idx="15096">
                  <c:v>45089</c:v>
                </c:pt>
                <c:pt idx="15097">
                  <c:v>45092</c:v>
                </c:pt>
                <c:pt idx="15098">
                  <c:v>45095</c:v>
                </c:pt>
                <c:pt idx="15099">
                  <c:v>45098</c:v>
                </c:pt>
                <c:pt idx="15100">
                  <c:v>45101</c:v>
                </c:pt>
                <c:pt idx="15101">
                  <c:v>45104</c:v>
                </c:pt>
                <c:pt idx="15102">
                  <c:v>45107</c:v>
                </c:pt>
                <c:pt idx="15103">
                  <c:v>45110</c:v>
                </c:pt>
                <c:pt idx="15104">
                  <c:v>45113</c:v>
                </c:pt>
                <c:pt idx="15105">
                  <c:v>45116</c:v>
                </c:pt>
                <c:pt idx="15106">
                  <c:v>45119</c:v>
                </c:pt>
                <c:pt idx="15107">
                  <c:v>45122</c:v>
                </c:pt>
                <c:pt idx="15108">
                  <c:v>45125</c:v>
                </c:pt>
                <c:pt idx="15109">
                  <c:v>45128</c:v>
                </c:pt>
                <c:pt idx="15110">
                  <c:v>45131</c:v>
                </c:pt>
                <c:pt idx="15111">
                  <c:v>45134</c:v>
                </c:pt>
                <c:pt idx="15112">
                  <c:v>45137</c:v>
                </c:pt>
                <c:pt idx="15113">
                  <c:v>45140</c:v>
                </c:pt>
                <c:pt idx="15114">
                  <c:v>45143</c:v>
                </c:pt>
                <c:pt idx="15115">
                  <c:v>45146</c:v>
                </c:pt>
                <c:pt idx="15116">
                  <c:v>45149</c:v>
                </c:pt>
                <c:pt idx="15117">
                  <c:v>45152</c:v>
                </c:pt>
                <c:pt idx="15118">
                  <c:v>45155</c:v>
                </c:pt>
                <c:pt idx="15119">
                  <c:v>45158</c:v>
                </c:pt>
                <c:pt idx="15120">
                  <c:v>45161</c:v>
                </c:pt>
                <c:pt idx="15121">
                  <c:v>45164</c:v>
                </c:pt>
                <c:pt idx="15122">
                  <c:v>45167</c:v>
                </c:pt>
                <c:pt idx="15123">
                  <c:v>45170</c:v>
                </c:pt>
                <c:pt idx="15124">
                  <c:v>45173</c:v>
                </c:pt>
                <c:pt idx="15125">
                  <c:v>45176</c:v>
                </c:pt>
                <c:pt idx="15126">
                  <c:v>45179</c:v>
                </c:pt>
                <c:pt idx="15127">
                  <c:v>45182</c:v>
                </c:pt>
                <c:pt idx="15128">
                  <c:v>45185</c:v>
                </c:pt>
                <c:pt idx="15129">
                  <c:v>45188</c:v>
                </c:pt>
                <c:pt idx="15130">
                  <c:v>45191</c:v>
                </c:pt>
                <c:pt idx="15131">
                  <c:v>45194</c:v>
                </c:pt>
                <c:pt idx="15132">
                  <c:v>45197</c:v>
                </c:pt>
                <c:pt idx="15133">
                  <c:v>45200</c:v>
                </c:pt>
                <c:pt idx="15134">
                  <c:v>45203</c:v>
                </c:pt>
                <c:pt idx="15135">
                  <c:v>45206</c:v>
                </c:pt>
                <c:pt idx="15136">
                  <c:v>45209</c:v>
                </c:pt>
                <c:pt idx="15137">
                  <c:v>45212</c:v>
                </c:pt>
                <c:pt idx="15138">
                  <c:v>45215</c:v>
                </c:pt>
                <c:pt idx="15139">
                  <c:v>45218</c:v>
                </c:pt>
                <c:pt idx="15140">
                  <c:v>45221</c:v>
                </c:pt>
                <c:pt idx="15141">
                  <c:v>45224</c:v>
                </c:pt>
                <c:pt idx="15142">
                  <c:v>45227</c:v>
                </c:pt>
                <c:pt idx="15143">
                  <c:v>45230</c:v>
                </c:pt>
                <c:pt idx="15144">
                  <c:v>45233</c:v>
                </c:pt>
                <c:pt idx="15145">
                  <c:v>45236</c:v>
                </c:pt>
                <c:pt idx="15146">
                  <c:v>45239</c:v>
                </c:pt>
                <c:pt idx="15147">
                  <c:v>45242</c:v>
                </c:pt>
                <c:pt idx="15148">
                  <c:v>45245</c:v>
                </c:pt>
                <c:pt idx="15149">
                  <c:v>45248</c:v>
                </c:pt>
                <c:pt idx="15150">
                  <c:v>45251</c:v>
                </c:pt>
                <c:pt idx="15151">
                  <c:v>45254</c:v>
                </c:pt>
                <c:pt idx="15152">
                  <c:v>45257</c:v>
                </c:pt>
                <c:pt idx="15153">
                  <c:v>45260</c:v>
                </c:pt>
                <c:pt idx="15154">
                  <c:v>45263</c:v>
                </c:pt>
                <c:pt idx="15155">
                  <c:v>45266</c:v>
                </c:pt>
                <c:pt idx="15156">
                  <c:v>45269</c:v>
                </c:pt>
                <c:pt idx="15157">
                  <c:v>45272</c:v>
                </c:pt>
                <c:pt idx="15158">
                  <c:v>45275</c:v>
                </c:pt>
                <c:pt idx="15159">
                  <c:v>45278</c:v>
                </c:pt>
                <c:pt idx="15160">
                  <c:v>45281</c:v>
                </c:pt>
                <c:pt idx="15161">
                  <c:v>45284</c:v>
                </c:pt>
                <c:pt idx="15162">
                  <c:v>45287</c:v>
                </c:pt>
                <c:pt idx="15163">
                  <c:v>45290</c:v>
                </c:pt>
                <c:pt idx="15164">
                  <c:v>45293</c:v>
                </c:pt>
                <c:pt idx="15165">
                  <c:v>45296</c:v>
                </c:pt>
                <c:pt idx="15166">
                  <c:v>45299</c:v>
                </c:pt>
                <c:pt idx="15167">
                  <c:v>45302</c:v>
                </c:pt>
                <c:pt idx="15168">
                  <c:v>45305</c:v>
                </c:pt>
                <c:pt idx="15169">
                  <c:v>45308</c:v>
                </c:pt>
                <c:pt idx="15170">
                  <c:v>45311</c:v>
                </c:pt>
                <c:pt idx="15171">
                  <c:v>45314</c:v>
                </c:pt>
                <c:pt idx="15172">
                  <c:v>45317</c:v>
                </c:pt>
                <c:pt idx="15173">
                  <c:v>45320</c:v>
                </c:pt>
                <c:pt idx="15174">
                  <c:v>45323</c:v>
                </c:pt>
                <c:pt idx="15175">
                  <c:v>45326</c:v>
                </c:pt>
                <c:pt idx="15176">
                  <c:v>45329</c:v>
                </c:pt>
                <c:pt idx="15177">
                  <c:v>45332</c:v>
                </c:pt>
                <c:pt idx="15178">
                  <c:v>45335</c:v>
                </c:pt>
                <c:pt idx="15179">
                  <c:v>45338</c:v>
                </c:pt>
                <c:pt idx="15180">
                  <c:v>45341</c:v>
                </c:pt>
                <c:pt idx="15181">
                  <c:v>45344</c:v>
                </c:pt>
                <c:pt idx="15182">
                  <c:v>45347</c:v>
                </c:pt>
                <c:pt idx="15183">
                  <c:v>45350</c:v>
                </c:pt>
                <c:pt idx="15184">
                  <c:v>45353</c:v>
                </c:pt>
                <c:pt idx="15185">
                  <c:v>45356</c:v>
                </c:pt>
                <c:pt idx="15186">
                  <c:v>45359</c:v>
                </c:pt>
                <c:pt idx="15187">
                  <c:v>45362</c:v>
                </c:pt>
                <c:pt idx="15188">
                  <c:v>45365</c:v>
                </c:pt>
                <c:pt idx="15189">
                  <c:v>45368</c:v>
                </c:pt>
                <c:pt idx="15190">
                  <c:v>45371</c:v>
                </c:pt>
                <c:pt idx="15191">
                  <c:v>45374</c:v>
                </c:pt>
                <c:pt idx="15192">
                  <c:v>45377</c:v>
                </c:pt>
                <c:pt idx="15193">
                  <c:v>45380</c:v>
                </c:pt>
                <c:pt idx="15194">
                  <c:v>45383</c:v>
                </c:pt>
                <c:pt idx="15195">
                  <c:v>45386</c:v>
                </c:pt>
                <c:pt idx="15196">
                  <c:v>45389</c:v>
                </c:pt>
                <c:pt idx="15197">
                  <c:v>45392</c:v>
                </c:pt>
                <c:pt idx="15198">
                  <c:v>45395</c:v>
                </c:pt>
                <c:pt idx="15199">
                  <c:v>45398</c:v>
                </c:pt>
                <c:pt idx="15200">
                  <c:v>45401</c:v>
                </c:pt>
                <c:pt idx="15201">
                  <c:v>45404</c:v>
                </c:pt>
                <c:pt idx="15202">
                  <c:v>45407</c:v>
                </c:pt>
                <c:pt idx="15203">
                  <c:v>45410</c:v>
                </c:pt>
                <c:pt idx="15204">
                  <c:v>45413</c:v>
                </c:pt>
                <c:pt idx="15205">
                  <c:v>45416</c:v>
                </c:pt>
                <c:pt idx="15206">
                  <c:v>45419</c:v>
                </c:pt>
                <c:pt idx="15207">
                  <c:v>45422</c:v>
                </c:pt>
                <c:pt idx="15208">
                  <c:v>45425</c:v>
                </c:pt>
                <c:pt idx="15209">
                  <c:v>45428</c:v>
                </c:pt>
                <c:pt idx="15210">
                  <c:v>45431</c:v>
                </c:pt>
                <c:pt idx="15211">
                  <c:v>45434</c:v>
                </c:pt>
                <c:pt idx="15212">
                  <c:v>45437</c:v>
                </c:pt>
                <c:pt idx="15213">
                  <c:v>45440</c:v>
                </c:pt>
                <c:pt idx="15214">
                  <c:v>45443</c:v>
                </c:pt>
                <c:pt idx="15215">
                  <c:v>45446</c:v>
                </c:pt>
                <c:pt idx="15216">
                  <c:v>45449</c:v>
                </c:pt>
                <c:pt idx="15217">
                  <c:v>45452</c:v>
                </c:pt>
                <c:pt idx="15218">
                  <c:v>45455</c:v>
                </c:pt>
                <c:pt idx="15219">
                  <c:v>45458</c:v>
                </c:pt>
                <c:pt idx="15220">
                  <c:v>45461</c:v>
                </c:pt>
                <c:pt idx="15221">
                  <c:v>45464</c:v>
                </c:pt>
                <c:pt idx="15222">
                  <c:v>45467</c:v>
                </c:pt>
                <c:pt idx="15223">
                  <c:v>45470</c:v>
                </c:pt>
                <c:pt idx="15224">
                  <c:v>45473</c:v>
                </c:pt>
                <c:pt idx="15225">
                  <c:v>45476</c:v>
                </c:pt>
                <c:pt idx="15226">
                  <c:v>45479</c:v>
                </c:pt>
                <c:pt idx="15227">
                  <c:v>45482</c:v>
                </c:pt>
                <c:pt idx="15228">
                  <c:v>45485</c:v>
                </c:pt>
                <c:pt idx="15229">
                  <c:v>45488</c:v>
                </c:pt>
                <c:pt idx="15230">
                  <c:v>45491</c:v>
                </c:pt>
                <c:pt idx="15231">
                  <c:v>45494</c:v>
                </c:pt>
                <c:pt idx="15232">
                  <c:v>45497</c:v>
                </c:pt>
                <c:pt idx="15233">
                  <c:v>45500</c:v>
                </c:pt>
                <c:pt idx="15234">
                  <c:v>45503</c:v>
                </c:pt>
                <c:pt idx="15235">
                  <c:v>45506</c:v>
                </c:pt>
                <c:pt idx="15236">
                  <c:v>45509</c:v>
                </c:pt>
                <c:pt idx="15237">
                  <c:v>45512</c:v>
                </c:pt>
                <c:pt idx="15238">
                  <c:v>45515</c:v>
                </c:pt>
                <c:pt idx="15239">
                  <c:v>45518</c:v>
                </c:pt>
                <c:pt idx="15240">
                  <c:v>45521</c:v>
                </c:pt>
                <c:pt idx="15241">
                  <c:v>45524</c:v>
                </c:pt>
                <c:pt idx="15242">
                  <c:v>45527</c:v>
                </c:pt>
                <c:pt idx="15243">
                  <c:v>45530</c:v>
                </c:pt>
                <c:pt idx="15244">
                  <c:v>45533</c:v>
                </c:pt>
                <c:pt idx="15245">
                  <c:v>45536</c:v>
                </c:pt>
                <c:pt idx="15246">
                  <c:v>45539</c:v>
                </c:pt>
                <c:pt idx="15247">
                  <c:v>45542</c:v>
                </c:pt>
                <c:pt idx="15248">
                  <c:v>45545</c:v>
                </c:pt>
                <c:pt idx="15249">
                  <c:v>45548</c:v>
                </c:pt>
                <c:pt idx="15250">
                  <c:v>45551</c:v>
                </c:pt>
                <c:pt idx="15251">
                  <c:v>45554</c:v>
                </c:pt>
                <c:pt idx="15252">
                  <c:v>45557</c:v>
                </c:pt>
                <c:pt idx="15253">
                  <c:v>45560</c:v>
                </c:pt>
                <c:pt idx="15254">
                  <c:v>45563</c:v>
                </c:pt>
                <c:pt idx="15255">
                  <c:v>45566</c:v>
                </c:pt>
                <c:pt idx="15256">
                  <c:v>45569</c:v>
                </c:pt>
                <c:pt idx="15257">
                  <c:v>45572</c:v>
                </c:pt>
                <c:pt idx="15258">
                  <c:v>45575</c:v>
                </c:pt>
                <c:pt idx="15259">
                  <c:v>45578</c:v>
                </c:pt>
                <c:pt idx="15260">
                  <c:v>45581</c:v>
                </c:pt>
                <c:pt idx="15261">
                  <c:v>45584</c:v>
                </c:pt>
                <c:pt idx="15262">
                  <c:v>45587</c:v>
                </c:pt>
                <c:pt idx="15263">
                  <c:v>45590</c:v>
                </c:pt>
                <c:pt idx="15264">
                  <c:v>45593</c:v>
                </c:pt>
                <c:pt idx="15265">
                  <c:v>45596</c:v>
                </c:pt>
                <c:pt idx="15266">
                  <c:v>45599</c:v>
                </c:pt>
                <c:pt idx="15267">
                  <c:v>45602</c:v>
                </c:pt>
                <c:pt idx="15268">
                  <c:v>45605</c:v>
                </c:pt>
                <c:pt idx="15269">
                  <c:v>45608</c:v>
                </c:pt>
                <c:pt idx="15270">
                  <c:v>45611</c:v>
                </c:pt>
                <c:pt idx="15271">
                  <c:v>45614</c:v>
                </c:pt>
                <c:pt idx="15272">
                  <c:v>45617</c:v>
                </c:pt>
                <c:pt idx="15273">
                  <c:v>45620</c:v>
                </c:pt>
                <c:pt idx="15274">
                  <c:v>45623</c:v>
                </c:pt>
                <c:pt idx="15275">
                  <c:v>45626</c:v>
                </c:pt>
                <c:pt idx="15276">
                  <c:v>45629</c:v>
                </c:pt>
                <c:pt idx="15277">
                  <c:v>45632</c:v>
                </c:pt>
                <c:pt idx="15278">
                  <c:v>45635</c:v>
                </c:pt>
                <c:pt idx="15279">
                  <c:v>45638</c:v>
                </c:pt>
                <c:pt idx="15280">
                  <c:v>45641</c:v>
                </c:pt>
                <c:pt idx="15281">
                  <c:v>45644</c:v>
                </c:pt>
                <c:pt idx="15282">
                  <c:v>45647</c:v>
                </c:pt>
                <c:pt idx="15283">
                  <c:v>45650</c:v>
                </c:pt>
                <c:pt idx="15284">
                  <c:v>45653</c:v>
                </c:pt>
                <c:pt idx="15285">
                  <c:v>45656</c:v>
                </c:pt>
                <c:pt idx="15286">
                  <c:v>45659</c:v>
                </c:pt>
                <c:pt idx="15287">
                  <c:v>45662</c:v>
                </c:pt>
                <c:pt idx="15288">
                  <c:v>45665</c:v>
                </c:pt>
                <c:pt idx="15289">
                  <c:v>45668</c:v>
                </c:pt>
                <c:pt idx="15290">
                  <c:v>45671</c:v>
                </c:pt>
                <c:pt idx="15291">
                  <c:v>45674</c:v>
                </c:pt>
                <c:pt idx="15292">
                  <c:v>45677</c:v>
                </c:pt>
                <c:pt idx="15293">
                  <c:v>45680</c:v>
                </c:pt>
                <c:pt idx="15294">
                  <c:v>45683</c:v>
                </c:pt>
                <c:pt idx="15295">
                  <c:v>45686</c:v>
                </c:pt>
                <c:pt idx="15296">
                  <c:v>45689</c:v>
                </c:pt>
                <c:pt idx="15297">
                  <c:v>45692</c:v>
                </c:pt>
                <c:pt idx="15298">
                  <c:v>45695</c:v>
                </c:pt>
                <c:pt idx="15299">
                  <c:v>45698</c:v>
                </c:pt>
                <c:pt idx="15300">
                  <c:v>45701</c:v>
                </c:pt>
                <c:pt idx="15301">
                  <c:v>45704</c:v>
                </c:pt>
                <c:pt idx="15302">
                  <c:v>45707</c:v>
                </c:pt>
                <c:pt idx="15303">
                  <c:v>45710</c:v>
                </c:pt>
                <c:pt idx="15304">
                  <c:v>45713</c:v>
                </c:pt>
                <c:pt idx="15305">
                  <c:v>45716</c:v>
                </c:pt>
                <c:pt idx="15306">
                  <c:v>45719</c:v>
                </c:pt>
                <c:pt idx="15307">
                  <c:v>45722</c:v>
                </c:pt>
                <c:pt idx="15308">
                  <c:v>45725</c:v>
                </c:pt>
                <c:pt idx="15309">
                  <c:v>45728</c:v>
                </c:pt>
                <c:pt idx="15310">
                  <c:v>45731</c:v>
                </c:pt>
                <c:pt idx="15311">
                  <c:v>45734</c:v>
                </c:pt>
                <c:pt idx="15312">
                  <c:v>45737</c:v>
                </c:pt>
                <c:pt idx="15313">
                  <c:v>45740</c:v>
                </c:pt>
                <c:pt idx="15314">
                  <c:v>45743</c:v>
                </c:pt>
                <c:pt idx="15315">
                  <c:v>45746</c:v>
                </c:pt>
                <c:pt idx="15316">
                  <c:v>45749</c:v>
                </c:pt>
                <c:pt idx="15317">
                  <c:v>45752</c:v>
                </c:pt>
                <c:pt idx="15318">
                  <c:v>45755</c:v>
                </c:pt>
                <c:pt idx="15319">
                  <c:v>45758</c:v>
                </c:pt>
                <c:pt idx="15320">
                  <c:v>45761</c:v>
                </c:pt>
                <c:pt idx="15321">
                  <c:v>45764</c:v>
                </c:pt>
                <c:pt idx="15322">
                  <c:v>45767</c:v>
                </c:pt>
                <c:pt idx="15323">
                  <c:v>45770</c:v>
                </c:pt>
                <c:pt idx="15324">
                  <c:v>45773</c:v>
                </c:pt>
                <c:pt idx="15325">
                  <c:v>45776</c:v>
                </c:pt>
                <c:pt idx="15326">
                  <c:v>45779</c:v>
                </c:pt>
                <c:pt idx="15327">
                  <c:v>45782</c:v>
                </c:pt>
                <c:pt idx="15328">
                  <c:v>45785</c:v>
                </c:pt>
                <c:pt idx="15329">
                  <c:v>45788</c:v>
                </c:pt>
                <c:pt idx="15330">
                  <c:v>45791</c:v>
                </c:pt>
                <c:pt idx="15331">
                  <c:v>45794</c:v>
                </c:pt>
                <c:pt idx="15332">
                  <c:v>45797</c:v>
                </c:pt>
                <c:pt idx="15333">
                  <c:v>45800</c:v>
                </c:pt>
                <c:pt idx="15334">
                  <c:v>45803</c:v>
                </c:pt>
                <c:pt idx="15335">
                  <c:v>45806</c:v>
                </c:pt>
                <c:pt idx="15336">
                  <c:v>45809</c:v>
                </c:pt>
                <c:pt idx="15337">
                  <c:v>45812</c:v>
                </c:pt>
                <c:pt idx="15338">
                  <c:v>45815</c:v>
                </c:pt>
                <c:pt idx="15339">
                  <c:v>45818</c:v>
                </c:pt>
                <c:pt idx="15340">
                  <c:v>45821</c:v>
                </c:pt>
                <c:pt idx="15341">
                  <c:v>45824</c:v>
                </c:pt>
                <c:pt idx="15342">
                  <c:v>45827</c:v>
                </c:pt>
                <c:pt idx="15343">
                  <c:v>45830</c:v>
                </c:pt>
                <c:pt idx="15344">
                  <c:v>45833</c:v>
                </c:pt>
                <c:pt idx="15345">
                  <c:v>45836</c:v>
                </c:pt>
                <c:pt idx="15346">
                  <c:v>45839</c:v>
                </c:pt>
                <c:pt idx="15347">
                  <c:v>45842</c:v>
                </c:pt>
                <c:pt idx="15348">
                  <c:v>45845</c:v>
                </c:pt>
                <c:pt idx="15349">
                  <c:v>45848</c:v>
                </c:pt>
                <c:pt idx="15350">
                  <c:v>45851</c:v>
                </c:pt>
                <c:pt idx="15351">
                  <c:v>45854</c:v>
                </c:pt>
                <c:pt idx="15352">
                  <c:v>45857</c:v>
                </c:pt>
                <c:pt idx="15353">
                  <c:v>45860</c:v>
                </c:pt>
                <c:pt idx="15354">
                  <c:v>45863</c:v>
                </c:pt>
                <c:pt idx="15355">
                  <c:v>45866</c:v>
                </c:pt>
                <c:pt idx="15356">
                  <c:v>45869</c:v>
                </c:pt>
                <c:pt idx="15357">
                  <c:v>45872</c:v>
                </c:pt>
                <c:pt idx="15358">
                  <c:v>45875</c:v>
                </c:pt>
                <c:pt idx="15359">
                  <c:v>45878</c:v>
                </c:pt>
                <c:pt idx="15360">
                  <c:v>45881</c:v>
                </c:pt>
                <c:pt idx="15361">
                  <c:v>45884</c:v>
                </c:pt>
                <c:pt idx="15362">
                  <c:v>45887</c:v>
                </c:pt>
                <c:pt idx="15363">
                  <c:v>45890</c:v>
                </c:pt>
                <c:pt idx="15364">
                  <c:v>45893</c:v>
                </c:pt>
                <c:pt idx="15365">
                  <c:v>45896</c:v>
                </c:pt>
                <c:pt idx="15366">
                  <c:v>45899</c:v>
                </c:pt>
                <c:pt idx="15367">
                  <c:v>45902</c:v>
                </c:pt>
                <c:pt idx="15368">
                  <c:v>45905</c:v>
                </c:pt>
                <c:pt idx="15369">
                  <c:v>45908</c:v>
                </c:pt>
                <c:pt idx="15370">
                  <c:v>45911</c:v>
                </c:pt>
                <c:pt idx="15371">
                  <c:v>45914</c:v>
                </c:pt>
                <c:pt idx="15372">
                  <c:v>45917</c:v>
                </c:pt>
                <c:pt idx="15373">
                  <c:v>45920</c:v>
                </c:pt>
                <c:pt idx="15374">
                  <c:v>45923</c:v>
                </c:pt>
                <c:pt idx="15375">
                  <c:v>45926</c:v>
                </c:pt>
                <c:pt idx="15376">
                  <c:v>45929</c:v>
                </c:pt>
                <c:pt idx="15377">
                  <c:v>45932</c:v>
                </c:pt>
                <c:pt idx="15378">
                  <c:v>45935</c:v>
                </c:pt>
                <c:pt idx="15379">
                  <c:v>45938</c:v>
                </c:pt>
                <c:pt idx="15380">
                  <c:v>45941</c:v>
                </c:pt>
                <c:pt idx="15381">
                  <c:v>45944</c:v>
                </c:pt>
                <c:pt idx="15382">
                  <c:v>45947</c:v>
                </c:pt>
                <c:pt idx="15383">
                  <c:v>45950</c:v>
                </c:pt>
                <c:pt idx="15384">
                  <c:v>45953</c:v>
                </c:pt>
                <c:pt idx="15385">
                  <c:v>45956</c:v>
                </c:pt>
                <c:pt idx="15386">
                  <c:v>45959</c:v>
                </c:pt>
                <c:pt idx="15387">
                  <c:v>45962</c:v>
                </c:pt>
                <c:pt idx="15388">
                  <c:v>45965</c:v>
                </c:pt>
                <c:pt idx="15389">
                  <c:v>45968</c:v>
                </c:pt>
                <c:pt idx="15390">
                  <c:v>45971</c:v>
                </c:pt>
                <c:pt idx="15391">
                  <c:v>45974</c:v>
                </c:pt>
                <c:pt idx="15392">
                  <c:v>45977</c:v>
                </c:pt>
                <c:pt idx="15393">
                  <c:v>45980</c:v>
                </c:pt>
                <c:pt idx="15394">
                  <c:v>45983</c:v>
                </c:pt>
                <c:pt idx="15395">
                  <c:v>45986</c:v>
                </c:pt>
                <c:pt idx="15396">
                  <c:v>45989</c:v>
                </c:pt>
                <c:pt idx="15397">
                  <c:v>45992</c:v>
                </c:pt>
                <c:pt idx="15398">
                  <c:v>45995</c:v>
                </c:pt>
                <c:pt idx="15399">
                  <c:v>45998</c:v>
                </c:pt>
                <c:pt idx="15400">
                  <c:v>46001</c:v>
                </c:pt>
                <c:pt idx="15401">
                  <c:v>46004</c:v>
                </c:pt>
                <c:pt idx="15402">
                  <c:v>46007</c:v>
                </c:pt>
                <c:pt idx="15403">
                  <c:v>46010</c:v>
                </c:pt>
                <c:pt idx="15404">
                  <c:v>46013</c:v>
                </c:pt>
                <c:pt idx="15405">
                  <c:v>46016</c:v>
                </c:pt>
                <c:pt idx="15406">
                  <c:v>46019</c:v>
                </c:pt>
                <c:pt idx="15407">
                  <c:v>46022</c:v>
                </c:pt>
                <c:pt idx="15408">
                  <c:v>46025</c:v>
                </c:pt>
                <c:pt idx="15409">
                  <c:v>46028</c:v>
                </c:pt>
                <c:pt idx="15410">
                  <c:v>46031</c:v>
                </c:pt>
                <c:pt idx="15411">
                  <c:v>46034</c:v>
                </c:pt>
                <c:pt idx="15412">
                  <c:v>46037</c:v>
                </c:pt>
                <c:pt idx="15413">
                  <c:v>46040</c:v>
                </c:pt>
                <c:pt idx="15414">
                  <c:v>46043</c:v>
                </c:pt>
                <c:pt idx="15415">
                  <c:v>46046</c:v>
                </c:pt>
                <c:pt idx="15416">
                  <c:v>46049</c:v>
                </c:pt>
                <c:pt idx="15417">
                  <c:v>46052</c:v>
                </c:pt>
                <c:pt idx="15418">
                  <c:v>46055</c:v>
                </c:pt>
                <c:pt idx="15419">
                  <c:v>46058</c:v>
                </c:pt>
                <c:pt idx="15420">
                  <c:v>46061</c:v>
                </c:pt>
                <c:pt idx="15421">
                  <c:v>46064</c:v>
                </c:pt>
                <c:pt idx="15422">
                  <c:v>46067</c:v>
                </c:pt>
                <c:pt idx="15423">
                  <c:v>46070</c:v>
                </c:pt>
                <c:pt idx="15424">
                  <c:v>46073</c:v>
                </c:pt>
                <c:pt idx="15425">
                  <c:v>46076</c:v>
                </c:pt>
                <c:pt idx="15426">
                  <c:v>46079</c:v>
                </c:pt>
                <c:pt idx="15427">
                  <c:v>46082</c:v>
                </c:pt>
                <c:pt idx="15428">
                  <c:v>46085</c:v>
                </c:pt>
                <c:pt idx="15429">
                  <c:v>46088</c:v>
                </c:pt>
                <c:pt idx="15430">
                  <c:v>46091</c:v>
                </c:pt>
                <c:pt idx="15431">
                  <c:v>46094</c:v>
                </c:pt>
                <c:pt idx="15432">
                  <c:v>46097</c:v>
                </c:pt>
                <c:pt idx="15433">
                  <c:v>46100</c:v>
                </c:pt>
                <c:pt idx="15434">
                  <c:v>46103</c:v>
                </c:pt>
                <c:pt idx="15435">
                  <c:v>46106</c:v>
                </c:pt>
                <c:pt idx="15436">
                  <c:v>46109</c:v>
                </c:pt>
                <c:pt idx="15437">
                  <c:v>46112</c:v>
                </c:pt>
                <c:pt idx="15438">
                  <c:v>46115</c:v>
                </c:pt>
                <c:pt idx="15439">
                  <c:v>46118</c:v>
                </c:pt>
                <c:pt idx="15440">
                  <c:v>46121</c:v>
                </c:pt>
                <c:pt idx="15441">
                  <c:v>46124</c:v>
                </c:pt>
                <c:pt idx="15442">
                  <c:v>46127</c:v>
                </c:pt>
                <c:pt idx="15443">
                  <c:v>46130</c:v>
                </c:pt>
                <c:pt idx="15444">
                  <c:v>46133</c:v>
                </c:pt>
                <c:pt idx="15445">
                  <c:v>46136</c:v>
                </c:pt>
                <c:pt idx="15446">
                  <c:v>46139</c:v>
                </c:pt>
                <c:pt idx="15447">
                  <c:v>46142</c:v>
                </c:pt>
                <c:pt idx="15448">
                  <c:v>46145</c:v>
                </c:pt>
                <c:pt idx="15449">
                  <c:v>46148</c:v>
                </c:pt>
                <c:pt idx="15450">
                  <c:v>46151</c:v>
                </c:pt>
                <c:pt idx="15451">
                  <c:v>46154</c:v>
                </c:pt>
                <c:pt idx="15452">
                  <c:v>46157</c:v>
                </c:pt>
                <c:pt idx="15453">
                  <c:v>46160</c:v>
                </c:pt>
                <c:pt idx="15454">
                  <c:v>46163</c:v>
                </c:pt>
                <c:pt idx="15455">
                  <c:v>46166</c:v>
                </c:pt>
                <c:pt idx="15456">
                  <c:v>46169</c:v>
                </c:pt>
                <c:pt idx="15457">
                  <c:v>46172</c:v>
                </c:pt>
                <c:pt idx="15458">
                  <c:v>46175</c:v>
                </c:pt>
                <c:pt idx="15459">
                  <c:v>46178</c:v>
                </c:pt>
                <c:pt idx="15460">
                  <c:v>46181</c:v>
                </c:pt>
                <c:pt idx="15461">
                  <c:v>46184</c:v>
                </c:pt>
                <c:pt idx="15462">
                  <c:v>46187</c:v>
                </c:pt>
                <c:pt idx="15463">
                  <c:v>46190</c:v>
                </c:pt>
                <c:pt idx="15464">
                  <c:v>46193</c:v>
                </c:pt>
                <c:pt idx="15465">
                  <c:v>46196</c:v>
                </c:pt>
                <c:pt idx="15466">
                  <c:v>46199</c:v>
                </c:pt>
                <c:pt idx="15467">
                  <c:v>46202</c:v>
                </c:pt>
                <c:pt idx="15468">
                  <c:v>46205</c:v>
                </c:pt>
                <c:pt idx="15469">
                  <c:v>46208</c:v>
                </c:pt>
                <c:pt idx="15470">
                  <c:v>46211</c:v>
                </c:pt>
                <c:pt idx="15471">
                  <c:v>46214</c:v>
                </c:pt>
                <c:pt idx="15472">
                  <c:v>46217</c:v>
                </c:pt>
                <c:pt idx="15473">
                  <c:v>46220</c:v>
                </c:pt>
                <c:pt idx="15474">
                  <c:v>46223</c:v>
                </c:pt>
                <c:pt idx="15475">
                  <c:v>46226</c:v>
                </c:pt>
                <c:pt idx="15476">
                  <c:v>46229</c:v>
                </c:pt>
                <c:pt idx="15477">
                  <c:v>46232</c:v>
                </c:pt>
                <c:pt idx="15478">
                  <c:v>46235</c:v>
                </c:pt>
                <c:pt idx="15479">
                  <c:v>46238</c:v>
                </c:pt>
                <c:pt idx="15480">
                  <c:v>46241</c:v>
                </c:pt>
                <c:pt idx="15481">
                  <c:v>46244</c:v>
                </c:pt>
                <c:pt idx="15482">
                  <c:v>46247</c:v>
                </c:pt>
                <c:pt idx="15483">
                  <c:v>46250</c:v>
                </c:pt>
                <c:pt idx="15484">
                  <c:v>46253</c:v>
                </c:pt>
                <c:pt idx="15485">
                  <c:v>46256</c:v>
                </c:pt>
                <c:pt idx="15486">
                  <c:v>46259</c:v>
                </c:pt>
                <c:pt idx="15487">
                  <c:v>46262</c:v>
                </c:pt>
                <c:pt idx="15488">
                  <c:v>46265</c:v>
                </c:pt>
                <c:pt idx="15489">
                  <c:v>46268</c:v>
                </c:pt>
                <c:pt idx="15490">
                  <c:v>46271</c:v>
                </c:pt>
                <c:pt idx="15491">
                  <c:v>46274</c:v>
                </c:pt>
                <c:pt idx="15492">
                  <c:v>46277</c:v>
                </c:pt>
                <c:pt idx="15493">
                  <c:v>46280</c:v>
                </c:pt>
                <c:pt idx="15494">
                  <c:v>46283</c:v>
                </c:pt>
                <c:pt idx="15495">
                  <c:v>46286</c:v>
                </c:pt>
                <c:pt idx="15496">
                  <c:v>46289</c:v>
                </c:pt>
                <c:pt idx="15497">
                  <c:v>46292</c:v>
                </c:pt>
                <c:pt idx="15498">
                  <c:v>46295</c:v>
                </c:pt>
                <c:pt idx="15499">
                  <c:v>46298</c:v>
                </c:pt>
                <c:pt idx="15500">
                  <c:v>46301</c:v>
                </c:pt>
                <c:pt idx="15501">
                  <c:v>46304</c:v>
                </c:pt>
                <c:pt idx="15502">
                  <c:v>46307</c:v>
                </c:pt>
                <c:pt idx="15503">
                  <c:v>46310</c:v>
                </c:pt>
                <c:pt idx="15504">
                  <c:v>46313</c:v>
                </c:pt>
                <c:pt idx="15505">
                  <c:v>46316</c:v>
                </c:pt>
                <c:pt idx="15506">
                  <c:v>46319</c:v>
                </c:pt>
                <c:pt idx="15507">
                  <c:v>46322</c:v>
                </c:pt>
                <c:pt idx="15508">
                  <c:v>46325</c:v>
                </c:pt>
                <c:pt idx="15509">
                  <c:v>46328</c:v>
                </c:pt>
                <c:pt idx="15510">
                  <c:v>46331</c:v>
                </c:pt>
                <c:pt idx="15511">
                  <c:v>46334</c:v>
                </c:pt>
                <c:pt idx="15512">
                  <c:v>46337</c:v>
                </c:pt>
                <c:pt idx="15513">
                  <c:v>46340</c:v>
                </c:pt>
                <c:pt idx="15514">
                  <c:v>46343</c:v>
                </c:pt>
                <c:pt idx="15515">
                  <c:v>46346</c:v>
                </c:pt>
                <c:pt idx="15516">
                  <c:v>46349</c:v>
                </c:pt>
                <c:pt idx="15517">
                  <c:v>46352</c:v>
                </c:pt>
                <c:pt idx="15518">
                  <c:v>46355</c:v>
                </c:pt>
                <c:pt idx="15519">
                  <c:v>46358</c:v>
                </c:pt>
                <c:pt idx="15520">
                  <c:v>46361</c:v>
                </c:pt>
                <c:pt idx="15521">
                  <c:v>46364</c:v>
                </c:pt>
                <c:pt idx="15522">
                  <c:v>46367</c:v>
                </c:pt>
                <c:pt idx="15523">
                  <c:v>46370</c:v>
                </c:pt>
                <c:pt idx="15524">
                  <c:v>46373</c:v>
                </c:pt>
                <c:pt idx="15525">
                  <c:v>46376</c:v>
                </c:pt>
                <c:pt idx="15526">
                  <c:v>46379</c:v>
                </c:pt>
                <c:pt idx="15527">
                  <c:v>46382</c:v>
                </c:pt>
                <c:pt idx="15528">
                  <c:v>46385</c:v>
                </c:pt>
                <c:pt idx="15529">
                  <c:v>46388</c:v>
                </c:pt>
                <c:pt idx="15530">
                  <c:v>46391</c:v>
                </c:pt>
                <c:pt idx="15531">
                  <c:v>46394</c:v>
                </c:pt>
                <c:pt idx="15532">
                  <c:v>46397</c:v>
                </c:pt>
                <c:pt idx="15533">
                  <c:v>46400</c:v>
                </c:pt>
                <c:pt idx="15534">
                  <c:v>46403</c:v>
                </c:pt>
                <c:pt idx="15535">
                  <c:v>46406</c:v>
                </c:pt>
                <c:pt idx="15536">
                  <c:v>46409</c:v>
                </c:pt>
                <c:pt idx="15537">
                  <c:v>46412</c:v>
                </c:pt>
                <c:pt idx="15538">
                  <c:v>46415</c:v>
                </c:pt>
                <c:pt idx="15539">
                  <c:v>46418</c:v>
                </c:pt>
                <c:pt idx="15540">
                  <c:v>46421</c:v>
                </c:pt>
                <c:pt idx="15541">
                  <c:v>46424</c:v>
                </c:pt>
                <c:pt idx="15542">
                  <c:v>46427</c:v>
                </c:pt>
                <c:pt idx="15543">
                  <c:v>46430</c:v>
                </c:pt>
                <c:pt idx="15544">
                  <c:v>46433</c:v>
                </c:pt>
                <c:pt idx="15545">
                  <c:v>46436</c:v>
                </c:pt>
                <c:pt idx="15546">
                  <c:v>46439</c:v>
                </c:pt>
                <c:pt idx="15547">
                  <c:v>46442</c:v>
                </c:pt>
                <c:pt idx="15548">
                  <c:v>46445</c:v>
                </c:pt>
                <c:pt idx="15549">
                  <c:v>46448</c:v>
                </c:pt>
                <c:pt idx="15550">
                  <c:v>46451</c:v>
                </c:pt>
                <c:pt idx="15551">
                  <c:v>46454</c:v>
                </c:pt>
                <c:pt idx="15552">
                  <c:v>46457</c:v>
                </c:pt>
                <c:pt idx="15553">
                  <c:v>46460</c:v>
                </c:pt>
                <c:pt idx="15554">
                  <c:v>46463</c:v>
                </c:pt>
                <c:pt idx="15555">
                  <c:v>46466</c:v>
                </c:pt>
                <c:pt idx="15556">
                  <c:v>46469</c:v>
                </c:pt>
                <c:pt idx="15557">
                  <c:v>46472</c:v>
                </c:pt>
                <c:pt idx="15558">
                  <c:v>46475</c:v>
                </c:pt>
                <c:pt idx="15559">
                  <c:v>46478</c:v>
                </c:pt>
                <c:pt idx="15560">
                  <c:v>46481</c:v>
                </c:pt>
                <c:pt idx="15561">
                  <c:v>46484</c:v>
                </c:pt>
                <c:pt idx="15562">
                  <c:v>46487</c:v>
                </c:pt>
                <c:pt idx="15563">
                  <c:v>46490</c:v>
                </c:pt>
                <c:pt idx="15564">
                  <c:v>46493</c:v>
                </c:pt>
                <c:pt idx="15565">
                  <c:v>46496</c:v>
                </c:pt>
                <c:pt idx="15566">
                  <c:v>46499</c:v>
                </c:pt>
                <c:pt idx="15567">
                  <c:v>46502</c:v>
                </c:pt>
                <c:pt idx="15568">
                  <c:v>46505</c:v>
                </c:pt>
                <c:pt idx="15569">
                  <c:v>46508</c:v>
                </c:pt>
                <c:pt idx="15570">
                  <c:v>46511</c:v>
                </c:pt>
                <c:pt idx="15571">
                  <c:v>46514</c:v>
                </c:pt>
                <c:pt idx="15572">
                  <c:v>46517</c:v>
                </c:pt>
                <c:pt idx="15573">
                  <c:v>46520</c:v>
                </c:pt>
                <c:pt idx="15574">
                  <c:v>46523</c:v>
                </c:pt>
                <c:pt idx="15575">
                  <c:v>46526</c:v>
                </c:pt>
                <c:pt idx="15576">
                  <c:v>46529</c:v>
                </c:pt>
                <c:pt idx="15577">
                  <c:v>46532</c:v>
                </c:pt>
                <c:pt idx="15578">
                  <c:v>46535</c:v>
                </c:pt>
                <c:pt idx="15579">
                  <c:v>46538</c:v>
                </c:pt>
                <c:pt idx="15580">
                  <c:v>46541</c:v>
                </c:pt>
                <c:pt idx="15581">
                  <c:v>46544</c:v>
                </c:pt>
                <c:pt idx="15582">
                  <c:v>46547</c:v>
                </c:pt>
                <c:pt idx="15583">
                  <c:v>46550</c:v>
                </c:pt>
                <c:pt idx="15584">
                  <c:v>46553</c:v>
                </c:pt>
                <c:pt idx="15585">
                  <c:v>46556</c:v>
                </c:pt>
                <c:pt idx="15586">
                  <c:v>46559</c:v>
                </c:pt>
                <c:pt idx="15587">
                  <c:v>46562</c:v>
                </c:pt>
                <c:pt idx="15588">
                  <c:v>46565</c:v>
                </c:pt>
                <c:pt idx="15589">
                  <c:v>46568</c:v>
                </c:pt>
                <c:pt idx="15590">
                  <c:v>46571</c:v>
                </c:pt>
                <c:pt idx="15591">
                  <c:v>46574</c:v>
                </c:pt>
                <c:pt idx="15592">
                  <c:v>46577</c:v>
                </c:pt>
                <c:pt idx="15593">
                  <c:v>46580</c:v>
                </c:pt>
                <c:pt idx="15594">
                  <c:v>46583</c:v>
                </c:pt>
                <c:pt idx="15595">
                  <c:v>46586</c:v>
                </c:pt>
                <c:pt idx="15596">
                  <c:v>46589</c:v>
                </c:pt>
                <c:pt idx="15597">
                  <c:v>46592</c:v>
                </c:pt>
                <c:pt idx="15598">
                  <c:v>46595</c:v>
                </c:pt>
                <c:pt idx="15599">
                  <c:v>46598</c:v>
                </c:pt>
                <c:pt idx="15600">
                  <c:v>46601</c:v>
                </c:pt>
                <c:pt idx="15601">
                  <c:v>46604</c:v>
                </c:pt>
                <c:pt idx="15602">
                  <c:v>46607</c:v>
                </c:pt>
                <c:pt idx="15603">
                  <c:v>46610</c:v>
                </c:pt>
                <c:pt idx="15604">
                  <c:v>46613</c:v>
                </c:pt>
                <c:pt idx="15605">
                  <c:v>46616</c:v>
                </c:pt>
                <c:pt idx="15606">
                  <c:v>46619</c:v>
                </c:pt>
                <c:pt idx="15607">
                  <c:v>46622</c:v>
                </c:pt>
                <c:pt idx="15608">
                  <c:v>46625</c:v>
                </c:pt>
                <c:pt idx="15609">
                  <c:v>46628</c:v>
                </c:pt>
                <c:pt idx="15610">
                  <c:v>46631</c:v>
                </c:pt>
                <c:pt idx="15611">
                  <c:v>46634</c:v>
                </c:pt>
                <c:pt idx="15612">
                  <c:v>46637</c:v>
                </c:pt>
                <c:pt idx="15613">
                  <c:v>46640</c:v>
                </c:pt>
                <c:pt idx="15614">
                  <c:v>46643</c:v>
                </c:pt>
                <c:pt idx="15615">
                  <c:v>46646</c:v>
                </c:pt>
                <c:pt idx="15616">
                  <c:v>46649</c:v>
                </c:pt>
                <c:pt idx="15617">
                  <c:v>46652</c:v>
                </c:pt>
                <c:pt idx="15618">
                  <c:v>46655</c:v>
                </c:pt>
                <c:pt idx="15619">
                  <c:v>46658</c:v>
                </c:pt>
                <c:pt idx="15620">
                  <c:v>46661</c:v>
                </c:pt>
                <c:pt idx="15621">
                  <c:v>46664</c:v>
                </c:pt>
                <c:pt idx="15622">
                  <c:v>46667</c:v>
                </c:pt>
                <c:pt idx="15623">
                  <c:v>46670</c:v>
                </c:pt>
                <c:pt idx="15624">
                  <c:v>46673</c:v>
                </c:pt>
                <c:pt idx="15625">
                  <c:v>46676</c:v>
                </c:pt>
                <c:pt idx="15626">
                  <c:v>46679</c:v>
                </c:pt>
                <c:pt idx="15627">
                  <c:v>46682</c:v>
                </c:pt>
                <c:pt idx="15628">
                  <c:v>46685</c:v>
                </c:pt>
                <c:pt idx="15629">
                  <c:v>46688</c:v>
                </c:pt>
                <c:pt idx="15630">
                  <c:v>46691</c:v>
                </c:pt>
                <c:pt idx="15631">
                  <c:v>46694</c:v>
                </c:pt>
                <c:pt idx="15632">
                  <c:v>46697</c:v>
                </c:pt>
                <c:pt idx="15633">
                  <c:v>46700</c:v>
                </c:pt>
                <c:pt idx="15634">
                  <c:v>46703</c:v>
                </c:pt>
                <c:pt idx="15635">
                  <c:v>46706</c:v>
                </c:pt>
                <c:pt idx="15636">
                  <c:v>46709</c:v>
                </c:pt>
                <c:pt idx="15637">
                  <c:v>46712</c:v>
                </c:pt>
                <c:pt idx="15638">
                  <c:v>46715</c:v>
                </c:pt>
                <c:pt idx="15639">
                  <c:v>46718</c:v>
                </c:pt>
                <c:pt idx="15640">
                  <c:v>46721</c:v>
                </c:pt>
                <c:pt idx="15641">
                  <c:v>46724</c:v>
                </c:pt>
                <c:pt idx="15642">
                  <c:v>46727</c:v>
                </c:pt>
                <c:pt idx="15643">
                  <c:v>46730</c:v>
                </c:pt>
                <c:pt idx="15644">
                  <c:v>46733</c:v>
                </c:pt>
                <c:pt idx="15645">
                  <c:v>46736</c:v>
                </c:pt>
                <c:pt idx="15646">
                  <c:v>46739</c:v>
                </c:pt>
                <c:pt idx="15647">
                  <c:v>46742</c:v>
                </c:pt>
                <c:pt idx="15648">
                  <c:v>46745</c:v>
                </c:pt>
                <c:pt idx="15649">
                  <c:v>46748</c:v>
                </c:pt>
                <c:pt idx="15650">
                  <c:v>46751</c:v>
                </c:pt>
                <c:pt idx="15651">
                  <c:v>46754</c:v>
                </c:pt>
                <c:pt idx="15652">
                  <c:v>46757</c:v>
                </c:pt>
                <c:pt idx="15653">
                  <c:v>46760</c:v>
                </c:pt>
                <c:pt idx="15654">
                  <c:v>46763</c:v>
                </c:pt>
                <c:pt idx="15655">
                  <c:v>46766</c:v>
                </c:pt>
                <c:pt idx="15656">
                  <c:v>46769</c:v>
                </c:pt>
                <c:pt idx="15657">
                  <c:v>46772</c:v>
                </c:pt>
                <c:pt idx="15658">
                  <c:v>46775</c:v>
                </c:pt>
                <c:pt idx="15659">
                  <c:v>46778</c:v>
                </c:pt>
                <c:pt idx="15660">
                  <c:v>46781</c:v>
                </c:pt>
                <c:pt idx="15661">
                  <c:v>46784</c:v>
                </c:pt>
                <c:pt idx="15662">
                  <c:v>46787</c:v>
                </c:pt>
                <c:pt idx="15663">
                  <c:v>46790</c:v>
                </c:pt>
                <c:pt idx="15664">
                  <c:v>46793</c:v>
                </c:pt>
                <c:pt idx="15665">
                  <c:v>46796</c:v>
                </c:pt>
                <c:pt idx="15666">
                  <c:v>46799</c:v>
                </c:pt>
                <c:pt idx="15667">
                  <c:v>46802</c:v>
                </c:pt>
                <c:pt idx="15668">
                  <c:v>46805</c:v>
                </c:pt>
                <c:pt idx="15669">
                  <c:v>46808</c:v>
                </c:pt>
                <c:pt idx="15670">
                  <c:v>46811</c:v>
                </c:pt>
                <c:pt idx="15671">
                  <c:v>46814</c:v>
                </c:pt>
                <c:pt idx="15672">
                  <c:v>46817</c:v>
                </c:pt>
                <c:pt idx="15673">
                  <c:v>46820</c:v>
                </c:pt>
                <c:pt idx="15674">
                  <c:v>46823</c:v>
                </c:pt>
                <c:pt idx="15675">
                  <c:v>46826</c:v>
                </c:pt>
                <c:pt idx="15676">
                  <c:v>46829</c:v>
                </c:pt>
                <c:pt idx="15677">
                  <c:v>46832</c:v>
                </c:pt>
                <c:pt idx="15678">
                  <c:v>46835</c:v>
                </c:pt>
                <c:pt idx="15679">
                  <c:v>46838</c:v>
                </c:pt>
                <c:pt idx="15680">
                  <c:v>46841</c:v>
                </c:pt>
                <c:pt idx="15681">
                  <c:v>46844</c:v>
                </c:pt>
                <c:pt idx="15682">
                  <c:v>46847</c:v>
                </c:pt>
                <c:pt idx="15683">
                  <c:v>46850</c:v>
                </c:pt>
                <c:pt idx="15684">
                  <c:v>46853</c:v>
                </c:pt>
                <c:pt idx="15685">
                  <c:v>46856</c:v>
                </c:pt>
                <c:pt idx="15686">
                  <c:v>46859</c:v>
                </c:pt>
                <c:pt idx="15687">
                  <c:v>46862</c:v>
                </c:pt>
                <c:pt idx="15688">
                  <c:v>46865</c:v>
                </c:pt>
                <c:pt idx="15689">
                  <c:v>46868</c:v>
                </c:pt>
                <c:pt idx="15690">
                  <c:v>46871</c:v>
                </c:pt>
                <c:pt idx="15691">
                  <c:v>46874</c:v>
                </c:pt>
                <c:pt idx="15692">
                  <c:v>46877</c:v>
                </c:pt>
                <c:pt idx="15693">
                  <c:v>46880</c:v>
                </c:pt>
                <c:pt idx="15694">
                  <c:v>46883</c:v>
                </c:pt>
                <c:pt idx="15695">
                  <c:v>46886</c:v>
                </c:pt>
                <c:pt idx="15696">
                  <c:v>46889</c:v>
                </c:pt>
                <c:pt idx="15697">
                  <c:v>46892</c:v>
                </c:pt>
                <c:pt idx="15698">
                  <c:v>46895</c:v>
                </c:pt>
                <c:pt idx="15699">
                  <c:v>46898</c:v>
                </c:pt>
                <c:pt idx="15700">
                  <c:v>46901</c:v>
                </c:pt>
                <c:pt idx="15701">
                  <c:v>46904</c:v>
                </c:pt>
                <c:pt idx="15702">
                  <c:v>46907</c:v>
                </c:pt>
                <c:pt idx="15703">
                  <c:v>46910</c:v>
                </c:pt>
                <c:pt idx="15704">
                  <c:v>46913</c:v>
                </c:pt>
                <c:pt idx="15705">
                  <c:v>46916</c:v>
                </c:pt>
                <c:pt idx="15706">
                  <c:v>46919</c:v>
                </c:pt>
                <c:pt idx="15707">
                  <c:v>46922</c:v>
                </c:pt>
                <c:pt idx="15708">
                  <c:v>46925</c:v>
                </c:pt>
                <c:pt idx="15709">
                  <c:v>46928</c:v>
                </c:pt>
                <c:pt idx="15710">
                  <c:v>46931</c:v>
                </c:pt>
                <c:pt idx="15711">
                  <c:v>46934</c:v>
                </c:pt>
                <c:pt idx="15712">
                  <c:v>46937</c:v>
                </c:pt>
                <c:pt idx="15713">
                  <c:v>46940</c:v>
                </c:pt>
                <c:pt idx="15714">
                  <c:v>46943</c:v>
                </c:pt>
                <c:pt idx="15715">
                  <c:v>46946</c:v>
                </c:pt>
                <c:pt idx="15716">
                  <c:v>46949</c:v>
                </c:pt>
                <c:pt idx="15717">
                  <c:v>46952</c:v>
                </c:pt>
                <c:pt idx="15718">
                  <c:v>46955</c:v>
                </c:pt>
                <c:pt idx="15719">
                  <c:v>46958</c:v>
                </c:pt>
                <c:pt idx="15720">
                  <c:v>46961</c:v>
                </c:pt>
                <c:pt idx="15721">
                  <c:v>46964</c:v>
                </c:pt>
                <c:pt idx="15722">
                  <c:v>46967</c:v>
                </c:pt>
                <c:pt idx="15723">
                  <c:v>46970</c:v>
                </c:pt>
                <c:pt idx="15724">
                  <c:v>46973</c:v>
                </c:pt>
                <c:pt idx="15725">
                  <c:v>46976</c:v>
                </c:pt>
                <c:pt idx="15726">
                  <c:v>46979</c:v>
                </c:pt>
                <c:pt idx="15727">
                  <c:v>46982</c:v>
                </c:pt>
                <c:pt idx="15728">
                  <c:v>46985</c:v>
                </c:pt>
                <c:pt idx="15729">
                  <c:v>46988</c:v>
                </c:pt>
                <c:pt idx="15730">
                  <c:v>46991</c:v>
                </c:pt>
                <c:pt idx="15731">
                  <c:v>46994</c:v>
                </c:pt>
                <c:pt idx="15732">
                  <c:v>46997</c:v>
                </c:pt>
                <c:pt idx="15733">
                  <c:v>47000</c:v>
                </c:pt>
                <c:pt idx="15734">
                  <c:v>47003</c:v>
                </c:pt>
                <c:pt idx="15735">
                  <c:v>47006</c:v>
                </c:pt>
                <c:pt idx="15736">
                  <c:v>47009</c:v>
                </c:pt>
                <c:pt idx="15737">
                  <c:v>47012</c:v>
                </c:pt>
                <c:pt idx="15738">
                  <c:v>47015</c:v>
                </c:pt>
                <c:pt idx="15739">
                  <c:v>47018</c:v>
                </c:pt>
                <c:pt idx="15740">
                  <c:v>47021</c:v>
                </c:pt>
                <c:pt idx="15741">
                  <c:v>47024</c:v>
                </c:pt>
                <c:pt idx="15742">
                  <c:v>47027</c:v>
                </c:pt>
                <c:pt idx="15743">
                  <c:v>47030</c:v>
                </c:pt>
                <c:pt idx="15744">
                  <c:v>47033</c:v>
                </c:pt>
                <c:pt idx="15745">
                  <c:v>47036</c:v>
                </c:pt>
                <c:pt idx="15746">
                  <c:v>47039</c:v>
                </c:pt>
                <c:pt idx="15747">
                  <c:v>47042</c:v>
                </c:pt>
                <c:pt idx="15748">
                  <c:v>47045</c:v>
                </c:pt>
                <c:pt idx="15749">
                  <c:v>47048</c:v>
                </c:pt>
                <c:pt idx="15750">
                  <c:v>47051</c:v>
                </c:pt>
                <c:pt idx="15751">
                  <c:v>47054</c:v>
                </c:pt>
                <c:pt idx="15752">
                  <c:v>47057</c:v>
                </c:pt>
                <c:pt idx="15753">
                  <c:v>47060</c:v>
                </c:pt>
                <c:pt idx="15754">
                  <c:v>47063</c:v>
                </c:pt>
                <c:pt idx="15755">
                  <c:v>47066</c:v>
                </c:pt>
                <c:pt idx="15756">
                  <c:v>47069</c:v>
                </c:pt>
                <c:pt idx="15757">
                  <c:v>47072</c:v>
                </c:pt>
                <c:pt idx="15758">
                  <c:v>47075</c:v>
                </c:pt>
                <c:pt idx="15759">
                  <c:v>47078</c:v>
                </c:pt>
                <c:pt idx="15760">
                  <c:v>47081</c:v>
                </c:pt>
                <c:pt idx="15761">
                  <c:v>47084</c:v>
                </c:pt>
                <c:pt idx="15762">
                  <c:v>47087</c:v>
                </c:pt>
                <c:pt idx="15763">
                  <c:v>47090</c:v>
                </c:pt>
                <c:pt idx="15764">
                  <c:v>47093</c:v>
                </c:pt>
                <c:pt idx="15765">
                  <c:v>47096</c:v>
                </c:pt>
                <c:pt idx="15766">
                  <c:v>47099</c:v>
                </c:pt>
                <c:pt idx="15767">
                  <c:v>47102</c:v>
                </c:pt>
                <c:pt idx="15768">
                  <c:v>47105</c:v>
                </c:pt>
                <c:pt idx="15769">
                  <c:v>47108</c:v>
                </c:pt>
                <c:pt idx="15770">
                  <c:v>47111</c:v>
                </c:pt>
                <c:pt idx="15771">
                  <c:v>47114</c:v>
                </c:pt>
                <c:pt idx="15772">
                  <c:v>47117</c:v>
                </c:pt>
                <c:pt idx="15773">
                  <c:v>47120</c:v>
                </c:pt>
                <c:pt idx="15774">
                  <c:v>47123</c:v>
                </c:pt>
                <c:pt idx="15775">
                  <c:v>47126</c:v>
                </c:pt>
                <c:pt idx="15776">
                  <c:v>47129</c:v>
                </c:pt>
                <c:pt idx="15777">
                  <c:v>47132</c:v>
                </c:pt>
                <c:pt idx="15778">
                  <c:v>47135</c:v>
                </c:pt>
                <c:pt idx="15779">
                  <c:v>47138</c:v>
                </c:pt>
                <c:pt idx="15780">
                  <c:v>47141</c:v>
                </c:pt>
                <c:pt idx="15781">
                  <c:v>47144</c:v>
                </c:pt>
                <c:pt idx="15782">
                  <c:v>47147</c:v>
                </c:pt>
                <c:pt idx="15783">
                  <c:v>47150</c:v>
                </c:pt>
                <c:pt idx="15784">
                  <c:v>47153</c:v>
                </c:pt>
                <c:pt idx="15785">
                  <c:v>47156</c:v>
                </c:pt>
                <c:pt idx="15786">
                  <c:v>47159</c:v>
                </c:pt>
                <c:pt idx="15787">
                  <c:v>47162</c:v>
                </c:pt>
                <c:pt idx="15788">
                  <c:v>47165</c:v>
                </c:pt>
                <c:pt idx="15789">
                  <c:v>47168</c:v>
                </c:pt>
                <c:pt idx="15790">
                  <c:v>47171</c:v>
                </c:pt>
                <c:pt idx="15791">
                  <c:v>47174</c:v>
                </c:pt>
                <c:pt idx="15792">
                  <c:v>47177</c:v>
                </c:pt>
                <c:pt idx="15793">
                  <c:v>47180</c:v>
                </c:pt>
                <c:pt idx="15794">
                  <c:v>47183</c:v>
                </c:pt>
                <c:pt idx="15795">
                  <c:v>47186</c:v>
                </c:pt>
                <c:pt idx="15796">
                  <c:v>47189</c:v>
                </c:pt>
                <c:pt idx="15797">
                  <c:v>47192</c:v>
                </c:pt>
                <c:pt idx="15798">
                  <c:v>47195</c:v>
                </c:pt>
                <c:pt idx="15799">
                  <c:v>47198</c:v>
                </c:pt>
                <c:pt idx="15800">
                  <c:v>47201</c:v>
                </c:pt>
                <c:pt idx="15801">
                  <c:v>47204</c:v>
                </c:pt>
                <c:pt idx="15802">
                  <c:v>47207</c:v>
                </c:pt>
                <c:pt idx="15803">
                  <c:v>47210</c:v>
                </c:pt>
                <c:pt idx="15804">
                  <c:v>47213</c:v>
                </c:pt>
                <c:pt idx="15805">
                  <c:v>47216</c:v>
                </c:pt>
                <c:pt idx="15806">
                  <c:v>47219</c:v>
                </c:pt>
                <c:pt idx="15807">
                  <c:v>47222</c:v>
                </c:pt>
                <c:pt idx="15808">
                  <c:v>47225</c:v>
                </c:pt>
                <c:pt idx="15809">
                  <c:v>47228</c:v>
                </c:pt>
                <c:pt idx="15810">
                  <c:v>47231</c:v>
                </c:pt>
                <c:pt idx="15811">
                  <c:v>47234</c:v>
                </c:pt>
                <c:pt idx="15812">
                  <c:v>47237</c:v>
                </c:pt>
                <c:pt idx="15813">
                  <c:v>47240</c:v>
                </c:pt>
                <c:pt idx="15814">
                  <c:v>47243</c:v>
                </c:pt>
                <c:pt idx="15815">
                  <c:v>47246</c:v>
                </c:pt>
                <c:pt idx="15816">
                  <c:v>47249</c:v>
                </c:pt>
                <c:pt idx="15817">
                  <c:v>47252</c:v>
                </c:pt>
                <c:pt idx="15818">
                  <c:v>47255</c:v>
                </c:pt>
                <c:pt idx="15819">
                  <c:v>47258</c:v>
                </c:pt>
                <c:pt idx="15820">
                  <c:v>47261</c:v>
                </c:pt>
                <c:pt idx="15821">
                  <c:v>47264</c:v>
                </c:pt>
                <c:pt idx="15822">
                  <c:v>47267</c:v>
                </c:pt>
                <c:pt idx="15823">
                  <c:v>47270</c:v>
                </c:pt>
                <c:pt idx="15824">
                  <c:v>47273</c:v>
                </c:pt>
                <c:pt idx="15825">
                  <c:v>47276</c:v>
                </c:pt>
                <c:pt idx="15826">
                  <c:v>47279</c:v>
                </c:pt>
                <c:pt idx="15827">
                  <c:v>47282</c:v>
                </c:pt>
                <c:pt idx="15828">
                  <c:v>47285</c:v>
                </c:pt>
                <c:pt idx="15829">
                  <c:v>47288</c:v>
                </c:pt>
                <c:pt idx="15830">
                  <c:v>47291</c:v>
                </c:pt>
                <c:pt idx="15831">
                  <c:v>47294</c:v>
                </c:pt>
                <c:pt idx="15832">
                  <c:v>47297</c:v>
                </c:pt>
                <c:pt idx="15833">
                  <c:v>47300</c:v>
                </c:pt>
                <c:pt idx="15834">
                  <c:v>47303</c:v>
                </c:pt>
                <c:pt idx="15835">
                  <c:v>47306</c:v>
                </c:pt>
                <c:pt idx="15836">
                  <c:v>47309</c:v>
                </c:pt>
                <c:pt idx="15837">
                  <c:v>47312</c:v>
                </c:pt>
                <c:pt idx="15838">
                  <c:v>47315</c:v>
                </c:pt>
                <c:pt idx="15839">
                  <c:v>47318</c:v>
                </c:pt>
                <c:pt idx="15840">
                  <c:v>47321</c:v>
                </c:pt>
                <c:pt idx="15841">
                  <c:v>47324</c:v>
                </c:pt>
                <c:pt idx="15842">
                  <c:v>47327</c:v>
                </c:pt>
                <c:pt idx="15843">
                  <c:v>47330</c:v>
                </c:pt>
                <c:pt idx="15844">
                  <c:v>47333</c:v>
                </c:pt>
                <c:pt idx="15845">
                  <c:v>47336</c:v>
                </c:pt>
                <c:pt idx="15846">
                  <c:v>47339</c:v>
                </c:pt>
                <c:pt idx="15847">
                  <c:v>47342</c:v>
                </c:pt>
                <c:pt idx="15848">
                  <c:v>47345</c:v>
                </c:pt>
                <c:pt idx="15849">
                  <c:v>47348</c:v>
                </c:pt>
                <c:pt idx="15850">
                  <c:v>47351</c:v>
                </c:pt>
                <c:pt idx="15851">
                  <c:v>47354</c:v>
                </c:pt>
                <c:pt idx="15852">
                  <c:v>47357</c:v>
                </c:pt>
                <c:pt idx="15853">
                  <c:v>47360</c:v>
                </c:pt>
                <c:pt idx="15854">
                  <c:v>47363</c:v>
                </c:pt>
                <c:pt idx="15855">
                  <c:v>47366</c:v>
                </c:pt>
                <c:pt idx="15856">
                  <c:v>47369</c:v>
                </c:pt>
                <c:pt idx="15857">
                  <c:v>47372</c:v>
                </c:pt>
                <c:pt idx="15858">
                  <c:v>47375</c:v>
                </c:pt>
                <c:pt idx="15859">
                  <c:v>47378</c:v>
                </c:pt>
                <c:pt idx="15860">
                  <c:v>47381</c:v>
                </c:pt>
                <c:pt idx="15861">
                  <c:v>47384</c:v>
                </c:pt>
                <c:pt idx="15862">
                  <c:v>47387</c:v>
                </c:pt>
                <c:pt idx="15863">
                  <c:v>47390</c:v>
                </c:pt>
                <c:pt idx="15864">
                  <c:v>47393</c:v>
                </c:pt>
                <c:pt idx="15865">
                  <c:v>47396</c:v>
                </c:pt>
                <c:pt idx="15866">
                  <c:v>47399</c:v>
                </c:pt>
                <c:pt idx="15867">
                  <c:v>47402</c:v>
                </c:pt>
                <c:pt idx="15868">
                  <c:v>47405</c:v>
                </c:pt>
                <c:pt idx="15869">
                  <c:v>47408</c:v>
                </c:pt>
                <c:pt idx="15870">
                  <c:v>47411</c:v>
                </c:pt>
                <c:pt idx="15871">
                  <c:v>47414</c:v>
                </c:pt>
                <c:pt idx="15872">
                  <c:v>47417</c:v>
                </c:pt>
                <c:pt idx="15873">
                  <c:v>47420</c:v>
                </c:pt>
                <c:pt idx="15874">
                  <c:v>47423</c:v>
                </c:pt>
                <c:pt idx="15875">
                  <c:v>47426</c:v>
                </c:pt>
                <c:pt idx="15876">
                  <c:v>47429</c:v>
                </c:pt>
                <c:pt idx="15877">
                  <c:v>47432</c:v>
                </c:pt>
                <c:pt idx="15878">
                  <c:v>47435</c:v>
                </c:pt>
                <c:pt idx="15879">
                  <c:v>47438</c:v>
                </c:pt>
                <c:pt idx="15880">
                  <c:v>47441</c:v>
                </c:pt>
                <c:pt idx="15881">
                  <c:v>47444</c:v>
                </c:pt>
                <c:pt idx="15882">
                  <c:v>47447</c:v>
                </c:pt>
                <c:pt idx="15883">
                  <c:v>47450</c:v>
                </c:pt>
                <c:pt idx="15884">
                  <c:v>47453</c:v>
                </c:pt>
                <c:pt idx="15885">
                  <c:v>47456</c:v>
                </c:pt>
                <c:pt idx="15886">
                  <c:v>47459</c:v>
                </c:pt>
                <c:pt idx="15887">
                  <c:v>47462</c:v>
                </c:pt>
                <c:pt idx="15888">
                  <c:v>47465</c:v>
                </c:pt>
                <c:pt idx="15889">
                  <c:v>47468</c:v>
                </c:pt>
                <c:pt idx="15890">
                  <c:v>47471</c:v>
                </c:pt>
                <c:pt idx="15891">
                  <c:v>47474</c:v>
                </c:pt>
                <c:pt idx="15892">
                  <c:v>47477</c:v>
                </c:pt>
                <c:pt idx="15893">
                  <c:v>47480</c:v>
                </c:pt>
                <c:pt idx="15894">
                  <c:v>47483</c:v>
                </c:pt>
                <c:pt idx="15895">
                  <c:v>47486</c:v>
                </c:pt>
                <c:pt idx="15896">
                  <c:v>47489</c:v>
                </c:pt>
                <c:pt idx="15897">
                  <c:v>47492</c:v>
                </c:pt>
                <c:pt idx="15898">
                  <c:v>47495</c:v>
                </c:pt>
                <c:pt idx="15899">
                  <c:v>47498</c:v>
                </c:pt>
                <c:pt idx="15900">
                  <c:v>47501</c:v>
                </c:pt>
                <c:pt idx="15901">
                  <c:v>47504</c:v>
                </c:pt>
                <c:pt idx="15902">
                  <c:v>47507</c:v>
                </c:pt>
                <c:pt idx="15903">
                  <c:v>47510</c:v>
                </c:pt>
                <c:pt idx="15904">
                  <c:v>47513</c:v>
                </c:pt>
                <c:pt idx="15905">
                  <c:v>47516</c:v>
                </c:pt>
                <c:pt idx="15906">
                  <c:v>47519</c:v>
                </c:pt>
                <c:pt idx="15907">
                  <c:v>47522</c:v>
                </c:pt>
                <c:pt idx="15908">
                  <c:v>47525</c:v>
                </c:pt>
                <c:pt idx="15909">
                  <c:v>47528</c:v>
                </c:pt>
                <c:pt idx="15910">
                  <c:v>47531</c:v>
                </c:pt>
                <c:pt idx="15911">
                  <c:v>47534</c:v>
                </c:pt>
                <c:pt idx="15912">
                  <c:v>47537</c:v>
                </c:pt>
                <c:pt idx="15913">
                  <c:v>47540</c:v>
                </c:pt>
                <c:pt idx="15914">
                  <c:v>47543</c:v>
                </c:pt>
                <c:pt idx="15915">
                  <c:v>47546</c:v>
                </c:pt>
                <c:pt idx="15916">
                  <c:v>47549</c:v>
                </c:pt>
                <c:pt idx="15917">
                  <c:v>47552</c:v>
                </c:pt>
                <c:pt idx="15918">
                  <c:v>47555</c:v>
                </c:pt>
                <c:pt idx="15919">
                  <c:v>47558</c:v>
                </c:pt>
                <c:pt idx="15920">
                  <c:v>47561</c:v>
                </c:pt>
                <c:pt idx="15921">
                  <c:v>47564</c:v>
                </c:pt>
                <c:pt idx="15922">
                  <c:v>47567</c:v>
                </c:pt>
                <c:pt idx="15923">
                  <c:v>47570</c:v>
                </c:pt>
                <c:pt idx="15924">
                  <c:v>47573</c:v>
                </c:pt>
                <c:pt idx="15925">
                  <c:v>47576</c:v>
                </c:pt>
                <c:pt idx="15926">
                  <c:v>47579</c:v>
                </c:pt>
                <c:pt idx="15927">
                  <c:v>47582</c:v>
                </c:pt>
                <c:pt idx="15928">
                  <c:v>47585</c:v>
                </c:pt>
                <c:pt idx="15929">
                  <c:v>47588</c:v>
                </c:pt>
                <c:pt idx="15930">
                  <c:v>47591</c:v>
                </c:pt>
                <c:pt idx="15931">
                  <c:v>47594</c:v>
                </c:pt>
                <c:pt idx="15932">
                  <c:v>47597</c:v>
                </c:pt>
                <c:pt idx="15933">
                  <c:v>47600</c:v>
                </c:pt>
                <c:pt idx="15934">
                  <c:v>47603</c:v>
                </c:pt>
                <c:pt idx="15935">
                  <c:v>47606</c:v>
                </c:pt>
                <c:pt idx="15936">
                  <c:v>47609</c:v>
                </c:pt>
                <c:pt idx="15937">
                  <c:v>47612</c:v>
                </c:pt>
                <c:pt idx="15938">
                  <c:v>47615</c:v>
                </c:pt>
                <c:pt idx="15939">
                  <c:v>47618</c:v>
                </c:pt>
                <c:pt idx="15940">
                  <c:v>47621</c:v>
                </c:pt>
                <c:pt idx="15941">
                  <c:v>47624</c:v>
                </c:pt>
                <c:pt idx="15942">
                  <c:v>47627</c:v>
                </c:pt>
                <c:pt idx="15943">
                  <c:v>47630</c:v>
                </c:pt>
                <c:pt idx="15944">
                  <c:v>47633</c:v>
                </c:pt>
                <c:pt idx="15945">
                  <c:v>47636</c:v>
                </c:pt>
                <c:pt idx="15946">
                  <c:v>47639</c:v>
                </c:pt>
                <c:pt idx="15947">
                  <c:v>47642</c:v>
                </c:pt>
                <c:pt idx="15948">
                  <c:v>47645</c:v>
                </c:pt>
                <c:pt idx="15949">
                  <c:v>47648</c:v>
                </c:pt>
                <c:pt idx="15950">
                  <c:v>47651</c:v>
                </c:pt>
                <c:pt idx="15951">
                  <c:v>47654</c:v>
                </c:pt>
                <c:pt idx="15952">
                  <c:v>47657</c:v>
                </c:pt>
                <c:pt idx="15953">
                  <c:v>47660</c:v>
                </c:pt>
                <c:pt idx="15954">
                  <c:v>47663</c:v>
                </c:pt>
                <c:pt idx="15955">
                  <c:v>47666</c:v>
                </c:pt>
                <c:pt idx="15956">
                  <c:v>47669</c:v>
                </c:pt>
                <c:pt idx="15957">
                  <c:v>47672</c:v>
                </c:pt>
                <c:pt idx="15958">
                  <c:v>47675</c:v>
                </c:pt>
                <c:pt idx="15959">
                  <c:v>47678</c:v>
                </c:pt>
                <c:pt idx="15960">
                  <c:v>47681</c:v>
                </c:pt>
                <c:pt idx="15961">
                  <c:v>47684</c:v>
                </c:pt>
                <c:pt idx="15962">
                  <c:v>47687</c:v>
                </c:pt>
                <c:pt idx="15963">
                  <c:v>47690</c:v>
                </c:pt>
                <c:pt idx="15964">
                  <c:v>47693</c:v>
                </c:pt>
                <c:pt idx="15965">
                  <c:v>47696</c:v>
                </c:pt>
                <c:pt idx="15966">
                  <c:v>47699</c:v>
                </c:pt>
                <c:pt idx="15967">
                  <c:v>47702</c:v>
                </c:pt>
                <c:pt idx="15968">
                  <c:v>47705</c:v>
                </c:pt>
                <c:pt idx="15969">
                  <c:v>47708</c:v>
                </c:pt>
                <c:pt idx="15970">
                  <c:v>47711</c:v>
                </c:pt>
                <c:pt idx="15971">
                  <c:v>47714</c:v>
                </c:pt>
                <c:pt idx="15972">
                  <c:v>47717</c:v>
                </c:pt>
                <c:pt idx="15973">
                  <c:v>47720</c:v>
                </c:pt>
                <c:pt idx="15974">
                  <c:v>47723</c:v>
                </c:pt>
                <c:pt idx="15975">
                  <c:v>47726</c:v>
                </c:pt>
                <c:pt idx="15976">
                  <c:v>47729</c:v>
                </c:pt>
                <c:pt idx="15977">
                  <c:v>47732</c:v>
                </c:pt>
                <c:pt idx="15978">
                  <c:v>47735</c:v>
                </c:pt>
                <c:pt idx="15979">
                  <c:v>47738</c:v>
                </c:pt>
                <c:pt idx="15980">
                  <c:v>47741</c:v>
                </c:pt>
                <c:pt idx="15981">
                  <c:v>47744</c:v>
                </c:pt>
                <c:pt idx="15982">
                  <c:v>47747</c:v>
                </c:pt>
                <c:pt idx="15983">
                  <c:v>47750</c:v>
                </c:pt>
                <c:pt idx="15984">
                  <c:v>47753</c:v>
                </c:pt>
                <c:pt idx="15985">
                  <c:v>47756</c:v>
                </c:pt>
                <c:pt idx="15986">
                  <c:v>47759</c:v>
                </c:pt>
                <c:pt idx="15987">
                  <c:v>47762</c:v>
                </c:pt>
                <c:pt idx="15988">
                  <c:v>47765</c:v>
                </c:pt>
                <c:pt idx="15989">
                  <c:v>47768</c:v>
                </c:pt>
                <c:pt idx="15990">
                  <c:v>47771</c:v>
                </c:pt>
                <c:pt idx="15991">
                  <c:v>47774</c:v>
                </c:pt>
                <c:pt idx="15992">
                  <c:v>47777</c:v>
                </c:pt>
                <c:pt idx="15993">
                  <c:v>47780</c:v>
                </c:pt>
                <c:pt idx="15994">
                  <c:v>47783</c:v>
                </c:pt>
                <c:pt idx="15995">
                  <c:v>47786</c:v>
                </c:pt>
                <c:pt idx="15996">
                  <c:v>47789</c:v>
                </c:pt>
                <c:pt idx="15997">
                  <c:v>47792</c:v>
                </c:pt>
                <c:pt idx="15998">
                  <c:v>47795</c:v>
                </c:pt>
                <c:pt idx="15999">
                  <c:v>47798</c:v>
                </c:pt>
                <c:pt idx="16000">
                  <c:v>47801</c:v>
                </c:pt>
                <c:pt idx="16001">
                  <c:v>47804</c:v>
                </c:pt>
                <c:pt idx="16002">
                  <c:v>47807</c:v>
                </c:pt>
                <c:pt idx="16003">
                  <c:v>47810</c:v>
                </c:pt>
                <c:pt idx="16004">
                  <c:v>47813</c:v>
                </c:pt>
                <c:pt idx="16005">
                  <c:v>47816</c:v>
                </c:pt>
                <c:pt idx="16006">
                  <c:v>47819</c:v>
                </c:pt>
                <c:pt idx="16007">
                  <c:v>47822</c:v>
                </c:pt>
                <c:pt idx="16008">
                  <c:v>47825</c:v>
                </c:pt>
                <c:pt idx="16009">
                  <c:v>47828</c:v>
                </c:pt>
                <c:pt idx="16010">
                  <c:v>47831</c:v>
                </c:pt>
                <c:pt idx="16011">
                  <c:v>47834</c:v>
                </c:pt>
                <c:pt idx="16012">
                  <c:v>47837</c:v>
                </c:pt>
                <c:pt idx="16013">
                  <c:v>47840</c:v>
                </c:pt>
                <c:pt idx="16014">
                  <c:v>47843</c:v>
                </c:pt>
                <c:pt idx="16015">
                  <c:v>47846</c:v>
                </c:pt>
                <c:pt idx="16016">
                  <c:v>47849</c:v>
                </c:pt>
                <c:pt idx="16017">
                  <c:v>47852</c:v>
                </c:pt>
                <c:pt idx="16018">
                  <c:v>47855</c:v>
                </c:pt>
                <c:pt idx="16019">
                  <c:v>47858</c:v>
                </c:pt>
                <c:pt idx="16020">
                  <c:v>47861</c:v>
                </c:pt>
                <c:pt idx="16021">
                  <c:v>47864</c:v>
                </c:pt>
                <c:pt idx="16022">
                  <c:v>47867</c:v>
                </c:pt>
                <c:pt idx="16023">
                  <c:v>47870</c:v>
                </c:pt>
                <c:pt idx="16024">
                  <c:v>47873</c:v>
                </c:pt>
                <c:pt idx="16025">
                  <c:v>47876</c:v>
                </c:pt>
                <c:pt idx="16026">
                  <c:v>47879</c:v>
                </c:pt>
                <c:pt idx="16027">
                  <c:v>47882</c:v>
                </c:pt>
                <c:pt idx="16028">
                  <c:v>47885</c:v>
                </c:pt>
                <c:pt idx="16029">
                  <c:v>47888</c:v>
                </c:pt>
                <c:pt idx="16030">
                  <c:v>47891</c:v>
                </c:pt>
                <c:pt idx="16031">
                  <c:v>47894</c:v>
                </c:pt>
                <c:pt idx="16032">
                  <c:v>47897</c:v>
                </c:pt>
                <c:pt idx="16033">
                  <c:v>47900</c:v>
                </c:pt>
                <c:pt idx="16034">
                  <c:v>47903</c:v>
                </c:pt>
                <c:pt idx="16035">
                  <c:v>47906</c:v>
                </c:pt>
                <c:pt idx="16036">
                  <c:v>47909</c:v>
                </c:pt>
                <c:pt idx="16037">
                  <c:v>47912</c:v>
                </c:pt>
                <c:pt idx="16038">
                  <c:v>47915</c:v>
                </c:pt>
                <c:pt idx="16039">
                  <c:v>47918</c:v>
                </c:pt>
                <c:pt idx="16040">
                  <c:v>47921</c:v>
                </c:pt>
                <c:pt idx="16041">
                  <c:v>47924</c:v>
                </c:pt>
                <c:pt idx="16042">
                  <c:v>47927</c:v>
                </c:pt>
                <c:pt idx="16043">
                  <c:v>47930</c:v>
                </c:pt>
                <c:pt idx="16044">
                  <c:v>47933</c:v>
                </c:pt>
                <c:pt idx="16045">
                  <c:v>47936</c:v>
                </c:pt>
                <c:pt idx="16046">
                  <c:v>47939</c:v>
                </c:pt>
                <c:pt idx="16047">
                  <c:v>47942</c:v>
                </c:pt>
                <c:pt idx="16048">
                  <c:v>47945</c:v>
                </c:pt>
                <c:pt idx="16049">
                  <c:v>47948</c:v>
                </c:pt>
                <c:pt idx="16050">
                  <c:v>47951</c:v>
                </c:pt>
                <c:pt idx="16051">
                  <c:v>47954</c:v>
                </c:pt>
                <c:pt idx="16052">
                  <c:v>47957</c:v>
                </c:pt>
                <c:pt idx="16053">
                  <c:v>47960</c:v>
                </c:pt>
                <c:pt idx="16054">
                  <c:v>47963</c:v>
                </c:pt>
                <c:pt idx="16055">
                  <c:v>47966</c:v>
                </c:pt>
                <c:pt idx="16056">
                  <c:v>47969</c:v>
                </c:pt>
                <c:pt idx="16057">
                  <c:v>47972</c:v>
                </c:pt>
                <c:pt idx="16058">
                  <c:v>47975</c:v>
                </c:pt>
                <c:pt idx="16059">
                  <c:v>47978</c:v>
                </c:pt>
                <c:pt idx="16060">
                  <c:v>47981</c:v>
                </c:pt>
                <c:pt idx="16061">
                  <c:v>47984</c:v>
                </c:pt>
                <c:pt idx="16062">
                  <c:v>47987</c:v>
                </c:pt>
                <c:pt idx="16063">
                  <c:v>47990</c:v>
                </c:pt>
                <c:pt idx="16064">
                  <c:v>47993</c:v>
                </c:pt>
                <c:pt idx="16065">
                  <c:v>47996</c:v>
                </c:pt>
                <c:pt idx="16066">
                  <c:v>47999</c:v>
                </c:pt>
                <c:pt idx="16067">
                  <c:v>48002</c:v>
                </c:pt>
                <c:pt idx="16068">
                  <c:v>48005</c:v>
                </c:pt>
                <c:pt idx="16069">
                  <c:v>48008</c:v>
                </c:pt>
                <c:pt idx="16070">
                  <c:v>48011</c:v>
                </c:pt>
                <c:pt idx="16071">
                  <c:v>48014</c:v>
                </c:pt>
                <c:pt idx="16072">
                  <c:v>48017</c:v>
                </c:pt>
                <c:pt idx="16073">
                  <c:v>48020</c:v>
                </c:pt>
                <c:pt idx="16074">
                  <c:v>48023</c:v>
                </c:pt>
                <c:pt idx="16075">
                  <c:v>48026</c:v>
                </c:pt>
                <c:pt idx="16076">
                  <c:v>48029</c:v>
                </c:pt>
                <c:pt idx="16077">
                  <c:v>48032</c:v>
                </c:pt>
                <c:pt idx="16078">
                  <c:v>48035</c:v>
                </c:pt>
                <c:pt idx="16079">
                  <c:v>48038</c:v>
                </c:pt>
                <c:pt idx="16080">
                  <c:v>48041</c:v>
                </c:pt>
                <c:pt idx="16081">
                  <c:v>48044</c:v>
                </c:pt>
                <c:pt idx="16082">
                  <c:v>48047</c:v>
                </c:pt>
                <c:pt idx="16083">
                  <c:v>48050</c:v>
                </c:pt>
                <c:pt idx="16084">
                  <c:v>48053</c:v>
                </c:pt>
                <c:pt idx="16085">
                  <c:v>48056</c:v>
                </c:pt>
                <c:pt idx="16086">
                  <c:v>48059</c:v>
                </c:pt>
                <c:pt idx="16087">
                  <c:v>48062</c:v>
                </c:pt>
                <c:pt idx="16088">
                  <c:v>48065</c:v>
                </c:pt>
                <c:pt idx="16089">
                  <c:v>48068</c:v>
                </c:pt>
                <c:pt idx="16090">
                  <c:v>48071</c:v>
                </c:pt>
                <c:pt idx="16091">
                  <c:v>48074</c:v>
                </c:pt>
                <c:pt idx="16092">
                  <c:v>48077</c:v>
                </c:pt>
                <c:pt idx="16093">
                  <c:v>48080</c:v>
                </c:pt>
                <c:pt idx="16094">
                  <c:v>48083</c:v>
                </c:pt>
                <c:pt idx="16095">
                  <c:v>48086</c:v>
                </c:pt>
                <c:pt idx="16096">
                  <c:v>48089</c:v>
                </c:pt>
                <c:pt idx="16097">
                  <c:v>48092</c:v>
                </c:pt>
                <c:pt idx="16098">
                  <c:v>48095</c:v>
                </c:pt>
                <c:pt idx="16099">
                  <c:v>48098</c:v>
                </c:pt>
                <c:pt idx="16100">
                  <c:v>48101</c:v>
                </c:pt>
                <c:pt idx="16101">
                  <c:v>48104</c:v>
                </c:pt>
                <c:pt idx="16102">
                  <c:v>48107</c:v>
                </c:pt>
                <c:pt idx="16103">
                  <c:v>48110</c:v>
                </c:pt>
                <c:pt idx="16104">
                  <c:v>48113</c:v>
                </c:pt>
                <c:pt idx="16105">
                  <c:v>48116</c:v>
                </c:pt>
                <c:pt idx="16106">
                  <c:v>48119</c:v>
                </c:pt>
                <c:pt idx="16107">
                  <c:v>48122</c:v>
                </c:pt>
                <c:pt idx="16108">
                  <c:v>48125</c:v>
                </c:pt>
                <c:pt idx="16109">
                  <c:v>48128</c:v>
                </c:pt>
                <c:pt idx="16110">
                  <c:v>48131</c:v>
                </c:pt>
                <c:pt idx="16111">
                  <c:v>48134</c:v>
                </c:pt>
                <c:pt idx="16112">
                  <c:v>48137</c:v>
                </c:pt>
                <c:pt idx="16113">
                  <c:v>48140</c:v>
                </c:pt>
                <c:pt idx="16114">
                  <c:v>48143</c:v>
                </c:pt>
                <c:pt idx="16115">
                  <c:v>48146</c:v>
                </c:pt>
                <c:pt idx="16116">
                  <c:v>48149</c:v>
                </c:pt>
                <c:pt idx="16117">
                  <c:v>48152</c:v>
                </c:pt>
                <c:pt idx="16118">
                  <c:v>48155</c:v>
                </c:pt>
                <c:pt idx="16119">
                  <c:v>48158</c:v>
                </c:pt>
                <c:pt idx="16120">
                  <c:v>48161</c:v>
                </c:pt>
                <c:pt idx="16121">
                  <c:v>48164</c:v>
                </c:pt>
                <c:pt idx="16122">
                  <c:v>48167</c:v>
                </c:pt>
                <c:pt idx="16123">
                  <c:v>48170</c:v>
                </c:pt>
                <c:pt idx="16124">
                  <c:v>48173</c:v>
                </c:pt>
                <c:pt idx="16125">
                  <c:v>48176</c:v>
                </c:pt>
                <c:pt idx="16126">
                  <c:v>48179</c:v>
                </c:pt>
                <c:pt idx="16127">
                  <c:v>48182</c:v>
                </c:pt>
                <c:pt idx="16128">
                  <c:v>48185</c:v>
                </c:pt>
                <c:pt idx="16129">
                  <c:v>48188</c:v>
                </c:pt>
                <c:pt idx="16130">
                  <c:v>48191</c:v>
                </c:pt>
                <c:pt idx="16131">
                  <c:v>48194</c:v>
                </c:pt>
                <c:pt idx="16132">
                  <c:v>48197</c:v>
                </c:pt>
                <c:pt idx="16133">
                  <c:v>48200</c:v>
                </c:pt>
                <c:pt idx="16134">
                  <c:v>48203</c:v>
                </c:pt>
                <c:pt idx="16135">
                  <c:v>48206</c:v>
                </c:pt>
                <c:pt idx="16136">
                  <c:v>48209</c:v>
                </c:pt>
                <c:pt idx="16137">
                  <c:v>48212</c:v>
                </c:pt>
                <c:pt idx="16138">
                  <c:v>48215</c:v>
                </c:pt>
                <c:pt idx="16139">
                  <c:v>48218</c:v>
                </c:pt>
                <c:pt idx="16140">
                  <c:v>48221</c:v>
                </c:pt>
                <c:pt idx="16141">
                  <c:v>48224</c:v>
                </c:pt>
                <c:pt idx="16142">
                  <c:v>48227</c:v>
                </c:pt>
                <c:pt idx="16143">
                  <c:v>48230</c:v>
                </c:pt>
                <c:pt idx="16144">
                  <c:v>48233</c:v>
                </c:pt>
                <c:pt idx="16145">
                  <c:v>48236</c:v>
                </c:pt>
                <c:pt idx="16146">
                  <c:v>48239</c:v>
                </c:pt>
                <c:pt idx="16147">
                  <c:v>48242</c:v>
                </c:pt>
                <c:pt idx="16148">
                  <c:v>48245</c:v>
                </c:pt>
                <c:pt idx="16149">
                  <c:v>48248</c:v>
                </c:pt>
                <c:pt idx="16150">
                  <c:v>48251</c:v>
                </c:pt>
                <c:pt idx="16151">
                  <c:v>48254</c:v>
                </c:pt>
                <c:pt idx="16152">
                  <c:v>48257</c:v>
                </c:pt>
                <c:pt idx="16153">
                  <c:v>48260</c:v>
                </c:pt>
                <c:pt idx="16154">
                  <c:v>48263</c:v>
                </c:pt>
                <c:pt idx="16155">
                  <c:v>48266</c:v>
                </c:pt>
                <c:pt idx="16156">
                  <c:v>48269</c:v>
                </c:pt>
                <c:pt idx="16157">
                  <c:v>48272</c:v>
                </c:pt>
                <c:pt idx="16158">
                  <c:v>48275</c:v>
                </c:pt>
                <c:pt idx="16159">
                  <c:v>48278</c:v>
                </c:pt>
                <c:pt idx="16160">
                  <c:v>48281</c:v>
                </c:pt>
                <c:pt idx="16161">
                  <c:v>48284</c:v>
                </c:pt>
                <c:pt idx="16162">
                  <c:v>48287</c:v>
                </c:pt>
                <c:pt idx="16163">
                  <c:v>48290</c:v>
                </c:pt>
                <c:pt idx="16164">
                  <c:v>48293</c:v>
                </c:pt>
                <c:pt idx="16165">
                  <c:v>48296</c:v>
                </c:pt>
                <c:pt idx="16166">
                  <c:v>48299</c:v>
                </c:pt>
                <c:pt idx="16167">
                  <c:v>48302</c:v>
                </c:pt>
                <c:pt idx="16168">
                  <c:v>48305</c:v>
                </c:pt>
                <c:pt idx="16169">
                  <c:v>48308</c:v>
                </c:pt>
                <c:pt idx="16170">
                  <c:v>48311</c:v>
                </c:pt>
                <c:pt idx="16171">
                  <c:v>48314</c:v>
                </c:pt>
                <c:pt idx="16172">
                  <c:v>48317</c:v>
                </c:pt>
                <c:pt idx="16173">
                  <c:v>48320</c:v>
                </c:pt>
                <c:pt idx="16174">
                  <c:v>48323</c:v>
                </c:pt>
                <c:pt idx="16175">
                  <c:v>48326</c:v>
                </c:pt>
                <c:pt idx="16176">
                  <c:v>48329</c:v>
                </c:pt>
                <c:pt idx="16177">
                  <c:v>48332</c:v>
                </c:pt>
                <c:pt idx="16178">
                  <c:v>48335</c:v>
                </c:pt>
                <c:pt idx="16179">
                  <c:v>48338</c:v>
                </c:pt>
                <c:pt idx="16180">
                  <c:v>48341</c:v>
                </c:pt>
                <c:pt idx="16181">
                  <c:v>48344</c:v>
                </c:pt>
                <c:pt idx="16182">
                  <c:v>48347</c:v>
                </c:pt>
                <c:pt idx="16183">
                  <c:v>48350</c:v>
                </c:pt>
                <c:pt idx="16184">
                  <c:v>48353</c:v>
                </c:pt>
                <c:pt idx="16185">
                  <c:v>48356</c:v>
                </c:pt>
                <c:pt idx="16186">
                  <c:v>48359</c:v>
                </c:pt>
                <c:pt idx="16187">
                  <c:v>48362</c:v>
                </c:pt>
                <c:pt idx="16188">
                  <c:v>48365</c:v>
                </c:pt>
                <c:pt idx="16189">
                  <c:v>48368</c:v>
                </c:pt>
                <c:pt idx="16190">
                  <c:v>48371</c:v>
                </c:pt>
                <c:pt idx="16191">
                  <c:v>48374</c:v>
                </c:pt>
                <c:pt idx="16192">
                  <c:v>48377</c:v>
                </c:pt>
                <c:pt idx="16193">
                  <c:v>48380</c:v>
                </c:pt>
                <c:pt idx="16194">
                  <c:v>48383</c:v>
                </c:pt>
                <c:pt idx="16195">
                  <c:v>48386</c:v>
                </c:pt>
                <c:pt idx="16196">
                  <c:v>48389</c:v>
                </c:pt>
                <c:pt idx="16197">
                  <c:v>48392</c:v>
                </c:pt>
                <c:pt idx="16198">
                  <c:v>48395</c:v>
                </c:pt>
                <c:pt idx="16199">
                  <c:v>48398</c:v>
                </c:pt>
                <c:pt idx="16200">
                  <c:v>48401</c:v>
                </c:pt>
                <c:pt idx="16201">
                  <c:v>48404</c:v>
                </c:pt>
                <c:pt idx="16202">
                  <c:v>48407</c:v>
                </c:pt>
                <c:pt idx="16203">
                  <c:v>48410</c:v>
                </c:pt>
                <c:pt idx="16204">
                  <c:v>48413</c:v>
                </c:pt>
                <c:pt idx="16205">
                  <c:v>48416</c:v>
                </c:pt>
                <c:pt idx="16206">
                  <c:v>48419</c:v>
                </c:pt>
                <c:pt idx="16207">
                  <c:v>48422</c:v>
                </c:pt>
                <c:pt idx="16208">
                  <c:v>48425</c:v>
                </c:pt>
                <c:pt idx="16209">
                  <c:v>48428</c:v>
                </c:pt>
                <c:pt idx="16210">
                  <c:v>48431</c:v>
                </c:pt>
                <c:pt idx="16211">
                  <c:v>48434</c:v>
                </c:pt>
                <c:pt idx="16212">
                  <c:v>48437</c:v>
                </c:pt>
                <c:pt idx="16213">
                  <c:v>48440</c:v>
                </c:pt>
                <c:pt idx="16214">
                  <c:v>48443</c:v>
                </c:pt>
                <c:pt idx="16215">
                  <c:v>48446</c:v>
                </c:pt>
                <c:pt idx="16216">
                  <c:v>48449</c:v>
                </c:pt>
                <c:pt idx="16217">
                  <c:v>48452</c:v>
                </c:pt>
                <c:pt idx="16218">
                  <c:v>48455</c:v>
                </c:pt>
                <c:pt idx="16219">
                  <c:v>48458</c:v>
                </c:pt>
                <c:pt idx="16220">
                  <c:v>48461</c:v>
                </c:pt>
                <c:pt idx="16221">
                  <c:v>48464</c:v>
                </c:pt>
                <c:pt idx="16222">
                  <c:v>48467</c:v>
                </c:pt>
                <c:pt idx="16223">
                  <c:v>48470</c:v>
                </c:pt>
                <c:pt idx="16224">
                  <c:v>48473</c:v>
                </c:pt>
                <c:pt idx="16225">
                  <c:v>48476</c:v>
                </c:pt>
                <c:pt idx="16226">
                  <c:v>48479</c:v>
                </c:pt>
                <c:pt idx="16227">
                  <c:v>48482</c:v>
                </c:pt>
                <c:pt idx="16228">
                  <c:v>48485</c:v>
                </c:pt>
                <c:pt idx="16229">
                  <c:v>48488</c:v>
                </c:pt>
                <c:pt idx="16230">
                  <c:v>48491</c:v>
                </c:pt>
                <c:pt idx="16231">
                  <c:v>48494</c:v>
                </c:pt>
                <c:pt idx="16232">
                  <c:v>48497</c:v>
                </c:pt>
                <c:pt idx="16233">
                  <c:v>48500</c:v>
                </c:pt>
                <c:pt idx="16234">
                  <c:v>48503</c:v>
                </c:pt>
                <c:pt idx="16235">
                  <c:v>48506</c:v>
                </c:pt>
                <c:pt idx="16236">
                  <c:v>48509</c:v>
                </c:pt>
                <c:pt idx="16237">
                  <c:v>48512</c:v>
                </c:pt>
                <c:pt idx="16238">
                  <c:v>48515</c:v>
                </c:pt>
                <c:pt idx="16239">
                  <c:v>48518</c:v>
                </c:pt>
                <c:pt idx="16240">
                  <c:v>48521</c:v>
                </c:pt>
                <c:pt idx="16241">
                  <c:v>48524</c:v>
                </c:pt>
                <c:pt idx="16242">
                  <c:v>48527</c:v>
                </c:pt>
                <c:pt idx="16243">
                  <c:v>48530</c:v>
                </c:pt>
                <c:pt idx="16244">
                  <c:v>48533</c:v>
                </c:pt>
                <c:pt idx="16245">
                  <c:v>48536</c:v>
                </c:pt>
                <c:pt idx="16246">
                  <c:v>48539</c:v>
                </c:pt>
                <c:pt idx="16247">
                  <c:v>48542</c:v>
                </c:pt>
                <c:pt idx="16248">
                  <c:v>48545</c:v>
                </c:pt>
                <c:pt idx="16249">
                  <c:v>48548</c:v>
                </c:pt>
                <c:pt idx="16250">
                  <c:v>48551</c:v>
                </c:pt>
                <c:pt idx="16251">
                  <c:v>48554</c:v>
                </c:pt>
                <c:pt idx="16252">
                  <c:v>48557</c:v>
                </c:pt>
                <c:pt idx="16253">
                  <c:v>48560</c:v>
                </c:pt>
                <c:pt idx="16254">
                  <c:v>48563</c:v>
                </c:pt>
                <c:pt idx="16255">
                  <c:v>48566</c:v>
                </c:pt>
                <c:pt idx="16256">
                  <c:v>48569</c:v>
                </c:pt>
                <c:pt idx="16257">
                  <c:v>48572</c:v>
                </c:pt>
                <c:pt idx="16258">
                  <c:v>48575</c:v>
                </c:pt>
                <c:pt idx="16259">
                  <c:v>48578</c:v>
                </c:pt>
                <c:pt idx="16260">
                  <c:v>48581</c:v>
                </c:pt>
                <c:pt idx="16261">
                  <c:v>48584</c:v>
                </c:pt>
                <c:pt idx="16262">
                  <c:v>48587</c:v>
                </c:pt>
                <c:pt idx="16263">
                  <c:v>48590</c:v>
                </c:pt>
                <c:pt idx="16264">
                  <c:v>48593</c:v>
                </c:pt>
                <c:pt idx="16265">
                  <c:v>48596</c:v>
                </c:pt>
                <c:pt idx="16266">
                  <c:v>48599</c:v>
                </c:pt>
                <c:pt idx="16267">
                  <c:v>48602</c:v>
                </c:pt>
                <c:pt idx="16268">
                  <c:v>48605</c:v>
                </c:pt>
                <c:pt idx="16269">
                  <c:v>48608</c:v>
                </c:pt>
                <c:pt idx="16270">
                  <c:v>48611</c:v>
                </c:pt>
                <c:pt idx="16271">
                  <c:v>48614</c:v>
                </c:pt>
                <c:pt idx="16272">
                  <c:v>48617</c:v>
                </c:pt>
                <c:pt idx="16273">
                  <c:v>48620</c:v>
                </c:pt>
                <c:pt idx="16274">
                  <c:v>48623</c:v>
                </c:pt>
                <c:pt idx="16275">
                  <c:v>48626</c:v>
                </c:pt>
                <c:pt idx="16276">
                  <c:v>48629</c:v>
                </c:pt>
                <c:pt idx="16277">
                  <c:v>48632</c:v>
                </c:pt>
                <c:pt idx="16278">
                  <c:v>48635</c:v>
                </c:pt>
                <c:pt idx="16279">
                  <c:v>48638</c:v>
                </c:pt>
                <c:pt idx="16280">
                  <c:v>48641</c:v>
                </c:pt>
                <c:pt idx="16281">
                  <c:v>48644</c:v>
                </c:pt>
                <c:pt idx="16282">
                  <c:v>48647</c:v>
                </c:pt>
                <c:pt idx="16283">
                  <c:v>48650</c:v>
                </c:pt>
                <c:pt idx="16284">
                  <c:v>48653</c:v>
                </c:pt>
                <c:pt idx="16285">
                  <c:v>48656</c:v>
                </c:pt>
                <c:pt idx="16286">
                  <c:v>48659</c:v>
                </c:pt>
                <c:pt idx="16287">
                  <c:v>48662</c:v>
                </c:pt>
                <c:pt idx="16288">
                  <c:v>48665</c:v>
                </c:pt>
                <c:pt idx="16289">
                  <c:v>48668</c:v>
                </c:pt>
                <c:pt idx="16290">
                  <c:v>48671</c:v>
                </c:pt>
                <c:pt idx="16291">
                  <c:v>48674</c:v>
                </c:pt>
                <c:pt idx="16292">
                  <c:v>48677</c:v>
                </c:pt>
                <c:pt idx="16293">
                  <c:v>48680</c:v>
                </c:pt>
                <c:pt idx="16294">
                  <c:v>48683</c:v>
                </c:pt>
                <c:pt idx="16295">
                  <c:v>48686</c:v>
                </c:pt>
                <c:pt idx="16296">
                  <c:v>48689</c:v>
                </c:pt>
                <c:pt idx="16297">
                  <c:v>48692</c:v>
                </c:pt>
                <c:pt idx="16298">
                  <c:v>48695</c:v>
                </c:pt>
                <c:pt idx="16299">
                  <c:v>48698</c:v>
                </c:pt>
                <c:pt idx="16300">
                  <c:v>48701</c:v>
                </c:pt>
                <c:pt idx="16301">
                  <c:v>48704</c:v>
                </c:pt>
                <c:pt idx="16302">
                  <c:v>48707</c:v>
                </c:pt>
                <c:pt idx="16303">
                  <c:v>48710</c:v>
                </c:pt>
                <c:pt idx="16304">
                  <c:v>48713</c:v>
                </c:pt>
                <c:pt idx="16305">
                  <c:v>48716</c:v>
                </c:pt>
                <c:pt idx="16306">
                  <c:v>48719</c:v>
                </c:pt>
                <c:pt idx="16307">
                  <c:v>48722</c:v>
                </c:pt>
                <c:pt idx="16308">
                  <c:v>48725</c:v>
                </c:pt>
                <c:pt idx="16309">
                  <c:v>48728</c:v>
                </c:pt>
                <c:pt idx="16310">
                  <c:v>48731</c:v>
                </c:pt>
                <c:pt idx="16311">
                  <c:v>48734</c:v>
                </c:pt>
                <c:pt idx="16312">
                  <c:v>48737</c:v>
                </c:pt>
                <c:pt idx="16313">
                  <c:v>48740</c:v>
                </c:pt>
                <c:pt idx="16314">
                  <c:v>48743</c:v>
                </c:pt>
                <c:pt idx="16315">
                  <c:v>48746</c:v>
                </c:pt>
                <c:pt idx="16316">
                  <c:v>48749</c:v>
                </c:pt>
                <c:pt idx="16317">
                  <c:v>48752</c:v>
                </c:pt>
                <c:pt idx="16318">
                  <c:v>48755</c:v>
                </c:pt>
                <c:pt idx="16319">
                  <c:v>48758</c:v>
                </c:pt>
                <c:pt idx="16320">
                  <c:v>48761</c:v>
                </c:pt>
                <c:pt idx="16321">
                  <c:v>48764</c:v>
                </c:pt>
                <c:pt idx="16322">
                  <c:v>48767</c:v>
                </c:pt>
                <c:pt idx="16323">
                  <c:v>48770</c:v>
                </c:pt>
                <c:pt idx="16324">
                  <c:v>48773</c:v>
                </c:pt>
                <c:pt idx="16325">
                  <c:v>48776</c:v>
                </c:pt>
                <c:pt idx="16326">
                  <c:v>48779</c:v>
                </c:pt>
                <c:pt idx="16327">
                  <c:v>48782</c:v>
                </c:pt>
                <c:pt idx="16328">
                  <c:v>48785</c:v>
                </c:pt>
                <c:pt idx="16329">
                  <c:v>48788</c:v>
                </c:pt>
                <c:pt idx="16330">
                  <c:v>48791</c:v>
                </c:pt>
                <c:pt idx="16331">
                  <c:v>48794</c:v>
                </c:pt>
                <c:pt idx="16332">
                  <c:v>48797</c:v>
                </c:pt>
                <c:pt idx="16333">
                  <c:v>48800</c:v>
                </c:pt>
                <c:pt idx="16334">
                  <c:v>48803</c:v>
                </c:pt>
                <c:pt idx="16335">
                  <c:v>48806</c:v>
                </c:pt>
                <c:pt idx="16336">
                  <c:v>48809</c:v>
                </c:pt>
                <c:pt idx="16337">
                  <c:v>48812</c:v>
                </c:pt>
                <c:pt idx="16338">
                  <c:v>48815</c:v>
                </c:pt>
                <c:pt idx="16339">
                  <c:v>48818</c:v>
                </c:pt>
                <c:pt idx="16340">
                  <c:v>48821</c:v>
                </c:pt>
                <c:pt idx="16341">
                  <c:v>48824</c:v>
                </c:pt>
                <c:pt idx="16342">
                  <c:v>48827</c:v>
                </c:pt>
                <c:pt idx="16343">
                  <c:v>48830</c:v>
                </c:pt>
                <c:pt idx="16344">
                  <c:v>48833</c:v>
                </c:pt>
                <c:pt idx="16345">
                  <c:v>48836</c:v>
                </c:pt>
                <c:pt idx="16346">
                  <c:v>48839</c:v>
                </c:pt>
                <c:pt idx="16347">
                  <c:v>48842</c:v>
                </c:pt>
                <c:pt idx="16348">
                  <c:v>48845</c:v>
                </c:pt>
                <c:pt idx="16349">
                  <c:v>48848</c:v>
                </c:pt>
                <c:pt idx="16350">
                  <c:v>48851</c:v>
                </c:pt>
                <c:pt idx="16351">
                  <c:v>48854</c:v>
                </c:pt>
                <c:pt idx="16352">
                  <c:v>48857</c:v>
                </c:pt>
                <c:pt idx="16353">
                  <c:v>48860</c:v>
                </c:pt>
                <c:pt idx="16354">
                  <c:v>48863</c:v>
                </c:pt>
                <c:pt idx="16355">
                  <c:v>48866</c:v>
                </c:pt>
                <c:pt idx="16356">
                  <c:v>48869</c:v>
                </c:pt>
                <c:pt idx="16357">
                  <c:v>48872</c:v>
                </c:pt>
                <c:pt idx="16358">
                  <c:v>48875</c:v>
                </c:pt>
                <c:pt idx="16359">
                  <c:v>48878</c:v>
                </c:pt>
                <c:pt idx="16360">
                  <c:v>48881</c:v>
                </c:pt>
                <c:pt idx="16361">
                  <c:v>48884</c:v>
                </c:pt>
                <c:pt idx="16362">
                  <c:v>48887</c:v>
                </c:pt>
                <c:pt idx="16363">
                  <c:v>48890</c:v>
                </c:pt>
                <c:pt idx="16364">
                  <c:v>48893</c:v>
                </c:pt>
                <c:pt idx="16365">
                  <c:v>48896</c:v>
                </c:pt>
                <c:pt idx="16366">
                  <c:v>48899</c:v>
                </c:pt>
                <c:pt idx="16367">
                  <c:v>48902</c:v>
                </c:pt>
                <c:pt idx="16368">
                  <c:v>48905</c:v>
                </c:pt>
                <c:pt idx="16369">
                  <c:v>48908</c:v>
                </c:pt>
                <c:pt idx="16370">
                  <c:v>48911</c:v>
                </c:pt>
                <c:pt idx="16371">
                  <c:v>48914</c:v>
                </c:pt>
                <c:pt idx="16372">
                  <c:v>48917</c:v>
                </c:pt>
                <c:pt idx="16373">
                  <c:v>48920</c:v>
                </c:pt>
                <c:pt idx="16374">
                  <c:v>48923</c:v>
                </c:pt>
                <c:pt idx="16375">
                  <c:v>48926</c:v>
                </c:pt>
                <c:pt idx="16376">
                  <c:v>48929</c:v>
                </c:pt>
                <c:pt idx="16377">
                  <c:v>48932</c:v>
                </c:pt>
                <c:pt idx="16378">
                  <c:v>48935</c:v>
                </c:pt>
                <c:pt idx="16379">
                  <c:v>48938</c:v>
                </c:pt>
                <c:pt idx="16380">
                  <c:v>48941</c:v>
                </c:pt>
                <c:pt idx="16381">
                  <c:v>48944</c:v>
                </c:pt>
                <c:pt idx="16382">
                  <c:v>48947</c:v>
                </c:pt>
                <c:pt idx="16383">
                  <c:v>48950</c:v>
                </c:pt>
                <c:pt idx="16384">
                  <c:v>48953</c:v>
                </c:pt>
                <c:pt idx="16385">
                  <c:v>48956</c:v>
                </c:pt>
                <c:pt idx="16386">
                  <c:v>48959</c:v>
                </c:pt>
                <c:pt idx="16387">
                  <c:v>48962</c:v>
                </c:pt>
                <c:pt idx="16388">
                  <c:v>48965</c:v>
                </c:pt>
                <c:pt idx="16389">
                  <c:v>48968</c:v>
                </c:pt>
                <c:pt idx="16390">
                  <c:v>48971</c:v>
                </c:pt>
                <c:pt idx="16391">
                  <c:v>48974</c:v>
                </c:pt>
                <c:pt idx="16392">
                  <c:v>48977</c:v>
                </c:pt>
                <c:pt idx="16393">
                  <c:v>48980</c:v>
                </c:pt>
                <c:pt idx="16394">
                  <c:v>48983</c:v>
                </c:pt>
                <c:pt idx="16395">
                  <c:v>48986</c:v>
                </c:pt>
                <c:pt idx="16396">
                  <c:v>48989</c:v>
                </c:pt>
                <c:pt idx="16397">
                  <c:v>48992</c:v>
                </c:pt>
                <c:pt idx="16398">
                  <c:v>48995</c:v>
                </c:pt>
                <c:pt idx="16399">
                  <c:v>48998</c:v>
                </c:pt>
                <c:pt idx="16400">
                  <c:v>49001</c:v>
                </c:pt>
                <c:pt idx="16401">
                  <c:v>49004</c:v>
                </c:pt>
                <c:pt idx="16402">
                  <c:v>49007</c:v>
                </c:pt>
                <c:pt idx="16403">
                  <c:v>49010</c:v>
                </c:pt>
                <c:pt idx="16404">
                  <c:v>49013</c:v>
                </c:pt>
                <c:pt idx="16405">
                  <c:v>49016</c:v>
                </c:pt>
                <c:pt idx="16406">
                  <c:v>49019</c:v>
                </c:pt>
                <c:pt idx="16407">
                  <c:v>49022</c:v>
                </c:pt>
                <c:pt idx="16408">
                  <c:v>49025</c:v>
                </c:pt>
                <c:pt idx="16409">
                  <c:v>49028</c:v>
                </c:pt>
                <c:pt idx="16410">
                  <c:v>49031</c:v>
                </c:pt>
                <c:pt idx="16411">
                  <c:v>49034</c:v>
                </c:pt>
                <c:pt idx="16412">
                  <c:v>49037</c:v>
                </c:pt>
                <c:pt idx="16413">
                  <c:v>49040</c:v>
                </c:pt>
                <c:pt idx="16414">
                  <c:v>49043</c:v>
                </c:pt>
                <c:pt idx="16415">
                  <c:v>49046</c:v>
                </c:pt>
                <c:pt idx="16416">
                  <c:v>49049</c:v>
                </c:pt>
                <c:pt idx="16417">
                  <c:v>49052</c:v>
                </c:pt>
                <c:pt idx="16418">
                  <c:v>49055</c:v>
                </c:pt>
                <c:pt idx="16419">
                  <c:v>49058</c:v>
                </c:pt>
                <c:pt idx="16420">
                  <c:v>49061</c:v>
                </c:pt>
                <c:pt idx="16421">
                  <c:v>49064</c:v>
                </c:pt>
                <c:pt idx="16422">
                  <c:v>49067</c:v>
                </c:pt>
                <c:pt idx="16423">
                  <c:v>49070</c:v>
                </c:pt>
                <c:pt idx="16424">
                  <c:v>49073</c:v>
                </c:pt>
                <c:pt idx="16425">
                  <c:v>49076</c:v>
                </c:pt>
                <c:pt idx="16426">
                  <c:v>49079</c:v>
                </c:pt>
                <c:pt idx="16427">
                  <c:v>49082</c:v>
                </c:pt>
                <c:pt idx="16428">
                  <c:v>49085</c:v>
                </c:pt>
                <c:pt idx="16429">
                  <c:v>49088</c:v>
                </c:pt>
                <c:pt idx="16430">
                  <c:v>49091</c:v>
                </c:pt>
                <c:pt idx="16431">
                  <c:v>49094</c:v>
                </c:pt>
                <c:pt idx="16432">
                  <c:v>49097</c:v>
                </c:pt>
                <c:pt idx="16433">
                  <c:v>49100</c:v>
                </c:pt>
                <c:pt idx="16434">
                  <c:v>49103</c:v>
                </c:pt>
                <c:pt idx="16435">
                  <c:v>49106</c:v>
                </c:pt>
                <c:pt idx="16436">
                  <c:v>49109</c:v>
                </c:pt>
                <c:pt idx="16437">
                  <c:v>49112</c:v>
                </c:pt>
                <c:pt idx="16438">
                  <c:v>49115</c:v>
                </c:pt>
                <c:pt idx="16439">
                  <c:v>49118</c:v>
                </c:pt>
                <c:pt idx="16440">
                  <c:v>49121</c:v>
                </c:pt>
                <c:pt idx="16441">
                  <c:v>49124</c:v>
                </c:pt>
                <c:pt idx="16442">
                  <c:v>49127</c:v>
                </c:pt>
                <c:pt idx="16443">
                  <c:v>49130</c:v>
                </c:pt>
                <c:pt idx="16444">
                  <c:v>49133</c:v>
                </c:pt>
                <c:pt idx="16445">
                  <c:v>49136</c:v>
                </c:pt>
                <c:pt idx="16446">
                  <c:v>49139</c:v>
                </c:pt>
                <c:pt idx="16447">
                  <c:v>49142</c:v>
                </c:pt>
                <c:pt idx="16448">
                  <c:v>49145</c:v>
                </c:pt>
                <c:pt idx="16449">
                  <c:v>49148</c:v>
                </c:pt>
                <c:pt idx="16450">
                  <c:v>49151</c:v>
                </c:pt>
                <c:pt idx="16451">
                  <c:v>49154</c:v>
                </c:pt>
                <c:pt idx="16452">
                  <c:v>49157</c:v>
                </c:pt>
                <c:pt idx="16453">
                  <c:v>49160</c:v>
                </c:pt>
                <c:pt idx="16454">
                  <c:v>49163</c:v>
                </c:pt>
                <c:pt idx="16455">
                  <c:v>49166</c:v>
                </c:pt>
                <c:pt idx="16456">
                  <c:v>49169</c:v>
                </c:pt>
                <c:pt idx="16457">
                  <c:v>49172</c:v>
                </c:pt>
                <c:pt idx="16458">
                  <c:v>49175</c:v>
                </c:pt>
                <c:pt idx="16459">
                  <c:v>49178</c:v>
                </c:pt>
                <c:pt idx="16460">
                  <c:v>49181</c:v>
                </c:pt>
                <c:pt idx="16461">
                  <c:v>49184</c:v>
                </c:pt>
                <c:pt idx="16462">
                  <c:v>49187</c:v>
                </c:pt>
                <c:pt idx="16463">
                  <c:v>49190</c:v>
                </c:pt>
                <c:pt idx="16464">
                  <c:v>49193</c:v>
                </c:pt>
                <c:pt idx="16465">
                  <c:v>49196</c:v>
                </c:pt>
                <c:pt idx="16466">
                  <c:v>49199</c:v>
                </c:pt>
                <c:pt idx="16467">
                  <c:v>49202</c:v>
                </c:pt>
                <c:pt idx="16468">
                  <c:v>49205</c:v>
                </c:pt>
                <c:pt idx="16469">
                  <c:v>49208</c:v>
                </c:pt>
                <c:pt idx="16470">
                  <c:v>49211</c:v>
                </c:pt>
                <c:pt idx="16471">
                  <c:v>49214</c:v>
                </c:pt>
                <c:pt idx="16472">
                  <c:v>49217</c:v>
                </c:pt>
                <c:pt idx="16473">
                  <c:v>49220</c:v>
                </c:pt>
                <c:pt idx="16474">
                  <c:v>49223</c:v>
                </c:pt>
                <c:pt idx="16475">
                  <c:v>49226</c:v>
                </c:pt>
                <c:pt idx="16476">
                  <c:v>49229</c:v>
                </c:pt>
                <c:pt idx="16477">
                  <c:v>49232</c:v>
                </c:pt>
                <c:pt idx="16478">
                  <c:v>49235</c:v>
                </c:pt>
                <c:pt idx="16479">
                  <c:v>49238</c:v>
                </c:pt>
                <c:pt idx="16480">
                  <c:v>49241</c:v>
                </c:pt>
                <c:pt idx="16481">
                  <c:v>49244</c:v>
                </c:pt>
                <c:pt idx="16482">
                  <c:v>49247</c:v>
                </c:pt>
                <c:pt idx="16483">
                  <c:v>49250</c:v>
                </c:pt>
                <c:pt idx="16484">
                  <c:v>49253</c:v>
                </c:pt>
                <c:pt idx="16485">
                  <c:v>49256</c:v>
                </c:pt>
                <c:pt idx="16486">
                  <c:v>49259</c:v>
                </c:pt>
                <c:pt idx="16487">
                  <c:v>49262</c:v>
                </c:pt>
                <c:pt idx="16488">
                  <c:v>49265</c:v>
                </c:pt>
                <c:pt idx="16489">
                  <c:v>49268</c:v>
                </c:pt>
                <c:pt idx="16490">
                  <c:v>49271</c:v>
                </c:pt>
                <c:pt idx="16491">
                  <c:v>49274</c:v>
                </c:pt>
                <c:pt idx="16492">
                  <c:v>49277</c:v>
                </c:pt>
                <c:pt idx="16493">
                  <c:v>49280</c:v>
                </c:pt>
                <c:pt idx="16494">
                  <c:v>49283</c:v>
                </c:pt>
                <c:pt idx="16495">
                  <c:v>49286</c:v>
                </c:pt>
                <c:pt idx="16496">
                  <c:v>49289</c:v>
                </c:pt>
                <c:pt idx="16497">
                  <c:v>49292</c:v>
                </c:pt>
                <c:pt idx="16498">
                  <c:v>49295</c:v>
                </c:pt>
                <c:pt idx="16499">
                  <c:v>49298</c:v>
                </c:pt>
                <c:pt idx="16500">
                  <c:v>49301</c:v>
                </c:pt>
                <c:pt idx="16501">
                  <c:v>49304</c:v>
                </c:pt>
                <c:pt idx="16502">
                  <c:v>49307</c:v>
                </c:pt>
                <c:pt idx="16503">
                  <c:v>49310</c:v>
                </c:pt>
                <c:pt idx="16504">
                  <c:v>49313</c:v>
                </c:pt>
                <c:pt idx="16505">
                  <c:v>49316</c:v>
                </c:pt>
                <c:pt idx="16506">
                  <c:v>49319</c:v>
                </c:pt>
                <c:pt idx="16507">
                  <c:v>49322</c:v>
                </c:pt>
                <c:pt idx="16508">
                  <c:v>49325</c:v>
                </c:pt>
                <c:pt idx="16509">
                  <c:v>49328</c:v>
                </c:pt>
                <c:pt idx="16510">
                  <c:v>49331</c:v>
                </c:pt>
                <c:pt idx="16511">
                  <c:v>49334</c:v>
                </c:pt>
                <c:pt idx="16512">
                  <c:v>49337</c:v>
                </c:pt>
                <c:pt idx="16513">
                  <c:v>49340</c:v>
                </c:pt>
                <c:pt idx="16514">
                  <c:v>49343</c:v>
                </c:pt>
                <c:pt idx="16515">
                  <c:v>49346</c:v>
                </c:pt>
                <c:pt idx="16516">
                  <c:v>49349</c:v>
                </c:pt>
                <c:pt idx="16517">
                  <c:v>49352</c:v>
                </c:pt>
                <c:pt idx="16518">
                  <c:v>49355</c:v>
                </c:pt>
                <c:pt idx="16519">
                  <c:v>49358</c:v>
                </c:pt>
                <c:pt idx="16520">
                  <c:v>49361</c:v>
                </c:pt>
                <c:pt idx="16521">
                  <c:v>49364</c:v>
                </c:pt>
                <c:pt idx="16522">
                  <c:v>49367</c:v>
                </c:pt>
                <c:pt idx="16523">
                  <c:v>49370</c:v>
                </c:pt>
                <c:pt idx="16524">
                  <c:v>49373</c:v>
                </c:pt>
                <c:pt idx="16525">
                  <c:v>49376</c:v>
                </c:pt>
                <c:pt idx="16526">
                  <c:v>49379</c:v>
                </c:pt>
                <c:pt idx="16527">
                  <c:v>49382</c:v>
                </c:pt>
                <c:pt idx="16528">
                  <c:v>49385</c:v>
                </c:pt>
                <c:pt idx="16529">
                  <c:v>49388</c:v>
                </c:pt>
                <c:pt idx="16530">
                  <c:v>49391</c:v>
                </c:pt>
                <c:pt idx="16531">
                  <c:v>49394</c:v>
                </c:pt>
                <c:pt idx="16532">
                  <c:v>49397</c:v>
                </c:pt>
                <c:pt idx="16533">
                  <c:v>49400</c:v>
                </c:pt>
                <c:pt idx="16534">
                  <c:v>49403</c:v>
                </c:pt>
                <c:pt idx="16535">
                  <c:v>49406</c:v>
                </c:pt>
                <c:pt idx="16536">
                  <c:v>49409</c:v>
                </c:pt>
                <c:pt idx="16537">
                  <c:v>49412</c:v>
                </c:pt>
                <c:pt idx="16538">
                  <c:v>49415</c:v>
                </c:pt>
                <c:pt idx="16539">
                  <c:v>49418</c:v>
                </c:pt>
                <c:pt idx="16540">
                  <c:v>49421</c:v>
                </c:pt>
                <c:pt idx="16541">
                  <c:v>49424</c:v>
                </c:pt>
                <c:pt idx="16542">
                  <c:v>49427</c:v>
                </c:pt>
                <c:pt idx="16543">
                  <c:v>49430</c:v>
                </c:pt>
                <c:pt idx="16544">
                  <c:v>49433</c:v>
                </c:pt>
                <c:pt idx="16545">
                  <c:v>49436</c:v>
                </c:pt>
                <c:pt idx="16546">
                  <c:v>49439</c:v>
                </c:pt>
                <c:pt idx="16547">
                  <c:v>49442</c:v>
                </c:pt>
                <c:pt idx="16548">
                  <c:v>49445</c:v>
                </c:pt>
                <c:pt idx="16549">
                  <c:v>49448</c:v>
                </c:pt>
                <c:pt idx="16550">
                  <c:v>49451</c:v>
                </c:pt>
                <c:pt idx="16551">
                  <c:v>49454</c:v>
                </c:pt>
                <c:pt idx="16552">
                  <c:v>49457</c:v>
                </c:pt>
                <c:pt idx="16553">
                  <c:v>49460</c:v>
                </c:pt>
                <c:pt idx="16554">
                  <c:v>49463</c:v>
                </c:pt>
                <c:pt idx="16555">
                  <c:v>49466</c:v>
                </c:pt>
                <c:pt idx="16556">
                  <c:v>49469</c:v>
                </c:pt>
                <c:pt idx="16557">
                  <c:v>49472</c:v>
                </c:pt>
                <c:pt idx="16558">
                  <c:v>49475</c:v>
                </c:pt>
                <c:pt idx="16559">
                  <c:v>49478</c:v>
                </c:pt>
                <c:pt idx="16560">
                  <c:v>49481</c:v>
                </c:pt>
                <c:pt idx="16561">
                  <c:v>49484</c:v>
                </c:pt>
                <c:pt idx="16562">
                  <c:v>49487</c:v>
                </c:pt>
                <c:pt idx="16563">
                  <c:v>49490</c:v>
                </c:pt>
                <c:pt idx="16564">
                  <c:v>49493</c:v>
                </c:pt>
                <c:pt idx="16565">
                  <c:v>49496</c:v>
                </c:pt>
                <c:pt idx="16566">
                  <c:v>49499</c:v>
                </c:pt>
                <c:pt idx="16567">
                  <c:v>49502</c:v>
                </c:pt>
                <c:pt idx="16568">
                  <c:v>49505</c:v>
                </c:pt>
                <c:pt idx="16569">
                  <c:v>49508</c:v>
                </c:pt>
                <c:pt idx="16570">
                  <c:v>49511</c:v>
                </c:pt>
                <c:pt idx="16571">
                  <c:v>49514</c:v>
                </c:pt>
                <c:pt idx="16572">
                  <c:v>49517</c:v>
                </c:pt>
                <c:pt idx="16573">
                  <c:v>49520</c:v>
                </c:pt>
                <c:pt idx="16574">
                  <c:v>49523</c:v>
                </c:pt>
                <c:pt idx="16575">
                  <c:v>49526</c:v>
                </c:pt>
                <c:pt idx="16576">
                  <c:v>49529</c:v>
                </c:pt>
                <c:pt idx="16577">
                  <c:v>49532</c:v>
                </c:pt>
                <c:pt idx="16578">
                  <c:v>49535</c:v>
                </c:pt>
                <c:pt idx="16579">
                  <c:v>49538</c:v>
                </c:pt>
                <c:pt idx="16580">
                  <c:v>49541</c:v>
                </c:pt>
                <c:pt idx="16581">
                  <c:v>49544</c:v>
                </c:pt>
                <c:pt idx="16582">
                  <c:v>49547</c:v>
                </c:pt>
                <c:pt idx="16583">
                  <c:v>49550</c:v>
                </c:pt>
                <c:pt idx="16584">
                  <c:v>49553</c:v>
                </c:pt>
                <c:pt idx="16585">
                  <c:v>49556</c:v>
                </c:pt>
                <c:pt idx="16586">
                  <c:v>49559</c:v>
                </c:pt>
                <c:pt idx="16587">
                  <c:v>49562</c:v>
                </c:pt>
                <c:pt idx="16588">
                  <c:v>49565</c:v>
                </c:pt>
                <c:pt idx="16589">
                  <c:v>49568</c:v>
                </c:pt>
                <c:pt idx="16590">
                  <c:v>49571</c:v>
                </c:pt>
                <c:pt idx="16591">
                  <c:v>49574</c:v>
                </c:pt>
                <c:pt idx="16592">
                  <c:v>49577</c:v>
                </c:pt>
                <c:pt idx="16593">
                  <c:v>49580</c:v>
                </c:pt>
                <c:pt idx="16594">
                  <c:v>49583</c:v>
                </c:pt>
                <c:pt idx="16595">
                  <c:v>49586</c:v>
                </c:pt>
                <c:pt idx="16596">
                  <c:v>49589</c:v>
                </c:pt>
                <c:pt idx="16597">
                  <c:v>49592</c:v>
                </c:pt>
                <c:pt idx="16598">
                  <c:v>49595</c:v>
                </c:pt>
                <c:pt idx="16599">
                  <c:v>49598</c:v>
                </c:pt>
                <c:pt idx="16600">
                  <c:v>49601</c:v>
                </c:pt>
                <c:pt idx="16601">
                  <c:v>49604</c:v>
                </c:pt>
                <c:pt idx="16602">
                  <c:v>49607</c:v>
                </c:pt>
                <c:pt idx="16603">
                  <c:v>49610</c:v>
                </c:pt>
                <c:pt idx="16604">
                  <c:v>49613</c:v>
                </c:pt>
                <c:pt idx="16605">
                  <c:v>49616</c:v>
                </c:pt>
                <c:pt idx="16606">
                  <c:v>49619</c:v>
                </c:pt>
                <c:pt idx="16607">
                  <c:v>49622</c:v>
                </c:pt>
                <c:pt idx="16608">
                  <c:v>49625</c:v>
                </c:pt>
                <c:pt idx="16609">
                  <c:v>49628</c:v>
                </c:pt>
                <c:pt idx="16610">
                  <c:v>49631</c:v>
                </c:pt>
                <c:pt idx="16611">
                  <c:v>49634</c:v>
                </c:pt>
                <c:pt idx="16612">
                  <c:v>49637</c:v>
                </c:pt>
                <c:pt idx="16613">
                  <c:v>49640</c:v>
                </c:pt>
                <c:pt idx="16614">
                  <c:v>49643</c:v>
                </c:pt>
                <c:pt idx="16615">
                  <c:v>49646</c:v>
                </c:pt>
                <c:pt idx="16616">
                  <c:v>49649</c:v>
                </c:pt>
                <c:pt idx="16617">
                  <c:v>49652</c:v>
                </c:pt>
                <c:pt idx="16618">
                  <c:v>49655</c:v>
                </c:pt>
                <c:pt idx="16619">
                  <c:v>49658</c:v>
                </c:pt>
                <c:pt idx="16620">
                  <c:v>49661</c:v>
                </c:pt>
                <c:pt idx="16621">
                  <c:v>49664</c:v>
                </c:pt>
                <c:pt idx="16622">
                  <c:v>49667</c:v>
                </c:pt>
                <c:pt idx="16623">
                  <c:v>49670</c:v>
                </c:pt>
                <c:pt idx="16624">
                  <c:v>49673</c:v>
                </c:pt>
                <c:pt idx="16625">
                  <c:v>49676</c:v>
                </c:pt>
                <c:pt idx="16626">
                  <c:v>49679</c:v>
                </c:pt>
                <c:pt idx="16627">
                  <c:v>49682</c:v>
                </c:pt>
                <c:pt idx="16628">
                  <c:v>49685</c:v>
                </c:pt>
                <c:pt idx="16629">
                  <c:v>49688</c:v>
                </c:pt>
                <c:pt idx="16630">
                  <c:v>49691</c:v>
                </c:pt>
                <c:pt idx="16631">
                  <c:v>49694</c:v>
                </c:pt>
                <c:pt idx="16632">
                  <c:v>49697</c:v>
                </c:pt>
                <c:pt idx="16633">
                  <c:v>49700</c:v>
                </c:pt>
                <c:pt idx="16634">
                  <c:v>49703</c:v>
                </c:pt>
                <c:pt idx="16635">
                  <c:v>49706</c:v>
                </c:pt>
                <c:pt idx="16636">
                  <c:v>49709</c:v>
                </c:pt>
                <c:pt idx="16637">
                  <c:v>49712</c:v>
                </c:pt>
                <c:pt idx="16638">
                  <c:v>49715</c:v>
                </c:pt>
                <c:pt idx="16639">
                  <c:v>49718</c:v>
                </c:pt>
                <c:pt idx="16640">
                  <c:v>49721</c:v>
                </c:pt>
                <c:pt idx="16641">
                  <c:v>49724</c:v>
                </c:pt>
                <c:pt idx="16642">
                  <c:v>49727</c:v>
                </c:pt>
                <c:pt idx="16643">
                  <c:v>49730</c:v>
                </c:pt>
                <c:pt idx="16644">
                  <c:v>49733</c:v>
                </c:pt>
                <c:pt idx="16645">
                  <c:v>49736</c:v>
                </c:pt>
                <c:pt idx="16646">
                  <c:v>49739</c:v>
                </c:pt>
                <c:pt idx="16647">
                  <c:v>49742</c:v>
                </c:pt>
                <c:pt idx="16648">
                  <c:v>49745</c:v>
                </c:pt>
                <c:pt idx="16649">
                  <c:v>49748</c:v>
                </c:pt>
                <c:pt idx="16650">
                  <c:v>49751</c:v>
                </c:pt>
                <c:pt idx="16651">
                  <c:v>49754</c:v>
                </c:pt>
                <c:pt idx="16652">
                  <c:v>49757</c:v>
                </c:pt>
                <c:pt idx="16653">
                  <c:v>49760</c:v>
                </c:pt>
                <c:pt idx="16654">
                  <c:v>49763</c:v>
                </c:pt>
                <c:pt idx="16655">
                  <c:v>49766</c:v>
                </c:pt>
                <c:pt idx="16656">
                  <c:v>49769</c:v>
                </c:pt>
                <c:pt idx="16657">
                  <c:v>49772</c:v>
                </c:pt>
                <c:pt idx="16658">
                  <c:v>49775</c:v>
                </c:pt>
                <c:pt idx="16659">
                  <c:v>49778</c:v>
                </c:pt>
                <c:pt idx="16660">
                  <c:v>49781</c:v>
                </c:pt>
                <c:pt idx="16661">
                  <c:v>49784</c:v>
                </c:pt>
                <c:pt idx="16662">
                  <c:v>49787</c:v>
                </c:pt>
                <c:pt idx="16663">
                  <c:v>49790</c:v>
                </c:pt>
                <c:pt idx="16664">
                  <c:v>49793</c:v>
                </c:pt>
                <c:pt idx="16665">
                  <c:v>49796</c:v>
                </c:pt>
                <c:pt idx="16666">
                  <c:v>49799</c:v>
                </c:pt>
                <c:pt idx="16667">
                  <c:v>49802</c:v>
                </c:pt>
                <c:pt idx="16668">
                  <c:v>49805</c:v>
                </c:pt>
                <c:pt idx="16669">
                  <c:v>49808</c:v>
                </c:pt>
                <c:pt idx="16670">
                  <c:v>49811</c:v>
                </c:pt>
                <c:pt idx="16671">
                  <c:v>49814</c:v>
                </c:pt>
                <c:pt idx="16672">
                  <c:v>49817</c:v>
                </c:pt>
                <c:pt idx="16673">
                  <c:v>49820</c:v>
                </c:pt>
                <c:pt idx="16674">
                  <c:v>49823</c:v>
                </c:pt>
                <c:pt idx="16675">
                  <c:v>49826</c:v>
                </c:pt>
                <c:pt idx="16676">
                  <c:v>49829</c:v>
                </c:pt>
                <c:pt idx="16677">
                  <c:v>49832</c:v>
                </c:pt>
                <c:pt idx="16678">
                  <c:v>49835</c:v>
                </c:pt>
                <c:pt idx="16679">
                  <c:v>49838</c:v>
                </c:pt>
                <c:pt idx="16680">
                  <c:v>49841</c:v>
                </c:pt>
                <c:pt idx="16681">
                  <c:v>49844</c:v>
                </c:pt>
                <c:pt idx="16682">
                  <c:v>49847</c:v>
                </c:pt>
                <c:pt idx="16683">
                  <c:v>49850</c:v>
                </c:pt>
                <c:pt idx="16684">
                  <c:v>49853</c:v>
                </c:pt>
                <c:pt idx="16685">
                  <c:v>49856</c:v>
                </c:pt>
                <c:pt idx="16686">
                  <c:v>49859</c:v>
                </c:pt>
                <c:pt idx="16687">
                  <c:v>49862</c:v>
                </c:pt>
                <c:pt idx="16688">
                  <c:v>49865</c:v>
                </c:pt>
                <c:pt idx="16689">
                  <c:v>49868</c:v>
                </c:pt>
                <c:pt idx="16690">
                  <c:v>49871</c:v>
                </c:pt>
                <c:pt idx="16691">
                  <c:v>49874</c:v>
                </c:pt>
                <c:pt idx="16692">
                  <c:v>49877</c:v>
                </c:pt>
                <c:pt idx="16693">
                  <c:v>49880</c:v>
                </c:pt>
                <c:pt idx="16694">
                  <c:v>49883</c:v>
                </c:pt>
                <c:pt idx="16695">
                  <c:v>49886</c:v>
                </c:pt>
                <c:pt idx="16696">
                  <c:v>49889</c:v>
                </c:pt>
                <c:pt idx="16697">
                  <c:v>49892</c:v>
                </c:pt>
                <c:pt idx="16698">
                  <c:v>49895</c:v>
                </c:pt>
                <c:pt idx="16699">
                  <c:v>49898</c:v>
                </c:pt>
                <c:pt idx="16700">
                  <c:v>49901</c:v>
                </c:pt>
                <c:pt idx="16701">
                  <c:v>49904</c:v>
                </c:pt>
                <c:pt idx="16702">
                  <c:v>49907</c:v>
                </c:pt>
                <c:pt idx="16703">
                  <c:v>49910</c:v>
                </c:pt>
                <c:pt idx="16704">
                  <c:v>49913</c:v>
                </c:pt>
                <c:pt idx="16705">
                  <c:v>49916</c:v>
                </c:pt>
                <c:pt idx="16706">
                  <c:v>49919</c:v>
                </c:pt>
                <c:pt idx="16707">
                  <c:v>49922</c:v>
                </c:pt>
                <c:pt idx="16708">
                  <c:v>49925</c:v>
                </c:pt>
                <c:pt idx="16709">
                  <c:v>49928</c:v>
                </c:pt>
                <c:pt idx="16710">
                  <c:v>49931</c:v>
                </c:pt>
                <c:pt idx="16711">
                  <c:v>49934</c:v>
                </c:pt>
                <c:pt idx="16712">
                  <c:v>49937</c:v>
                </c:pt>
                <c:pt idx="16713">
                  <c:v>49940</c:v>
                </c:pt>
                <c:pt idx="16714">
                  <c:v>49943</c:v>
                </c:pt>
                <c:pt idx="16715">
                  <c:v>49946</c:v>
                </c:pt>
                <c:pt idx="16716">
                  <c:v>49949</c:v>
                </c:pt>
                <c:pt idx="16717">
                  <c:v>49952</c:v>
                </c:pt>
                <c:pt idx="16718">
                  <c:v>49955</c:v>
                </c:pt>
                <c:pt idx="16719">
                  <c:v>49958</c:v>
                </c:pt>
                <c:pt idx="16720">
                  <c:v>49961</c:v>
                </c:pt>
                <c:pt idx="16721">
                  <c:v>49964</c:v>
                </c:pt>
                <c:pt idx="16722">
                  <c:v>49967</c:v>
                </c:pt>
                <c:pt idx="16723">
                  <c:v>49970</c:v>
                </c:pt>
                <c:pt idx="16724">
                  <c:v>49973</c:v>
                </c:pt>
                <c:pt idx="16725">
                  <c:v>49976</c:v>
                </c:pt>
                <c:pt idx="16726">
                  <c:v>49979</c:v>
                </c:pt>
                <c:pt idx="16727">
                  <c:v>49982</c:v>
                </c:pt>
                <c:pt idx="16728">
                  <c:v>49985</c:v>
                </c:pt>
                <c:pt idx="16729">
                  <c:v>49988</c:v>
                </c:pt>
                <c:pt idx="16730">
                  <c:v>49991</c:v>
                </c:pt>
                <c:pt idx="16731">
                  <c:v>49994</c:v>
                </c:pt>
                <c:pt idx="16732">
                  <c:v>49997</c:v>
                </c:pt>
                <c:pt idx="16733">
                  <c:v>50000</c:v>
                </c:pt>
                <c:pt idx="16734">
                  <c:v>50003</c:v>
                </c:pt>
                <c:pt idx="16735">
                  <c:v>50006</c:v>
                </c:pt>
                <c:pt idx="16736">
                  <c:v>50009</c:v>
                </c:pt>
                <c:pt idx="16737">
                  <c:v>50012</c:v>
                </c:pt>
                <c:pt idx="16738">
                  <c:v>50015</c:v>
                </c:pt>
                <c:pt idx="16739">
                  <c:v>50018</c:v>
                </c:pt>
                <c:pt idx="16740">
                  <c:v>50021</c:v>
                </c:pt>
                <c:pt idx="16741">
                  <c:v>50024</c:v>
                </c:pt>
                <c:pt idx="16742">
                  <c:v>50027</c:v>
                </c:pt>
                <c:pt idx="16743">
                  <c:v>50030</c:v>
                </c:pt>
                <c:pt idx="16744">
                  <c:v>50033</c:v>
                </c:pt>
                <c:pt idx="16745">
                  <c:v>50036</c:v>
                </c:pt>
                <c:pt idx="16746">
                  <c:v>50039</c:v>
                </c:pt>
                <c:pt idx="16747">
                  <c:v>50042</c:v>
                </c:pt>
                <c:pt idx="16748">
                  <c:v>50045</c:v>
                </c:pt>
                <c:pt idx="16749">
                  <c:v>50048</c:v>
                </c:pt>
                <c:pt idx="16750">
                  <c:v>50051</c:v>
                </c:pt>
                <c:pt idx="16751">
                  <c:v>50054</c:v>
                </c:pt>
                <c:pt idx="16752">
                  <c:v>50057</c:v>
                </c:pt>
                <c:pt idx="16753">
                  <c:v>50060</c:v>
                </c:pt>
                <c:pt idx="16754">
                  <c:v>50063</c:v>
                </c:pt>
                <c:pt idx="16755">
                  <c:v>50066</c:v>
                </c:pt>
                <c:pt idx="16756">
                  <c:v>50069</c:v>
                </c:pt>
                <c:pt idx="16757">
                  <c:v>50072</c:v>
                </c:pt>
                <c:pt idx="16758">
                  <c:v>50075</c:v>
                </c:pt>
                <c:pt idx="16759">
                  <c:v>50078</c:v>
                </c:pt>
                <c:pt idx="16760">
                  <c:v>50081</c:v>
                </c:pt>
                <c:pt idx="16761">
                  <c:v>50084</c:v>
                </c:pt>
                <c:pt idx="16762">
                  <c:v>50087</c:v>
                </c:pt>
                <c:pt idx="16763">
                  <c:v>50090</c:v>
                </c:pt>
                <c:pt idx="16764">
                  <c:v>50093</c:v>
                </c:pt>
                <c:pt idx="16765">
                  <c:v>50096</c:v>
                </c:pt>
                <c:pt idx="16766">
                  <c:v>50099</c:v>
                </c:pt>
                <c:pt idx="16767">
                  <c:v>50102</c:v>
                </c:pt>
                <c:pt idx="16768">
                  <c:v>50105</c:v>
                </c:pt>
                <c:pt idx="16769">
                  <c:v>50108</c:v>
                </c:pt>
                <c:pt idx="16770">
                  <c:v>50111</c:v>
                </c:pt>
                <c:pt idx="16771">
                  <c:v>50114</c:v>
                </c:pt>
                <c:pt idx="16772">
                  <c:v>50117</c:v>
                </c:pt>
                <c:pt idx="16773">
                  <c:v>50120</c:v>
                </c:pt>
                <c:pt idx="16774">
                  <c:v>50123</c:v>
                </c:pt>
                <c:pt idx="16775">
                  <c:v>50126</c:v>
                </c:pt>
                <c:pt idx="16776">
                  <c:v>50129</c:v>
                </c:pt>
                <c:pt idx="16777">
                  <c:v>50132</c:v>
                </c:pt>
                <c:pt idx="16778">
                  <c:v>50135</c:v>
                </c:pt>
                <c:pt idx="16779">
                  <c:v>50138</c:v>
                </c:pt>
                <c:pt idx="16780">
                  <c:v>50141</c:v>
                </c:pt>
                <c:pt idx="16781">
                  <c:v>50144</c:v>
                </c:pt>
                <c:pt idx="16782">
                  <c:v>50147</c:v>
                </c:pt>
                <c:pt idx="16783">
                  <c:v>50150</c:v>
                </c:pt>
                <c:pt idx="16784">
                  <c:v>50153</c:v>
                </c:pt>
                <c:pt idx="16785">
                  <c:v>50156</c:v>
                </c:pt>
                <c:pt idx="16786">
                  <c:v>50159</c:v>
                </c:pt>
                <c:pt idx="16787">
                  <c:v>50162</c:v>
                </c:pt>
                <c:pt idx="16788">
                  <c:v>50165</c:v>
                </c:pt>
                <c:pt idx="16789">
                  <c:v>50168</c:v>
                </c:pt>
                <c:pt idx="16790">
                  <c:v>50171</c:v>
                </c:pt>
                <c:pt idx="16791">
                  <c:v>50174</c:v>
                </c:pt>
                <c:pt idx="16792">
                  <c:v>50177</c:v>
                </c:pt>
                <c:pt idx="16793">
                  <c:v>50180</c:v>
                </c:pt>
                <c:pt idx="16794">
                  <c:v>50183</c:v>
                </c:pt>
                <c:pt idx="16795">
                  <c:v>50186</c:v>
                </c:pt>
                <c:pt idx="16796">
                  <c:v>50189</c:v>
                </c:pt>
                <c:pt idx="16797">
                  <c:v>50192</c:v>
                </c:pt>
                <c:pt idx="16798">
                  <c:v>50195</c:v>
                </c:pt>
                <c:pt idx="16799">
                  <c:v>50198</c:v>
                </c:pt>
                <c:pt idx="16800">
                  <c:v>50201</c:v>
                </c:pt>
                <c:pt idx="16801">
                  <c:v>50204</c:v>
                </c:pt>
                <c:pt idx="16802">
                  <c:v>50207</c:v>
                </c:pt>
                <c:pt idx="16803">
                  <c:v>50210</c:v>
                </c:pt>
                <c:pt idx="16804">
                  <c:v>50213</c:v>
                </c:pt>
                <c:pt idx="16805">
                  <c:v>50216</c:v>
                </c:pt>
                <c:pt idx="16806">
                  <c:v>50219</c:v>
                </c:pt>
                <c:pt idx="16807">
                  <c:v>50222</c:v>
                </c:pt>
                <c:pt idx="16808">
                  <c:v>50225</c:v>
                </c:pt>
                <c:pt idx="16809">
                  <c:v>50228</c:v>
                </c:pt>
                <c:pt idx="16810">
                  <c:v>50231</c:v>
                </c:pt>
                <c:pt idx="16811">
                  <c:v>50234</c:v>
                </c:pt>
                <c:pt idx="16812">
                  <c:v>50237</c:v>
                </c:pt>
                <c:pt idx="16813">
                  <c:v>50240</c:v>
                </c:pt>
                <c:pt idx="16814">
                  <c:v>50243</c:v>
                </c:pt>
                <c:pt idx="16815">
                  <c:v>50246</c:v>
                </c:pt>
                <c:pt idx="16816">
                  <c:v>50249</c:v>
                </c:pt>
                <c:pt idx="16817">
                  <c:v>50252</c:v>
                </c:pt>
                <c:pt idx="16818">
                  <c:v>50255</c:v>
                </c:pt>
                <c:pt idx="16819">
                  <c:v>50258</c:v>
                </c:pt>
                <c:pt idx="16820">
                  <c:v>50261</c:v>
                </c:pt>
                <c:pt idx="16821">
                  <c:v>50264</c:v>
                </c:pt>
                <c:pt idx="16822">
                  <c:v>50267</c:v>
                </c:pt>
                <c:pt idx="16823">
                  <c:v>50270</c:v>
                </c:pt>
                <c:pt idx="16824">
                  <c:v>50273</c:v>
                </c:pt>
                <c:pt idx="16825">
                  <c:v>50276</c:v>
                </c:pt>
                <c:pt idx="16826">
                  <c:v>50279</c:v>
                </c:pt>
                <c:pt idx="16827">
                  <c:v>50282</c:v>
                </c:pt>
                <c:pt idx="16828">
                  <c:v>50285</c:v>
                </c:pt>
                <c:pt idx="16829">
                  <c:v>50288</c:v>
                </c:pt>
                <c:pt idx="16830">
                  <c:v>50291</c:v>
                </c:pt>
                <c:pt idx="16831">
                  <c:v>50294</c:v>
                </c:pt>
                <c:pt idx="16832">
                  <c:v>50297</c:v>
                </c:pt>
                <c:pt idx="16833">
                  <c:v>50300</c:v>
                </c:pt>
                <c:pt idx="16834">
                  <c:v>50303</c:v>
                </c:pt>
                <c:pt idx="16835">
                  <c:v>50306</c:v>
                </c:pt>
                <c:pt idx="16836">
                  <c:v>50309</c:v>
                </c:pt>
                <c:pt idx="16837">
                  <c:v>50312</c:v>
                </c:pt>
                <c:pt idx="16838">
                  <c:v>50315</c:v>
                </c:pt>
                <c:pt idx="16839">
                  <c:v>50318</c:v>
                </c:pt>
                <c:pt idx="16840">
                  <c:v>50321</c:v>
                </c:pt>
                <c:pt idx="16841">
                  <c:v>50324</c:v>
                </c:pt>
                <c:pt idx="16842">
                  <c:v>50327</c:v>
                </c:pt>
                <c:pt idx="16843">
                  <c:v>50330</c:v>
                </c:pt>
                <c:pt idx="16844">
                  <c:v>50333</c:v>
                </c:pt>
                <c:pt idx="16845">
                  <c:v>50336</c:v>
                </c:pt>
                <c:pt idx="16846">
                  <c:v>50339</c:v>
                </c:pt>
                <c:pt idx="16847">
                  <c:v>50342</c:v>
                </c:pt>
                <c:pt idx="16848">
                  <c:v>50345</c:v>
                </c:pt>
                <c:pt idx="16849">
                  <c:v>50348</c:v>
                </c:pt>
                <c:pt idx="16850">
                  <c:v>50351</c:v>
                </c:pt>
                <c:pt idx="16851">
                  <c:v>50354</c:v>
                </c:pt>
                <c:pt idx="16852">
                  <c:v>50357</c:v>
                </c:pt>
                <c:pt idx="16853">
                  <c:v>50360</c:v>
                </c:pt>
                <c:pt idx="16854">
                  <c:v>50363</c:v>
                </c:pt>
                <c:pt idx="16855">
                  <c:v>50366</c:v>
                </c:pt>
                <c:pt idx="16856">
                  <c:v>50369</c:v>
                </c:pt>
                <c:pt idx="16857">
                  <c:v>50372</c:v>
                </c:pt>
                <c:pt idx="16858">
                  <c:v>50375</c:v>
                </c:pt>
                <c:pt idx="16859">
                  <c:v>50378</c:v>
                </c:pt>
                <c:pt idx="16860">
                  <c:v>50381</c:v>
                </c:pt>
                <c:pt idx="16861">
                  <c:v>50384</c:v>
                </c:pt>
                <c:pt idx="16862">
                  <c:v>50387</c:v>
                </c:pt>
                <c:pt idx="16863">
                  <c:v>50390</c:v>
                </c:pt>
                <c:pt idx="16864">
                  <c:v>50393</c:v>
                </c:pt>
                <c:pt idx="16865">
                  <c:v>50396</c:v>
                </c:pt>
                <c:pt idx="16866">
                  <c:v>50399</c:v>
                </c:pt>
                <c:pt idx="16867">
                  <c:v>50402</c:v>
                </c:pt>
                <c:pt idx="16868">
                  <c:v>50405</c:v>
                </c:pt>
                <c:pt idx="16869">
                  <c:v>50408</c:v>
                </c:pt>
                <c:pt idx="16870">
                  <c:v>50411</c:v>
                </c:pt>
                <c:pt idx="16871">
                  <c:v>50414</c:v>
                </c:pt>
                <c:pt idx="16872">
                  <c:v>50417</c:v>
                </c:pt>
                <c:pt idx="16873">
                  <c:v>50420</c:v>
                </c:pt>
                <c:pt idx="16874">
                  <c:v>50423</c:v>
                </c:pt>
                <c:pt idx="16875">
                  <c:v>50426</c:v>
                </c:pt>
                <c:pt idx="16876">
                  <c:v>50429</c:v>
                </c:pt>
                <c:pt idx="16877">
                  <c:v>50432</c:v>
                </c:pt>
                <c:pt idx="16878">
                  <c:v>50435</c:v>
                </c:pt>
                <c:pt idx="16879">
                  <c:v>50438</c:v>
                </c:pt>
                <c:pt idx="16880">
                  <c:v>50441</c:v>
                </c:pt>
                <c:pt idx="16881">
                  <c:v>50444</c:v>
                </c:pt>
                <c:pt idx="16882">
                  <c:v>50447</c:v>
                </c:pt>
                <c:pt idx="16883">
                  <c:v>50450</c:v>
                </c:pt>
                <c:pt idx="16884">
                  <c:v>50453</c:v>
                </c:pt>
                <c:pt idx="16885">
                  <c:v>50456</c:v>
                </c:pt>
                <c:pt idx="16886">
                  <c:v>50459</c:v>
                </c:pt>
                <c:pt idx="16887">
                  <c:v>50462</c:v>
                </c:pt>
                <c:pt idx="16888">
                  <c:v>50465</c:v>
                </c:pt>
                <c:pt idx="16889">
                  <c:v>50468</c:v>
                </c:pt>
                <c:pt idx="16890">
                  <c:v>50471</c:v>
                </c:pt>
                <c:pt idx="16891">
                  <c:v>50474</c:v>
                </c:pt>
                <c:pt idx="16892">
                  <c:v>50477</c:v>
                </c:pt>
                <c:pt idx="16893">
                  <c:v>50480</c:v>
                </c:pt>
                <c:pt idx="16894">
                  <c:v>50483</c:v>
                </c:pt>
                <c:pt idx="16895">
                  <c:v>50486</c:v>
                </c:pt>
                <c:pt idx="16896">
                  <c:v>50489</c:v>
                </c:pt>
                <c:pt idx="16897">
                  <c:v>50492</c:v>
                </c:pt>
                <c:pt idx="16898">
                  <c:v>50495</c:v>
                </c:pt>
                <c:pt idx="16899">
                  <c:v>50498</c:v>
                </c:pt>
                <c:pt idx="16900">
                  <c:v>50501</c:v>
                </c:pt>
                <c:pt idx="16901">
                  <c:v>50504</c:v>
                </c:pt>
                <c:pt idx="16902">
                  <c:v>50507</c:v>
                </c:pt>
                <c:pt idx="16903">
                  <c:v>50510</c:v>
                </c:pt>
                <c:pt idx="16904">
                  <c:v>50513</c:v>
                </c:pt>
                <c:pt idx="16905">
                  <c:v>50516</c:v>
                </c:pt>
                <c:pt idx="16906">
                  <c:v>50519</c:v>
                </c:pt>
                <c:pt idx="16907">
                  <c:v>50522</c:v>
                </c:pt>
                <c:pt idx="16908">
                  <c:v>50525</c:v>
                </c:pt>
                <c:pt idx="16909">
                  <c:v>50528</c:v>
                </c:pt>
                <c:pt idx="16910">
                  <c:v>50531</c:v>
                </c:pt>
                <c:pt idx="16911">
                  <c:v>50534</c:v>
                </c:pt>
                <c:pt idx="16912">
                  <c:v>50537</c:v>
                </c:pt>
                <c:pt idx="16913">
                  <c:v>50540</c:v>
                </c:pt>
                <c:pt idx="16914">
                  <c:v>50543</c:v>
                </c:pt>
                <c:pt idx="16915">
                  <c:v>50546</c:v>
                </c:pt>
                <c:pt idx="16916">
                  <c:v>50549</c:v>
                </c:pt>
                <c:pt idx="16917">
                  <c:v>50552</c:v>
                </c:pt>
                <c:pt idx="16918">
                  <c:v>50555</c:v>
                </c:pt>
                <c:pt idx="16919">
                  <c:v>50558</c:v>
                </c:pt>
                <c:pt idx="16920">
                  <c:v>50561</c:v>
                </c:pt>
                <c:pt idx="16921">
                  <c:v>50564</c:v>
                </c:pt>
                <c:pt idx="16922">
                  <c:v>50567</c:v>
                </c:pt>
                <c:pt idx="16923">
                  <c:v>50570</c:v>
                </c:pt>
                <c:pt idx="16924">
                  <c:v>50573</c:v>
                </c:pt>
                <c:pt idx="16925">
                  <c:v>50576</c:v>
                </c:pt>
                <c:pt idx="16926">
                  <c:v>50579</c:v>
                </c:pt>
                <c:pt idx="16927">
                  <c:v>50582</c:v>
                </c:pt>
                <c:pt idx="16928">
                  <c:v>50585</c:v>
                </c:pt>
                <c:pt idx="16929">
                  <c:v>50588</c:v>
                </c:pt>
                <c:pt idx="16930">
                  <c:v>50591</c:v>
                </c:pt>
                <c:pt idx="16931">
                  <c:v>50594</c:v>
                </c:pt>
                <c:pt idx="16932">
                  <c:v>50597</c:v>
                </c:pt>
                <c:pt idx="16933">
                  <c:v>50600</c:v>
                </c:pt>
                <c:pt idx="16934">
                  <c:v>50603</c:v>
                </c:pt>
                <c:pt idx="16935">
                  <c:v>50606</c:v>
                </c:pt>
                <c:pt idx="16936">
                  <c:v>50609</c:v>
                </c:pt>
                <c:pt idx="16937">
                  <c:v>50612</c:v>
                </c:pt>
                <c:pt idx="16938">
                  <c:v>50615</c:v>
                </c:pt>
                <c:pt idx="16939">
                  <c:v>50618</c:v>
                </c:pt>
                <c:pt idx="16940">
                  <c:v>50621</c:v>
                </c:pt>
                <c:pt idx="16941">
                  <c:v>50624</c:v>
                </c:pt>
                <c:pt idx="16942">
                  <c:v>50627</c:v>
                </c:pt>
                <c:pt idx="16943">
                  <c:v>50630</c:v>
                </c:pt>
                <c:pt idx="16944">
                  <c:v>50633</c:v>
                </c:pt>
                <c:pt idx="16945">
                  <c:v>50636</c:v>
                </c:pt>
                <c:pt idx="16946">
                  <c:v>50639</c:v>
                </c:pt>
                <c:pt idx="16947">
                  <c:v>50642</c:v>
                </c:pt>
                <c:pt idx="16948">
                  <c:v>50645</c:v>
                </c:pt>
                <c:pt idx="16949">
                  <c:v>50648</c:v>
                </c:pt>
                <c:pt idx="16950">
                  <c:v>50651</c:v>
                </c:pt>
                <c:pt idx="16951">
                  <c:v>50654</c:v>
                </c:pt>
                <c:pt idx="16952">
                  <c:v>50657</c:v>
                </c:pt>
                <c:pt idx="16953">
                  <c:v>50660</c:v>
                </c:pt>
                <c:pt idx="16954">
                  <c:v>50663</c:v>
                </c:pt>
                <c:pt idx="16955">
                  <c:v>50666</c:v>
                </c:pt>
                <c:pt idx="16956">
                  <c:v>50669</c:v>
                </c:pt>
                <c:pt idx="16957">
                  <c:v>50672</c:v>
                </c:pt>
                <c:pt idx="16958">
                  <c:v>50675</c:v>
                </c:pt>
                <c:pt idx="16959">
                  <c:v>50678</c:v>
                </c:pt>
                <c:pt idx="16960">
                  <c:v>50681</c:v>
                </c:pt>
                <c:pt idx="16961">
                  <c:v>50684</c:v>
                </c:pt>
                <c:pt idx="16962">
                  <c:v>50687</c:v>
                </c:pt>
                <c:pt idx="16963">
                  <c:v>50690</c:v>
                </c:pt>
                <c:pt idx="16964">
                  <c:v>50693</c:v>
                </c:pt>
                <c:pt idx="16965">
                  <c:v>50696</c:v>
                </c:pt>
                <c:pt idx="16966">
                  <c:v>50699</c:v>
                </c:pt>
                <c:pt idx="16967">
                  <c:v>50702</c:v>
                </c:pt>
                <c:pt idx="16968">
                  <c:v>50705</c:v>
                </c:pt>
                <c:pt idx="16969">
                  <c:v>50708</c:v>
                </c:pt>
                <c:pt idx="16970">
                  <c:v>50711</c:v>
                </c:pt>
                <c:pt idx="16971">
                  <c:v>50714</c:v>
                </c:pt>
                <c:pt idx="16972">
                  <c:v>50717</c:v>
                </c:pt>
                <c:pt idx="16973">
                  <c:v>50720</c:v>
                </c:pt>
                <c:pt idx="16974">
                  <c:v>50723</c:v>
                </c:pt>
                <c:pt idx="16975">
                  <c:v>50726</c:v>
                </c:pt>
                <c:pt idx="16976">
                  <c:v>50729</c:v>
                </c:pt>
                <c:pt idx="16977">
                  <c:v>50732</c:v>
                </c:pt>
                <c:pt idx="16978">
                  <c:v>50735</c:v>
                </c:pt>
                <c:pt idx="16979">
                  <c:v>50738</c:v>
                </c:pt>
                <c:pt idx="16980">
                  <c:v>50741</c:v>
                </c:pt>
                <c:pt idx="16981">
                  <c:v>50744</c:v>
                </c:pt>
                <c:pt idx="16982">
                  <c:v>50747</c:v>
                </c:pt>
                <c:pt idx="16983">
                  <c:v>50750</c:v>
                </c:pt>
                <c:pt idx="16984">
                  <c:v>50753</c:v>
                </c:pt>
                <c:pt idx="16985">
                  <c:v>50756</c:v>
                </c:pt>
                <c:pt idx="16986">
                  <c:v>50759</c:v>
                </c:pt>
                <c:pt idx="16987">
                  <c:v>50762</c:v>
                </c:pt>
                <c:pt idx="16988">
                  <c:v>50765</c:v>
                </c:pt>
                <c:pt idx="16989">
                  <c:v>50768</c:v>
                </c:pt>
                <c:pt idx="16990">
                  <c:v>50771</c:v>
                </c:pt>
                <c:pt idx="16991">
                  <c:v>50774</c:v>
                </c:pt>
                <c:pt idx="16992">
                  <c:v>50777</c:v>
                </c:pt>
                <c:pt idx="16993">
                  <c:v>50780</c:v>
                </c:pt>
                <c:pt idx="16994">
                  <c:v>50783</c:v>
                </c:pt>
                <c:pt idx="16995">
                  <c:v>50786</c:v>
                </c:pt>
                <c:pt idx="16996">
                  <c:v>50789</c:v>
                </c:pt>
                <c:pt idx="16997">
                  <c:v>50792</c:v>
                </c:pt>
                <c:pt idx="16998">
                  <c:v>50795</c:v>
                </c:pt>
                <c:pt idx="16999">
                  <c:v>50798</c:v>
                </c:pt>
                <c:pt idx="17000">
                  <c:v>50801</c:v>
                </c:pt>
                <c:pt idx="17001">
                  <c:v>50804</c:v>
                </c:pt>
                <c:pt idx="17002">
                  <c:v>50807</c:v>
                </c:pt>
                <c:pt idx="17003">
                  <c:v>50810</c:v>
                </c:pt>
                <c:pt idx="17004">
                  <c:v>50813</c:v>
                </c:pt>
                <c:pt idx="17005">
                  <c:v>50816</c:v>
                </c:pt>
                <c:pt idx="17006">
                  <c:v>50819</c:v>
                </c:pt>
                <c:pt idx="17007">
                  <c:v>50822</c:v>
                </c:pt>
                <c:pt idx="17008">
                  <c:v>50825</c:v>
                </c:pt>
                <c:pt idx="17009">
                  <c:v>50828</c:v>
                </c:pt>
                <c:pt idx="17010">
                  <c:v>50831</c:v>
                </c:pt>
                <c:pt idx="17011">
                  <c:v>50834</c:v>
                </c:pt>
                <c:pt idx="17012">
                  <c:v>50837</c:v>
                </c:pt>
                <c:pt idx="17013">
                  <c:v>50840</c:v>
                </c:pt>
                <c:pt idx="17014">
                  <c:v>50843</c:v>
                </c:pt>
                <c:pt idx="17015">
                  <c:v>50846</c:v>
                </c:pt>
                <c:pt idx="17016">
                  <c:v>50849</c:v>
                </c:pt>
                <c:pt idx="17017">
                  <c:v>50852</c:v>
                </c:pt>
                <c:pt idx="17018">
                  <c:v>50855</c:v>
                </c:pt>
                <c:pt idx="17019">
                  <c:v>50858</c:v>
                </c:pt>
                <c:pt idx="17020">
                  <c:v>50861</c:v>
                </c:pt>
                <c:pt idx="17021">
                  <c:v>50864</c:v>
                </c:pt>
                <c:pt idx="17022">
                  <c:v>50867</c:v>
                </c:pt>
                <c:pt idx="17023">
                  <c:v>50870</c:v>
                </c:pt>
                <c:pt idx="17024">
                  <c:v>50873</c:v>
                </c:pt>
                <c:pt idx="17025">
                  <c:v>50876</c:v>
                </c:pt>
                <c:pt idx="17026">
                  <c:v>50879</c:v>
                </c:pt>
                <c:pt idx="17027">
                  <c:v>50882</c:v>
                </c:pt>
                <c:pt idx="17028">
                  <c:v>50885</c:v>
                </c:pt>
                <c:pt idx="17029">
                  <c:v>50888</c:v>
                </c:pt>
                <c:pt idx="17030">
                  <c:v>50891</c:v>
                </c:pt>
                <c:pt idx="17031">
                  <c:v>50894</c:v>
                </c:pt>
                <c:pt idx="17032">
                  <c:v>50897</c:v>
                </c:pt>
                <c:pt idx="17033">
                  <c:v>50900</c:v>
                </c:pt>
                <c:pt idx="17034">
                  <c:v>50903</c:v>
                </c:pt>
                <c:pt idx="17035">
                  <c:v>50906</c:v>
                </c:pt>
                <c:pt idx="17036">
                  <c:v>50909</c:v>
                </c:pt>
                <c:pt idx="17037">
                  <c:v>50912</c:v>
                </c:pt>
                <c:pt idx="17038">
                  <c:v>50915</c:v>
                </c:pt>
                <c:pt idx="17039">
                  <c:v>50918</c:v>
                </c:pt>
                <c:pt idx="17040">
                  <c:v>50921</c:v>
                </c:pt>
                <c:pt idx="17041">
                  <c:v>50924</c:v>
                </c:pt>
                <c:pt idx="17042">
                  <c:v>50927</c:v>
                </c:pt>
                <c:pt idx="17043">
                  <c:v>50930</c:v>
                </c:pt>
                <c:pt idx="17044">
                  <c:v>50933</c:v>
                </c:pt>
                <c:pt idx="17045">
                  <c:v>50936</c:v>
                </c:pt>
                <c:pt idx="17046">
                  <c:v>50939</c:v>
                </c:pt>
                <c:pt idx="17047">
                  <c:v>50942</c:v>
                </c:pt>
                <c:pt idx="17048">
                  <c:v>50945</c:v>
                </c:pt>
                <c:pt idx="17049">
                  <c:v>50948</c:v>
                </c:pt>
                <c:pt idx="17050">
                  <c:v>50951</c:v>
                </c:pt>
                <c:pt idx="17051">
                  <c:v>50954</c:v>
                </c:pt>
                <c:pt idx="17052">
                  <c:v>50957</c:v>
                </c:pt>
                <c:pt idx="17053">
                  <c:v>50960</c:v>
                </c:pt>
                <c:pt idx="17054">
                  <c:v>50963</c:v>
                </c:pt>
                <c:pt idx="17055">
                  <c:v>50966</c:v>
                </c:pt>
                <c:pt idx="17056">
                  <c:v>50969</c:v>
                </c:pt>
                <c:pt idx="17057">
                  <c:v>50972</c:v>
                </c:pt>
                <c:pt idx="17058">
                  <c:v>50975</c:v>
                </c:pt>
                <c:pt idx="17059">
                  <c:v>50978</c:v>
                </c:pt>
                <c:pt idx="17060">
                  <c:v>50981</c:v>
                </c:pt>
                <c:pt idx="17061">
                  <c:v>50984</c:v>
                </c:pt>
                <c:pt idx="17062">
                  <c:v>50987</c:v>
                </c:pt>
                <c:pt idx="17063">
                  <c:v>50990</c:v>
                </c:pt>
                <c:pt idx="17064">
                  <c:v>50993</c:v>
                </c:pt>
                <c:pt idx="17065">
                  <c:v>50996</c:v>
                </c:pt>
                <c:pt idx="17066">
                  <c:v>50999</c:v>
                </c:pt>
                <c:pt idx="17067">
                  <c:v>51002</c:v>
                </c:pt>
                <c:pt idx="17068">
                  <c:v>51005</c:v>
                </c:pt>
                <c:pt idx="17069">
                  <c:v>51008</c:v>
                </c:pt>
                <c:pt idx="17070">
                  <c:v>51011</c:v>
                </c:pt>
                <c:pt idx="17071">
                  <c:v>51014</c:v>
                </c:pt>
                <c:pt idx="17072">
                  <c:v>51017</c:v>
                </c:pt>
                <c:pt idx="17073">
                  <c:v>51020</c:v>
                </c:pt>
                <c:pt idx="17074">
                  <c:v>51023</c:v>
                </c:pt>
                <c:pt idx="17075">
                  <c:v>51026</c:v>
                </c:pt>
                <c:pt idx="17076">
                  <c:v>51029</c:v>
                </c:pt>
                <c:pt idx="17077">
                  <c:v>51032</c:v>
                </c:pt>
                <c:pt idx="17078">
                  <c:v>51035</c:v>
                </c:pt>
                <c:pt idx="17079">
                  <c:v>51038</c:v>
                </c:pt>
                <c:pt idx="17080">
                  <c:v>51041</c:v>
                </c:pt>
                <c:pt idx="17081">
                  <c:v>51044</c:v>
                </c:pt>
                <c:pt idx="17082">
                  <c:v>51047</c:v>
                </c:pt>
                <c:pt idx="17083">
                  <c:v>51050</c:v>
                </c:pt>
                <c:pt idx="17084">
                  <c:v>51053</c:v>
                </c:pt>
                <c:pt idx="17085">
                  <c:v>51056</c:v>
                </c:pt>
                <c:pt idx="17086">
                  <c:v>51059</c:v>
                </c:pt>
                <c:pt idx="17087">
                  <c:v>51062</c:v>
                </c:pt>
                <c:pt idx="17088">
                  <c:v>51065</c:v>
                </c:pt>
                <c:pt idx="17089">
                  <c:v>51068</c:v>
                </c:pt>
                <c:pt idx="17090">
                  <c:v>51071</c:v>
                </c:pt>
                <c:pt idx="17091">
                  <c:v>51074</c:v>
                </c:pt>
                <c:pt idx="17092">
                  <c:v>51077</c:v>
                </c:pt>
                <c:pt idx="17093">
                  <c:v>51080</c:v>
                </c:pt>
                <c:pt idx="17094">
                  <c:v>51083</c:v>
                </c:pt>
                <c:pt idx="17095">
                  <c:v>51086</c:v>
                </c:pt>
                <c:pt idx="17096">
                  <c:v>51089</c:v>
                </c:pt>
                <c:pt idx="17097">
                  <c:v>51092</c:v>
                </c:pt>
                <c:pt idx="17098">
                  <c:v>51095</c:v>
                </c:pt>
                <c:pt idx="17099">
                  <c:v>51098</c:v>
                </c:pt>
                <c:pt idx="17100">
                  <c:v>51101</c:v>
                </c:pt>
                <c:pt idx="17101">
                  <c:v>51104</c:v>
                </c:pt>
                <c:pt idx="17102">
                  <c:v>51107</c:v>
                </c:pt>
                <c:pt idx="17103">
                  <c:v>51110</c:v>
                </c:pt>
                <c:pt idx="17104">
                  <c:v>51113</c:v>
                </c:pt>
                <c:pt idx="17105">
                  <c:v>51116</c:v>
                </c:pt>
                <c:pt idx="17106">
                  <c:v>51119</c:v>
                </c:pt>
                <c:pt idx="17107">
                  <c:v>51122</c:v>
                </c:pt>
                <c:pt idx="17108">
                  <c:v>51125</c:v>
                </c:pt>
                <c:pt idx="17109">
                  <c:v>51128</c:v>
                </c:pt>
                <c:pt idx="17110">
                  <c:v>51131</c:v>
                </c:pt>
                <c:pt idx="17111">
                  <c:v>51134</c:v>
                </c:pt>
                <c:pt idx="17112">
                  <c:v>51137</c:v>
                </c:pt>
                <c:pt idx="17113">
                  <c:v>51140</c:v>
                </c:pt>
                <c:pt idx="17114">
                  <c:v>51143</c:v>
                </c:pt>
                <c:pt idx="17115">
                  <c:v>51146</c:v>
                </c:pt>
                <c:pt idx="17116">
                  <c:v>51149</c:v>
                </c:pt>
                <c:pt idx="17117">
                  <c:v>51152</c:v>
                </c:pt>
                <c:pt idx="17118">
                  <c:v>51155</c:v>
                </c:pt>
                <c:pt idx="17119">
                  <c:v>51158</c:v>
                </c:pt>
                <c:pt idx="17120">
                  <c:v>51161</c:v>
                </c:pt>
                <c:pt idx="17121">
                  <c:v>51164</c:v>
                </c:pt>
                <c:pt idx="17122">
                  <c:v>51167</c:v>
                </c:pt>
                <c:pt idx="17123">
                  <c:v>51170</c:v>
                </c:pt>
                <c:pt idx="17124">
                  <c:v>51173</c:v>
                </c:pt>
                <c:pt idx="17125">
                  <c:v>51176</c:v>
                </c:pt>
                <c:pt idx="17126">
                  <c:v>51179</c:v>
                </c:pt>
                <c:pt idx="17127">
                  <c:v>51182</c:v>
                </c:pt>
                <c:pt idx="17128">
                  <c:v>51185</c:v>
                </c:pt>
                <c:pt idx="17129">
                  <c:v>51188</c:v>
                </c:pt>
                <c:pt idx="17130">
                  <c:v>51191</c:v>
                </c:pt>
                <c:pt idx="17131">
                  <c:v>51194</c:v>
                </c:pt>
                <c:pt idx="17132">
                  <c:v>51197</c:v>
                </c:pt>
                <c:pt idx="17133">
                  <c:v>51200</c:v>
                </c:pt>
                <c:pt idx="17134">
                  <c:v>51203</c:v>
                </c:pt>
                <c:pt idx="17135">
                  <c:v>51206</c:v>
                </c:pt>
                <c:pt idx="17136">
                  <c:v>51209</c:v>
                </c:pt>
                <c:pt idx="17137">
                  <c:v>51212</c:v>
                </c:pt>
                <c:pt idx="17138">
                  <c:v>51215</c:v>
                </c:pt>
                <c:pt idx="17139">
                  <c:v>51218</c:v>
                </c:pt>
                <c:pt idx="17140">
                  <c:v>51221</c:v>
                </c:pt>
                <c:pt idx="17141">
                  <c:v>51224</c:v>
                </c:pt>
                <c:pt idx="17142">
                  <c:v>51227</c:v>
                </c:pt>
                <c:pt idx="17143">
                  <c:v>51230</c:v>
                </c:pt>
                <c:pt idx="17144">
                  <c:v>51233</c:v>
                </c:pt>
                <c:pt idx="17145">
                  <c:v>51236</c:v>
                </c:pt>
                <c:pt idx="17146">
                  <c:v>51239</c:v>
                </c:pt>
                <c:pt idx="17147">
                  <c:v>51242</c:v>
                </c:pt>
                <c:pt idx="17148">
                  <c:v>51245</c:v>
                </c:pt>
                <c:pt idx="17149">
                  <c:v>51248</c:v>
                </c:pt>
                <c:pt idx="17150">
                  <c:v>51251</c:v>
                </c:pt>
                <c:pt idx="17151">
                  <c:v>51254</c:v>
                </c:pt>
                <c:pt idx="17152">
                  <c:v>51257</c:v>
                </c:pt>
                <c:pt idx="17153">
                  <c:v>51260</c:v>
                </c:pt>
                <c:pt idx="17154">
                  <c:v>51263</c:v>
                </c:pt>
                <c:pt idx="17155">
                  <c:v>51266</c:v>
                </c:pt>
                <c:pt idx="17156">
                  <c:v>51269</c:v>
                </c:pt>
                <c:pt idx="17157">
                  <c:v>51272</c:v>
                </c:pt>
                <c:pt idx="17158">
                  <c:v>51275</c:v>
                </c:pt>
                <c:pt idx="17159">
                  <c:v>51278</c:v>
                </c:pt>
                <c:pt idx="17160">
                  <c:v>51281</c:v>
                </c:pt>
                <c:pt idx="17161">
                  <c:v>51284</c:v>
                </c:pt>
                <c:pt idx="17162">
                  <c:v>51287</c:v>
                </c:pt>
                <c:pt idx="17163">
                  <c:v>51290</c:v>
                </c:pt>
                <c:pt idx="17164">
                  <c:v>51293</c:v>
                </c:pt>
                <c:pt idx="17165">
                  <c:v>51296</c:v>
                </c:pt>
                <c:pt idx="17166">
                  <c:v>51299</c:v>
                </c:pt>
                <c:pt idx="17167">
                  <c:v>51302</c:v>
                </c:pt>
                <c:pt idx="17168">
                  <c:v>51305</c:v>
                </c:pt>
                <c:pt idx="17169">
                  <c:v>51308</c:v>
                </c:pt>
                <c:pt idx="17170">
                  <c:v>51311</c:v>
                </c:pt>
                <c:pt idx="17171">
                  <c:v>51314</c:v>
                </c:pt>
                <c:pt idx="17172">
                  <c:v>51317</c:v>
                </c:pt>
                <c:pt idx="17173">
                  <c:v>51320</c:v>
                </c:pt>
                <c:pt idx="17174">
                  <c:v>51323</c:v>
                </c:pt>
                <c:pt idx="17175">
                  <c:v>51326</c:v>
                </c:pt>
                <c:pt idx="17176">
                  <c:v>51329</c:v>
                </c:pt>
                <c:pt idx="17177">
                  <c:v>51332</c:v>
                </c:pt>
                <c:pt idx="17178">
                  <c:v>51335</c:v>
                </c:pt>
                <c:pt idx="17179">
                  <c:v>51338</c:v>
                </c:pt>
                <c:pt idx="17180">
                  <c:v>51341</c:v>
                </c:pt>
                <c:pt idx="17181">
                  <c:v>51344</c:v>
                </c:pt>
                <c:pt idx="17182">
                  <c:v>51347</c:v>
                </c:pt>
                <c:pt idx="17183">
                  <c:v>51350</c:v>
                </c:pt>
                <c:pt idx="17184">
                  <c:v>51353</c:v>
                </c:pt>
                <c:pt idx="17185">
                  <c:v>51356</c:v>
                </c:pt>
                <c:pt idx="17186">
                  <c:v>51359</c:v>
                </c:pt>
                <c:pt idx="17187">
                  <c:v>51362</c:v>
                </c:pt>
                <c:pt idx="17188">
                  <c:v>51365</c:v>
                </c:pt>
                <c:pt idx="17189">
                  <c:v>51368</c:v>
                </c:pt>
                <c:pt idx="17190">
                  <c:v>51371</c:v>
                </c:pt>
                <c:pt idx="17191">
                  <c:v>51374</c:v>
                </c:pt>
                <c:pt idx="17192">
                  <c:v>51377</c:v>
                </c:pt>
                <c:pt idx="17193">
                  <c:v>51380</c:v>
                </c:pt>
                <c:pt idx="17194">
                  <c:v>51383</c:v>
                </c:pt>
                <c:pt idx="17195">
                  <c:v>51386</c:v>
                </c:pt>
                <c:pt idx="17196">
                  <c:v>51389</c:v>
                </c:pt>
                <c:pt idx="17197">
                  <c:v>51392</c:v>
                </c:pt>
                <c:pt idx="17198">
                  <c:v>51395</c:v>
                </c:pt>
                <c:pt idx="17199">
                  <c:v>51398</c:v>
                </c:pt>
                <c:pt idx="17200">
                  <c:v>51401</c:v>
                </c:pt>
                <c:pt idx="17201">
                  <c:v>51404</c:v>
                </c:pt>
                <c:pt idx="17202">
                  <c:v>51407</c:v>
                </c:pt>
                <c:pt idx="17203">
                  <c:v>51410</c:v>
                </c:pt>
                <c:pt idx="17204">
                  <c:v>51413</c:v>
                </c:pt>
                <c:pt idx="17205">
                  <c:v>51416</c:v>
                </c:pt>
                <c:pt idx="17206">
                  <c:v>51419</c:v>
                </c:pt>
                <c:pt idx="17207">
                  <c:v>51422</c:v>
                </c:pt>
                <c:pt idx="17208">
                  <c:v>51425</c:v>
                </c:pt>
                <c:pt idx="17209">
                  <c:v>51428</c:v>
                </c:pt>
                <c:pt idx="17210">
                  <c:v>51431</c:v>
                </c:pt>
                <c:pt idx="17211">
                  <c:v>51434</c:v>
                </c:pt>
                <c:pt idx="17212">
                  <c:v>51437</c:v>
                </c:pt>
                <c:pt idx="17213">
                  <c:v>51440</c:v>
                </c:pt>
                <c:pt idx="17214">
                  <c:v>51443</c:v>
                </c:pt>
                <c:pt idx="17215">
                  <c:v>51446</c:v>
                </c:pt>
                <c:pt idx="17216">
                  <c:v>51449</c:v>
                </c:pt>
                <c:pt idx="17217">
                  <c:v>51452</c:v>
                </c:pt>
                <c:pt idx="17218">
                  <c:v>51455</c:v>
                </c:pt>
                <c:pt idx="17219">
                  <c:v>51458</c:v>
                </c:pt>
                <c:pt idx="17220">
                  <c:v>51461</c:v>
                </c:pt>
                <c:pt idx="17221">
                  <c:v>51464</c:v>
                </c:pt>
                <c:pt idx="17222">
                  <c:v>51467</c:v>
                </c:pt>
                <c:pt idx="17223">
                  <c:v>51470</c:v>
                </c:pt>
                <c:pt idx="17224">
                  <c:v>51473</c:v>
                </c:pt>
                <c:pt idx="17225">
                  <c:v>51476</c:v>
                </c:pt>
                <c:pt idx="17226">
                  <c:v>51479</c:v>
                </c:pt>
                <c:pt idx="17227">
                  <c:v>51482</c:v>
                </c:pt>
                <c:pt idx="17228">
                  <c:v>51485</c:v>
                </c:pt>
                <c:pt idx="17229">
                  <c:v>51488</c:v>
                </c:pt>
                <c:pt idx="17230">
                  <c:v>51491</c:v>
                </c:pt>
                <c:pt idx="17231">
                  <c:v>51494</c:v>
                </c:pt>
                <c:pt idx="17232">
                  <c:v>51497</c:v>
                </c:pt>
                <c:pt idx="17233">
                  <c:v>51500</c:v>
                </c:pt>
                <c:pt idx="17234">
                  <c:v>51503</c:v>
                </c:pt>
                <c:pt idx="17235">
                  <c:v>51506</c:v>
                </c:pt>
                <c:pt idx="17236">
                  <c:v>51509</c:v>
                </c:pt>
                <c:pt idx="17237">
                  <c:v>51512</c:v>
                </c:pt>
                <c:pt idx="17238">
                  <c:v>51515</c:v>
                </c:pt>
                <c:pt idx="17239">
                  <c:v>51518</c:v>
                </c:pt>
                <c:pt idx="17240">
                  <c:v>51521</c:v>
                </c:pt>
                <c:pt idx="17241">
                  <c:v>51524</c:v>
                </c:pt>
                <c:pt idx="17242">
                  <c:v>51527</c:v>
                </c:pt>
                <c:pt idx="17243">
                  <c:v>51530</c:v>
                </c:pt>
                <c:pt idx="17244">
                  <c:v>51533</c:v>
                </c:pt>
                <c:pt idx="17245">
                  <c:v>51536</c:v>
                </c:pt>
                <c:pt idx="17246">
                  <c:v>51539</c:v>
                </c:pt>
                <c:pt idx="17247">
                  <c:v>51542</c:v>
                </c:pt>
                <c:pt idx="17248">
                  <c:v>51545</c:v>
                </c:pt>
                <c:pt idx="17249">
                  <c:v>51548</c:v>
                </c:pt>
                <c:pt idx="17250">
                  <c:v>51551</c:v>
                </c:pt>
                <c:pt idx="17251">
                  <c:v>51554</c:v>
                </c:pt>
                <c:pt idx="17252">
                  <c:v>51557</c:v>
                </c:pt>
                <c:pt idx="17253">
                  <c:v>51560</c:v>
                </c:pt>
                <c:pt idx="17254">
                  <c:v>51563</c:v>
                </c:pt>
                <c:pt idx="17255">
                  <c:v>51566</c:v>
                </c:pt>
                <c:pt idx="17256">
                  <c:v>51569</c:v>
                </c:pt>
                <c:pt idx="17257">
                  <c:v>51572</c:v>
                </c:pt>
                <c:pt idx="17258">
                  <c:v>51575</c:v>
                </c:pt>
                <c:pt idx="17259">
                  <c:v>51578</c:v>
                </c:pt>
                <c:pt idx="17260">
                  <c:v>51581</c:v>
                </c:pt>
                <c:pt idx="17261">
                  <c:v>51584</c:v>
                </c:pt>
                <c:pt idx="17262">
                  <c:v>51587</c:v>
                </c:pt>
                <c:pt idx="17263">
                  <c:v>51590</c:v>
                </c:pt>
                <c:pt idx="17264">
                  <c:v>51593</c:v>
                </c:pt>
                <c:pt idx="17265">
                  <c:v>51596</c:v>
                </c:pt>
                <c:pt idx="17266">
                  <c:v>51599</c:v>
                </c:pt>
                <c:pt idx="17267">
                  <c:v>51602</c:v>
                </c:pt>
                <c:pt idx="17268">
                  <c:v>51605</c:v>
                </c:pt>
                <c:pt idx="17269">
                  <c:v>51608</c:v>
                </c:pt>
                <c:pt idx="17270">
                  <c:v>51611</c:v>
                </c:pt>
                <c:pt idx="17271">
                  <c:v>51614</c:v>
                </c:pt>
                <c:pt idx="17272">
                  <c:v>51617</c:v>
                </c:pt>
                <c:pt idx="17273">
                  <c:v>51620</c:v>
                </c:pt>
                <c:pt idx="17274">
                  <c:v>51623</c:v>
                </c:pt>
                <c:pt idx="17275">
                  <c:v>51626</c:v>
                </c:pt>
                <c:pt idx="17276">
                  <c:v>51629</c:v>
                </c:pt>
                <c:pt idx="17277">
                  <c:v>51632</c:v>
                </c:pt>
                <c:pt idx="17278">
                  <c:v>51635</c:v>
                </c:pt>
                <c:pt idx="17279">
                  <c:v>51638</c:v>
                </c:pt>
                <c:pt idx="17280">
                  <c:v>51641</c:v>
                </c:pt>
                <c:pt idx="17281">
                  <c:v>51644</c:v>
                </c:pt>
                <c:pt idx="17282">
                  <c:v>51647</c:v>
                </c:pt>
                <c:pt idx="17283">
                  <c:v>51650</c:v>
                </c:pt>
                <c:pt idx="17284">
                  <c:v>51653</c:v>
                </c:pt>
                <c:pt idx="17285">
                  <c:v>51656</c:v>
                </c:pt>
                <c:pt idx="17286">
                  <c:v>51659</c:v>
                </c:pt>
                <c:pt idx="17287">
                  <c:v>51662</c:v>
                </c:pt>
                <c:pt idx="17288">
                  <c:v>51665</c:v>
                </c:pt>
                <c:pt idx="17289">
                  <c:v>51668</c:v>
                </c:pt>
                <c:pt idx="17290">
                  <c:v>51671</c:v>
                </c:pt>
                <c:pt idx="17291">
                  <c:v>51674</c:v>
                </c:pt>
                <c:pt idx="17292">
                  <c:v>51677</c:v>
                </c:pt>
                <c:pt idx="17293">
                  <c:v>51680</c:v>
                </c:pt>
                <c:pt idx="17294">
                  <c:v>51683</c:v>
                </c:pt>
                <c:pt idx="17295">
                  <c:v>51686</c:v>
                </c:pt>
                <c:pt idx="17296">
                  <c:v>51689</c:v>
                </c:pt>
                <c:pt idx="17297">
                  <c:v>51692</c:v>
                </c:pt>
                <c:pt idx="17298">
                  <c:v>51695</c:v>
                </c:pt>
                <c:pt idx="17299">
                  <c:v>51698</c:v>
                </c:pt>
                <c:pt idx="17300">
                  <c:v>51701</c:v>
                </c:pt>
                <c:pt idx="17301">
                  <c:v>51704</c:v>
                </c:pt>
                <c:pt idx="17302">
                  <c:v>51707</c:v>
                </c:pt>
                <c:pt idx="17303">
                  <c:v>51710</c:v>
                </c:pt>
                <c:pt idx="17304">
                  <c:v>51713</c:v>
                </c:pt>
                <c:pt idx="17305">
                  <c:v>51716</c:v>
                </c:pt>
                <c:pt idx="17306">
                  <c:v>51719</c:v>
                </c:pt>
                <c:pt idx="17307">
                  <c:v>51722</c:v>
                </c:pt>
                <c:pt idx="17308">
                  <c:v>51725</c:v>
                </c:pt>
                <c:pt idx="17309">
                  <c:v>51728</c:v>
                </c:pt>
                <c:pt idx="17310">
                  <c:v>51731</c:v>
                </c:pt>
                <c:pt idx="17311">
                  <c:v>51734</c:v>
                </c:pt>
                <c:pt idx="17312">
                  <c:v>51737</c:v>
                </c:pt>
                <c:pt idx="17313">
                  <c:v>51740</c:v>
                </c:pt>
                <c:pt idx="17314">
                  <c:v>51743</c:v>
                </c:pt>
                <c:pt idx="17315">
                  <c:v>51746</c:v>
                </c:pt>
                <c:pt idx="17316">
                  <c:v>51749</c:v>
                </c:pt>
                <c:pt idx="17317">
                  <c:v>51752</c:v>
                </c:pt>
                <c:pt idx="17318">
                  <c:v>51755</c:v>
                </c:pt>
                <c:pt idx="17319">
                  <c:v>51758</c:v>
                </c:pt>
                <c:pt idx="17320">
                  <c:v>51761</c:v>
                </c:pt>
                <c:pt idx="17321">
                  <c:v>51764</c:v>
                </c:pt>
                <c:pt idx="17322">
                  <c:v>51767</c:v>
                </c:pt>
                <c:pt idx="17323">
                  <c:v>51770</c:v>
                </c:pt>
                <c:pt idx="17324">
                  <c:v>51773</c:v>
                </c:pt>
                <c:pt idx="17325">
                  <c:v>51776</c:v>
                </c:pt>
                <c:pt idx="17326">
                  <c:v>51779</c:v>
                </c:pt>
                <c:pt idx="17327">
                  <c:v>51782</c:v>
                </c:pt>
                <c:pt idx="17328">
                  <c:v>51785</c:v>
                </c:pt>
                <c:pt idx="17329">
                  <c:v>51788</c:v>
                </c:pt>
                <c:pt idx="17330">
                  <c:v>51791</c:v>
                </c:pt>
                <c:pt idx="17331">
                  <c:v>51794</c:v>
                </c:pt>
                <c:pt idx="17332">
                  <c:v>51797</c:v>
                </c:pt>
                <c:pt idx="17333">
                  <c:v>51800</c:v>
                </c:pt>
                <c:pt idx="17334">
                  <c:v>51803</c:v>
                </c:pt>
                <c:pt idx="17335">
                  <c:v>51806</c:v>
                </c:pt>
                <c:pt idx="17336">
                  <c:v>51809</c:v>
                </c:pt>
                <c:pt idx="17337">
                  <c:v>51812</c:v>
                </c:pt>
                <c:pt idx="17338">
                  <c:v>51815</c:v>
                </c:pt>
                <c:pt idx="17339">
                  <c:v>51818</c:v>
                </c:pt>
                <c:pt idx="17340">
                  <c:v>51821</c:v>
                </c:pt>
                <c:pt idx="17341">
                  <c:v>51824</c:v>
                </c:pt>
                <c:pt idx="17342">
                  <c:v>51827</c:v>
                </c:pt>
                <c:pt idx="17343">
                  <c:v>51830</c:v>
                </c:pt>
                <c:pt idx="17344">
                  <c:v>51833</c:v>
                </c:pt>
                <c:pt idx="17345">
                  <c:v>51836</c:v>
                </c:pt>
                <c:pt idx="17346">
                  <c:v>51839</c:v>
                </c:pt>
                <c:pt idx="17347">
                  <c:v>51842</c:v>
                </c:pt>
                <c:pt idx="17348">
                  <c:v>51845</c:v>
                </c:pt>
                <c:pt idx="17349">
                  <c:v>51848</c:v>
                </c:pt>
                <c:pt idx="17350">
                  <c:v>51851</c:v>
                </c:pt>
                <c:pt idx="17351">
                  <c:v>51854</c:v>
                </c:pt>
                <c:pt idx="17352">
                  <c:v>51857</c:v>
                </c:pt>
                <c:pt idx="17353">
                  <c:v>51860</c:v>
                </c:pt>
                <c:pt idx="17354">
                  <c:v>51863</c:v>
                </c:pt>
                <c:pt idx="17355">
                  <c:v>51866</c:v>
                </c:pt>
                <c:pt idx="17356">
                  <c:v>51869</c:v>
                </c:pt>
                <c:pt idx="17357">
                  <c:v>51872</c:v>
                </c:pt>
                <c:pt idx="17358">
                  <c:v>51875</c:v>
                </c:pt>
                <c:pt idx="17359">
                  <c:v>51878</c:v>
                </c:pt>
                <c:pt idx="17360">
                  <c:v>51881</c:v>
                </c:pt>
                <c:pt idx="17361">
                  <c:v>51884</c:v>
                </c:pt>
                <c:pt idx="17362">
                  <c:v>51887</c:v>
                </c:pt>
                <c:pt idx="17363">
                  <c:v>51890</c:v>
                </c:pt>
                <c:pt idx="17364">
                  <c:v>51893</c:v>
                </c:pt>
                <c:pt idx="17365">
                  <c:v>51896</c:v>
                </c:pt>
                <c:pt idx="17366">
                  <c:v>51899</c:v>
                </c:pt>
                <c:pt idx="17367">
                  <c:v>51902</c:v>
                </c:pt>
                <c:pt idx="17368">
                  <c:v>51905</c:v>
                </c:pt>
                <c:pt idx="17369">
                  <c:v>51908</c:v>
                </c:pt>
                <c:pt idx="17370">
                  <c:v>51911</c:v>
                </c:pt>
                <c:pt idx="17371">
                  <c:v>51914</c:v>
                </c:pt>
                <c:pt idx="17372">
                  <c:v>51917</c:v>
                </c:pt>
                <c:pt idx="17373">
                  <c:v>51920</c:v>
                </c:pt>
                <c:pt idx="17374">
                  <c:v>51923</c:v>
                </c:pt>
                <c:pt idx="17375">
                  <c:v>51926</c:v>
                </c:pt>
                <c:pt idx="17376">
                  <c:v>51929</c:v>
                </c:pt>
                <c:pt idx="17377">
                  <c:v>51932</c:v>
                </c:pt>
                <c:pt idx="17378">
                  <c:v>51935</c:v>
                </c:pt>
                <c:pt idx="17379">
                  <c:v>51938</c:v>
                </c:pt>
                <c:pt idx="17380">
                  <c:v>51941</c:v>
                </c:pt>
                <c:pt idx="17381">
                  <c:v>51944</c:v>
                </c:pt>
                <c:pt idx="17382">
                  <c:v>51947</c:v>
                </c:pt>
                <c:pt idx="17383">
                  <c:v>51950</c:v>
                </c:pt>
                <c:pt idx="17384">
                  <c:v>51953</c:v>
                </c:pt>
                <c:pt idx="17385">
                  <c:v>51956</c:v>
                </c:pt>
                <c:pt idx="17386">
                  <c:v>51959</c:v>
                </c:pt>
                <c:pt idx="17387">
                  <c:v>51962</c:v>
                </c:pt>
                <c:pt idx="17388">
                  <c:v>51965</c:v>
                </c:pt>
                <c:pt idx="17389">
                  <c:v>51968</c:v>
                </c:pt>
                <c:pt idx="17390">
                  <c:v>51971</c:v>
                </c:pt>
                <c:pt idx="17391">
                  <c:v>51974</c:v>
                </c:pt>
                <c:pt idx="17392">
                  <c:v>51977</c:v>
                </c:pt>
                <c:pt idx="17393">
                  <c:v>51980</c:v>
                </c:pt>
                <c:pt idx="17394">
                  <c:v>51983</c:v>
                </c:pt>
                <c:pt idx="17395">
                  <c:v>51986</c:v>
                </c:pt>
                <c:pt idx="17396">
                  <c:v>51989</c:v>
                </c:pt>
                <c:pt idx="17397">
                  <c:v>51992</c:v>
                </c:pt>
                <c:pt idx="17398">
                  <c:v>51995</c:v>
                </c:pt>
                <c:pt idx="17399">
                  <c:v>51998</c:v>
                </c:pt>
                <c:pt idx="17400">
                  <c:v>52001</c:v>
                </c:pt>
                <c:pt idx="17401">
                  <c:v>52004</c:v>
                </c:pt>
                <c:pt idx="17402">
                  <c:v>52007</c:v>
                </c:pt>
                <c:pt idx="17403">
                  <c:v>52010</c:v>
                </c:pt>
                <c:pt idx="17404">
                  <c:v>52013</c:v>
                </c:pt>
                <c:pt idx="17405">
                  <c:v>52016</c:v>
                </c:pt>
                <c:pt idx="17406">
                  <c:v>52019</c:v>
                </c:pt>
                <c:pt idx="17407">
                  <c:v>52022</c:v>
                </c:pt>
                <c:pt idx="17408">
                  <c:v>52025</c:v>
                </c:pt>
                <c:pt idx="17409">
                  <c:v>52028</c:v>
                </c:pt>
                <c:pt idx="17410">
                  <c:v>52031</c:v>
                </c:pt>
                <c:pt idx="17411">
                  <c:v>52034</c:v>
                </c:pt>
                <c:pt idx="17412">
                  <c:v>52037</c:v>
                </c:pt>
                <c:pt idx="17413">
                  <c:v>52040</c:v>
                </c:pt>
                <c:pt idx="17414">
                  <c:v>52043</c:v>
                </c:pt>
                <c:pt idx="17415">
                  <c:v>52046</c:v>
                </c:pt>
                <c:pt idx="17416">
                  <c:v>52049</c:v>
                </c:pt>
                <c:pt idx="17417">
                  <c:v>52052</c:v>
                </c:pt>
                <c:pt idx="17418">
                  <c:v>52055</c:v>
                </c:pt>
                <c:pt idx="17419">
                  <c:v>52058</c:v>
                </c:pt>
                <c:pt idx="17420">
                  <c:v>52061</c:v>
                </c:pt>
                <c:pt idx="17421">
                  <c:v>52064</c:v>
                </c:pt>
                <c:pt idx="17422">
                  <c:v>52067</c:v>
                </c:pt>
                <c:pt idx="17423">
                  <c:v>52070</c:v>
                </c:pt>
                <c:pt idx="17424">
                  <c:v>52073</c:v>
                </c:pt>
                <c:pt idx="17425">
                  <c:v>52076</c:v>
                </c:pt>
                <c:pt idx="17426">
                  <c:v>52079</c:v>
                </c:pt>
                <c:pt idx="17427">
                  <c:v>52082</c:v>
                </c:pt>
                <c:pt idx="17428">
                  <c:v>52085</c:v>
                </c:pt>
                <c:pt idx="17429">
                  <c:v>52088</c:v>
                </c:pt>
                <c:pt idx="17430">
                  <c:v>52091</c:v>
                </c:pt>
                <c:pt idx="17431">
                  <c:v>52094</c:v>
                </c:pt>
                <c:pt idx="17432">
                  <c:v>52097</c:v>
                </c:pt>
                <c:pt idx="17433">
                  <c:v>52100</c:v>
                </c:pt>
                <c:pt idx="17434">
                  <c:v>52103</c:v>
                </c:pt>
                <c:pt idx="17435">
                  <c:v>52106</c:v>
                </c:pt>
                <c:pt idx="17436">
                  <c:v>52109</c:v>
                </c:pt>
                <c:pt idx="17437">
                  <c:v>52112</c:v>
                </c:pt>
                <c:pt idx="17438">
                  <c:v>52115</c:v>
                </c:pt>
                <c:pt idx="17439">
                  <c:v>52118</c:v>
                </c:pt>
                <c:pt idx="17440">
                  <c:v>52121</c:v>
                </c:pt>
                <c:pt idx="17441">
                  <c:v>52124</c:v>
                </c:pt>
                <c:pt idx="17442">
                  <c:v>52127</c:v>
                </c:pt>
                <c:pt idx="17443">
                  <c:v>52130</c:v>
                </c:pt>
                <c:pt idx="17444">
                  <c:v>52133</c:v>
                </c:pt>
                <c:pt idx="17445">
                  <c:v>52136</c:v>
                </c:pt>
                <c:pt idx="17446">
                  <c:v>52139</c:v>
                </c:pt>
                <c:pt idx="17447">
                  <c:v>52142</c:v>
                </c:pt>
                <c:pt idx="17448">
                  <c:v>52145</c:v>
                </c:pt>
                <c:pt idx="17449">
                  <c:v>52148</c:v>
                </c:pt>
                <c:pt idx="17450">
                  <c:v>52151</c:v>
                </c:pt>
                <c:pt idx="17451">
                  <c:v>52154</c:v>
                </c:pt>
                <c:pt idx="17452">
                  <c:v>52157</c:v>
                </c:pt>
                <c:pt idx="17453">
                  <c:v>52160</c:v>
                </c:pt>
                <c:pt idx="17454">
                  <c:v>52163</c:v>
                </c:pt>
                <c:pt idx="17455">
                  <c:v>52166</c:v>
                </c:pt>
                <c:pt idx="17456">
                  <c:v>52169</c:v>
                </c:pt>
                <c:pt idx="17457">
                  <c:v>52172</c:v>
                </c:pt>
                <c:pt idx="17458">
                  <c:v>52175</c:v>
                </c:pt>
                <c:pt idx="17459">
                  <c:v>52178</c:v>
                </c:pt>
                <c:pt idx="17460">
                  <c:v>52181</c:v>
                </c:pt>
                <c:pt idx="17461">
                  <c:v>52184</c:v>
                </c:pt>
                <c:pt idx="17462">
                  <c:v>52187</c:v>
                </c:pt>
                <c:pt idx="17463">
                  <c:v>52190</c:v>
                </c:pt>
                <c:pt idx="17464">
                  <c:v>52193</c:v>
                </c:pt>
                <c:pt idx="17465">
                  <c:v>52196</c:v>
                </c:pt>
                <c:pt idx="17466">
                  <c:v>52199</c:v>
                </c:pt>
                <c:pt idx="17467">
                  <c:v>52202</c:v>
                </c:pt>
                <c:pt idx="17468">
                  <c:v>52205</c:v>
                </c:pt>
                <c:pt idx="17469">
                  <c:v>52208</c:v>
                </c:pt>
                <c:pt idx="17470">
                  <c:v>52211</c:v>
                </c:pt>
                <c:pt idx="17471">
                  <c:v>52214</c:v>
                </c:pt>
                <c:pt idx="17472">
                  <c:v>52217</c:v>
                </c:pt>
                <c:pt idx="17473">
                  <c:v>52220</c:v>
                </c:pt>
                <c:pt idx="17474">
                  <c:v>52223</c:v>
                </c:pt>
                <c:pt idx="17475">
                  <c:v>52226</c:v>
                </c:pt>
                <c:pt idx="17476">
                  <c:v>52229</c:v>
                </c:pt>
                <c:pt idx="17477">
                  <c:v>52232</c:v>
                </c:pt>
                <c:pt idx="17478">
                  <c:v>52235</c:v>
                </c:pt>
                <c:pt idx="17479">
                  <c:v>52238</c:v>
                </c:pt>
                <c:pt idx="17480">
                  <c:v>52241</c:v>
                </c:pt>
                <c:pt idx="17481">
                  <c:v>52244</c:v>
                </c:pt>
                <c:pt idx="17482">
                  <c:v>52247</c:v>
                </c:pt>
                <c:pt idx="17483">
                  <c:v>52250</c:v>
                </c:pt>
                <c:pt idx="17484">
                  <c:v>52253</c:v>
                </c:pt>
                <c:pt idx="17485">
                  <c:v>52256</c:v>
                </c:pt>
                <c:pt idx="17486">
                  <c:v>52259</c:v>
                </c:pt>
                <c:pt idx="17487">
                  <c:v>52262</c:v>
                </c:pt>
                <c:pt idx="17488">
                  <c:v>52265</c:v>
                </c:pt>
                <c:pt idx="17489">
                  <c:v>52268</c:v>
                </c:pt>
                <c:pt idx="17490">
                  <c:v>52271</c:v>
                </c:pt>
                <c:pt idx="17491">
                  <c:v>52274</c:v>
                </c:pt>
                <c:pt idx="17492">
                  <c:v>52277</c:v>
                </c:pt>
                <c:pt idx="17493">
                  <c:v>52280</c:v>
                </c:pt>
                <c:pt idx="17494">
                  <c:v>52283</c:v>
                </c:pt>
                <c:pt idx="17495">
                  <c:v>52286</c:v>
                </c:pt>
                <c:pt idx="17496">
                  <c:v>52289</c:v>
                </c:pt>
                <c:pt idx="17497">
                  <c:v>52292</c:v>
                </c:pt>
                <c:pt idx="17498">
                  <c:v>52295</c:v>
                </c:pt>
                <c:pt idx="17499">
                  <c:v>52298</c:v>
                </c:pt>
                <c:pt idx="17500">
                  <c:v>52301</c:v>
                </c:pt>
                <c:pt idx="17501">
                  <c:v>52304</c:v>
                </c:pt>
                <c:pt idx="17502">
                  <c:v>52307</c:v>
                </c:pt>
                <c:pt idx="17503">
                  <c:v>52310</c:v>
                </c:pt>
                <c:pt idx="17504">
                  <c:v>52313</c:v>
                </c:pt>
                <c:pt idx="17505">
                  <c:v>52316</c:v>
                </c:pt>
                <c:pt idx="17506">
                  <c:v>52319</c:v>
                </c:pt>
                <c:pt idx="17507">
                  <c:v>52322</c:v>
                </c:pt>
                <c:pt idx="17508">
                  <c:v>52325</c:v>
                </c:pt>
                <c:pt idx="17509">
                  <c:v>52328</c:v>
                </c:pt>
                <c:pt idx="17510">
                  <c:v>52331</c:v>
                </c:pt>
                <c:pt idx="17511">
                  <c:v>52334</c:v>
                </c:pt>
                <c:pt idx="17512">
                  <c:v>52337</c:v>
                </c:pt>
                <c:pt idx="17513">
                  <c:v>52340</c:v>
                </c:pt>
                <c:pt idx="17514">
                  <c:v>52343</c:v>
                </c:pt>
                <c:pt idx="17515">
                  <c:v>52346</c:v>
                </c:pt>
                <c:pt idx="17516">
                  <c:v>52349</c:v>
                </c:pt>
                <c:pt idx="17517">
                  <c:v>52352</c:v>
                </c:pt>
                <c:pt idx="17518">
                  <c:v>52355</c:v>
                </c:pt>
                <c:pt idx="17519">
                  <c:v>52358</c:v>
                </c:pt>
                <c:pt idx="17520">
                  <c:v>52361</c:v>
                </c:pt>
                <c:pt idx="17521">
                  <c:v>52364</c:v>
                </c:pt>
                <c:pt idx="17522">
                  <c:v>52367</c:v>
                </c:pt>
                <c:pt idx="17523">
                  <c:v>52370</c:v>
                </c:pt>
                <c:pt idx="17524">
                  <c:v>52373</c:v>
                </c:pt>
                <c:pt idx="17525">
                  <c:v>52376</c:v>
                </c:pt>
                <c:pt idx="17526">
                  <c:v>52379</c:v>
                </c:pt>
                <c:pt idx="17527">
                  <c:v>52382</c:v>
                </c:pt>
                <c:pt idx="17528">
                  <c:v>52385</c:v>
                </c:pt>
                <c:pt idx="17529">
                  <c:v>52388</c:v>
                </c:pt>
                <c:pt idx="17530">
                  <c:v>52391</c:v>
                </c:pt>
                <c:pt idx="17531">
                  <c:v>52394</c:v>
                </c:pt>
                <c:pt idx="17532">
                  <c:v>52397</c:v>
                </c:pt>
                <c:pt idx="17533">
                  <c:v>52400</c:v>
                </c:pt>
                <c:pt idx="17534">
                  <c:v>52403</c:v>
                </c:pt>
                <c:pt idx="17535">
                  <c:v>52406</c:v>
                </c:pt>
                <c:pt idx="17536">
                  <c:v>52409</c:v>
                </c:pt>
                <c:pt idx="17537">
                  <c:v>52412</c:v>
                </c:pt>
                <c:pt idx="17538">
                  <c:v>52415</c:v>
                </c:pt>
                <c:pt idx="17539">
                  <c:v>52418</c:v>
                </c:pt>
                <c:pt idx="17540">
                  <c:v>52421</c:v>
                </c:pt>
                <c:pt idx="17541">
                  <c:v>52424</c:v>
                </c:pt>
                <c:pt idx="17542">
                  <c:v>52427</c:v>
                </c:pt>
                <c:pt idx="17543">
                  <c:v>52430</c:v>
                </c:pt>
                <c:pt idx="17544">
                  <c:v>52433</c:v>
                </c:pt>
                <c:pt idx="17545">
                  <c:v>52436</c:v>
                </c:pt>
                <c:pt idx="17546">
                  <c:v>52439</c:v>
                </c:pt>
                <c:pt idx="17547">
                  <c:v>52442</c:v>
                </c:pt>
                <c:pt idx="17548">
                  <c:v>52445</c:v>
                </c:pt>
                <c:pt idx="17549">
                  <c:v>52448</c:v>
                </c:pt>
                <c:pt idx="17550">
                  <c:v>52451</c:v>
                </c:pt>
                <c:pt idx="17551">
                  <c:v>52454</c:v>
                </c:pt>
                <c:pt idx="17552">
                  <c:v>52457</c:v>
                </c:pt>
                <c:pt idx="17553">
                  <c:v>52460</c:v>
                </c:pt>
                <c:pt idx="17554">
                  <c:v>52463</c:v>
                </c:pt>
                <c:pt idx="17555">
                  <c:v>52466</c:v>
                </c:pt>
                <c:pt idx="17556">
                  <c:v>52469</c:v>
                </c:pt>
                <c:pt idx="17557">
                  <c:v>52472</c:v>
                </c:pt>
                <c:pt idx="17558">
                  <c:v>52475</c:v>
                </c:pt>
                <c:pt idx="17559">
                  <c:v>52478</c:v>
                </c:pt>
                <c:pt idx="17560">
                  <c:v>52481</c:v>
                </c:pt>
                <c:pt idx="17561">
                  <c:v>52484</c:v>
                </c:pt>
                <c:pt idx="17562">
                  <c:v>52487</c:v>
                </c:pt>
                <c:pt idx="17563">
                  <c:v>52490</c:v>
                </c:pt>
                <c:pt idx="17564">
                  <c:v>52493</c:v>
                </c:pt>
                <c:pt idx="17565">
                  <c:v>52496</c:v>
                </c:pt>
                <c:pt idx="17566">
                  <c:v>52499</c:v>
                </c:pt>
                <c:pt idx="17567">
                  <c:v>52502</c:v>
                </c:pt>
                <c:pt idx="17568">
                  <c:v>52505</c:v>
                </c:pt>
                <c:pt idx="17569">
                  <c:v>52508</c:v>
                </c:pt>
                <c:pt idx="17570">
                  <c:v>52511</c:v>
                </c:pt>
                <c:pt idx="17571">
                  <c:v>52514</c:v>
                </c:pt>
                <c:pt idx="17572">
                  <c:v>52517</c:v>
                </c:pt>
                <c:pt idx="17573">
                  <c:v>52520</c:v>
                </c:pt>
                <c:pt idx="17574">
                  <c:v>52523</c:v>
                </c:pt>
                <c:pt idx="17575">
                  <c:v>52526</c:v>
                </c:pt>
                <c:pt idx="17576">
                  <c:v>52529</c:v>
                </c:pt>
                <c:pt idx="17577">
                  <c:v>52532</c:v>
                </c:pt>
                <c:pt idx="17578">
                  <c:v>52535</c:v>
                </c:pt>
                <c:pt idx="17579">
                  <c:v>52538</c:v>
                </c:pt>
                <c:pt idx="17580">
                  <c:v>52541</c:v>
                </c:pt>
                <c:pt idx="17581">
                  <c:v>52544</c:v>
                </c:pt>
                <c:pt idx="17582">
                  <c:v>52547</c:v>
                </c:pt>
                <c:pt idx="17583">
                  <c:v>52550</c:v>
                </c:pt>
                <c:pt idx="17584">
                  <c:v>52553</c:v>
                </c:pt>
                <c:pt idx="17585">
                  <c:v>52556</c:v>
                </c:pt>
                <c:pt idx="17586">
                  <c:v>52559</c:v>
                </c:pt>
                <c:pt idx="17587">
                  <c:v>52562</c:v>
                </c:pt>
                <c:pt idx="17588">
                  <c:v>52565</c:v>
                </c:pt>
                <c:pt idx="17589">
                  <c:v>52568</c:v>
                </c:pt>
                <c:pt idx="17590">
                  <c:v>52571</c:v>
                </c:pt>
                <c:pt idx="17591">
                  <c:v>52574</c:v>
                </c:pt>
                <c:pt idx="17592">
                  <c:v>52577</c:v>
                </c:pt>
                <c:pt idx="17593">
                  <c:v>52580</c:v>
                </c:pt>
                <c:pt idx="17594">
                  <c:v>52583</c:v>
                </c:pt>
                <c:pt idx="17595">
                  <c:v>52586</c:v>
                </c:pt>
                <c:pt idx="17596">
                  <c:v>52589</c:v>
                </c:pt>
                <c:pt idx="17597">
                  <c:v>52592</c:v>
                </c:pt>
                <c:pt idx="17598">
                  <c:v>52595</c:v>
                </c:pt>
                <c:pt idx="17599">
                  <c:v>52598</c:v>
                </c:pt>
                <c:pt idx="17600">
                  <c:v>52601</c:v>
                </c:pt>
                <c:pt idx="17601">
                  <c:v>52604</c:v>
                </c:pt>
                <c:pt idx="17602">
                  <c:v>52607</c:v>
                </c:pt>
                <c:pt idx="17603">
                  <c:v>52610</c:v>
                </c:pt>
                <c:pt idx="17604">
                  <c:v>52613</c:v>
                </c:pt>
                <c:pt idx="17605">
                  <c:v>52616</c:v>
                </c:pt>
                <c:pt idx="17606">
                  <c:v>52619</c:v>
                </c:pt>
                <c:pt idx="17607">
                  <c:v>52622</c:v>
                </c:pt>
                <c:pt idx="17608">
                  <c:v>52625</c:v>
                </c:pt>
                <c:pt idx="17609">
                  <c:v>52628</c:v>
                </c:pt>
                <c:pt idx="17610">
                  <c:v>52631</c:v>
                </c:pt>
                <c:pt idx="17611">
                  <c:v>52634</c:v>
                </c:pt>
                <c:pt idx="17612">
                  <c:v>52637</c:v>
                </c:pt>
                <c:pt idx="17613">
                  <c:v>52640</c:v>
                </c:pt>
                <c:pt idx="17614">
                  <c:v>52643</c:v>
                </c:pt>
                <c:pt idx="17615">
                  <c:v>52646</c:v>
                </c:pt>
                <c:pt idx="17616">
                  <c:v>52649</c:v>
                </c:pt>
                <c:pt idx="17617">
                  <c:v>52652</c:v>
                </c:pt>
                <c:pt idx="17618">
                  <c:v>52655</c:v>
                </c:pt>
                <c:pt idx="17619">
                  <c:v>52658</c:v>
                </c:pt>
                <c:pt idx="17620">
                  <c:v>52661</c:v>
                </c:pt>
                <c:pt idx="17621">
                  <c:v>52664</c:v>
                </c:pt>
                <c:pt idx="17622">
                  <c:v>52667</c:v>
                </c:pt>
                <c:pt idx="17623">
                  <c:v>52670</c:v>
                </c:pt>
                <c:pt idx="17624">
                  <c:v>52673</c:v>
                </c:pt>
                <c:pt idx="17625">
                  <c:v>52676</c:v>
                </c:pt>
                <c:pt idx="17626">
                  <c:v>52679</c:v>
                </c:pt>
                <c:pt idx="17627">
                  <c:v>52682</c:v>
                </c:pt>
                <c:pt idx="17628">
                  <c:v>52685</c:v>
                </c:pt>
                <c:pt idx="17629">
                  <c:v>52688</c:v>
                </c:pt>
                <c:pt idx="17630">
                  <c:v>52691</c:v>
                </c:pt>
                <c:pt idx="17631">
                  <c:v>52694</c:v>
                </c:pt>
                <c:pt idx="17632">
                  <c:v>52697</c:v>
                </c:pt>
                <c:pt idx="17633">
                  <c:v>52700</c:v>
                </c:pt>
                <c:pt idx="17634">
                  <c:v>52703</c:v>
                </c:pt>
                <c:pt idx="17635">
                  <c:v>52706</c:v>
                </c:pt>
                <c:pt idx="17636">
                  <c:v>52709</c:v>
                </c:pt>
                <c:pt idx="17637">
                  <c:v>52712</c:v>
                </c:pt>
                <c:pt idx="17638">
                  <c:v>52715</c:v>
                </c:pt>
                <c:pt idx="17639">
                  <c:v>52718</c:v>
                </c:pt>
                <c:pt idx="17640">
                  <c:v>52721</c:v>
                </c:pt>
                <c:pt idx="17641">
                  <c:v>52724</c:v>
                </c:pt>
                <c:pt idx="17642">
                  <c:v>52727</c:v>
                </c:pt>
                <c:pt idx="17643">
                  <c:v>52730</c:v>
                </c:pt>
                <c:pt idx="17644">
                  <c:v>52733</c:v>
                </c:pt>
                <c:pt idx="17645">
                  <c:v>52736</c:v>
                </c:pt>
                <c:pt idx="17646">
                  <c:v>52739</c:v>
                </c:pt>
                <c:pt idx="17647">
                  <c:v>52742</c:v>
                </c:pt>
                <c:pt idx="17648">
                  <c:v>52745</c:v>
                </c:pt>
                <c:pt idx="17649">
                  <c:v>52748</c:v>
                </c:pt>
                <c:pt idx="17650">
                  <c:v>52751</c:v>
                </c:pt>
                <c:pt idx="17651">
                  <c:v>52754</c:v>
                </c:pt>
                <c:pt idx="17652">
                  <c:v>52757</c:v>
                </c:pt>
                <c:pt idx="17653">
                  <c:v>52760</c:v>
                </c:pt>
                <c:pt idx="17654">
                  <c:v>52763</c:v>
                </c:pt>
                <c:pt idx="17655">
                  <c:v>52766</c:v>
                </c:pt>
                <c:pt idx="17656">
                  <c:v>52769</c:v>
                </c:pt>
                <c:pt idx="17657">
                  <c:v>52772</c:v>
                </c:pt>
                <c:pt idx="17658">
                  <c:v>52775</c:v>
                </c:pt>
                <c:pt idx="17659">
                  <c:v>52778</c:v>
                </c:pt>
                <c:pt idx="17660">
                  <c:v>52781</c:v>
                </c:pt>
                <c:pt idx="17661">
                  <c:v>52784</c:v>
                </c:pt>
                <c:pt idx="17662">
                  <c:v>52787</c:v>
                </c:pt>
                <c:pt idx="17663">
                  <c:v>52790</c:v>
                </c:pt>
                <c:pt idx="17664">
                  <c:v>52793</c:v>
                </c:pt>
                <c:pt idx="17665">
                  <c:v>52796</c:v>
                </c:pt>
                <c:pt idx="17666">
                  <c:v>52799</c:v>
                </c:pt>
                <c:pt idx="17667">
                  <c:v>52802</c:v>
                </c:pt>
                <c:pt idx="17668">
                  <c:v>52805</c:v>
                </c:pt>
                <c:pt idx="17669">
                  <c:v>52808</c:v>
                </c:pt>
                <c:pt idx="17670">
                  <c:v>52811</c:v>
                </c:pt>
                <c:pt idx="17671">
                  <c:v>52814</c:v>
                </c:pt>
                <c:pt idx="17672">
                  <c:v>52817</c:v>
                </c:pt>
                <c:pt idx="17673">
                  <c:v>52820</c:v>
                </c:pt>
                <c:pt idx="17674">
                  <c:v>52823</c:v>
                </c:pt>
                <c:pt idx="17675">
                  <c:v>52826</c:v>
                </c:pt>
                <c:pt idx="17676">
                  <c:v>52829</c:v>
                </c:pt>
                <c:pt idx="17677">
                  <c:v>52832</c:v>
                </c:pt>
                <c:pt idx="17678">
                  <c:v>52835</c:v>
                </c:pt>
                <c:pt idx="17679">
                  <c:v>52838</c:v>
                </c:pt>
                <c:pt idx="17680">
                  <c:v>52841</c:v>
                </c:pt>
                <c:pt idx="17681">
                  <c:v>52844</c:v>
                </c:pt>
                <c:pt idx="17682">
                  <c:v>52847</c:v>
                </c:pt>
                <c:pt idx="17683">
                  <c:v>52850</c:v>
                </c:pt>
                <c:pt idx="17684">
                  <c:v>52853</c:v>
                </c:pt>
                <c:pt idx="17685">
                  <c:v>52856</c:v>
                </c:pt>
                <c:pt idx="17686">
                  <c:v>52859</c:v>
                </c:pt>
                <c:pt idx="17687">
                  <c:v>52862</c:v>
                </c:pt>
                <c:pt idx="17688">
                  <c:v>52865</c:v>
                </c:pt>
                <c:pt idx="17689">
                  <c:v>52868</c:v>
                </c:pt>
                <c:pt idx="17690">
                  <c:v>52871</c:v>
                </c:pt>
                <c:pt idx="17691">
                  <c:v>52874</c:v>
                </c:pt>
                <c:pt idx="17692">
                  <c:v>52877</c:v>
                </c:pt>
                <c:pt idx="17693">
                  <c:v>52880</c:v>
                </c:pt>
                <c:pt idx="17694">
                  <c:v>52883</c:v>
                </c:pt>
                <c:pt idx="17695">
                  <c:v>52886</c:v>
                </c:pt>
                <c:pt idx="17696">
                  <c:v>52889</c:v>
                </c:pt>
                <c:pt idx="17697">
                  <c:v>52892</c:v>
                </c:pt>
                <c:pt idx="17698">
                  <c:v>52895</c:v>
                </c:pt>
                <c:pt idx="17699">
                  <c:v>52898</c:v>
                </c:pt>
                <c:pt idx="17700">
                  <c:v>52901</c:v>
                </c:pt>
                <c:pt idx="17701">
                  <c:v>52904</c:v>
                </c:pt>
                <c:pt idx="17702">
                  <c:v>52907</c:v>
                </c:pt>
                <c:pt idx="17703">
                  <c:v>52910</c:v>
                </c:pt>
                <c:pt idx="17704">
                  <c:v>52913</c:v>
                </c:pt>
                <c:pt idx="17705">
                  <c:v>52916</c:v>
                </c:pt>
                <c:pt idx="17706">
                  <c:v>52919</c:v>
                </c:pt>
                <c:pt idx="17707">
                  <c:v>52922</c:v>
                </c:pt>
                <c:pt idx="17708">
                  <c:v>52925</c:v>
                </c:pt>
                <c:pt idx="17709">
                  <c:v>52928</c:v>
                </c:pt>
                <c:pt idx="17710">
                  <c:v>52931</c:v>
                </c:pt>
                <c:pt idx="17711">
                  <c:v>52934</c:v>
                </c:pt>
                <c:pt idx="17712">
                  <c:v>52937</c:v>
                </c:pt>
                <c:pt idx="17713">
                  <c:v>52940</c:v>
                </c:pt>
                <c:pt idx="17714">
                  <c:v>52943</c:v>
                </c:pt>
                <c:pt idx="17715">
                  <c:v>52946</c:v>
                </c:pt>
                <c:pt idx="17716">
                  <c:v>52949</c:v>
                </c:pt>
                <c:pt idx="17717">
                  <c:v>52952</c:v>
                </c:pt>
                <c:pt idx="17718">
                  <c:v>52955</c:v>
                </c:pt>
                <c:pt idx="17719">
                  <c:v>52958</c:v>
                </c:pt>
                <c:pt idx="17720">
                  <c:v>52961</c:v>
                </c:pt>
                <c:pt idx="17721">
                  <c:v>52964</c:v>
                </c:pt>
                <c:pt idx="17722">
                  <c:v>52967</c:v>
                </c:pt>
                <c:pt idx="17723">
                  <c:v>52970</c:v>
                </c:pt>
                <c:pt idx="17724">
                  <c:v>52973</c:v>
                </c:pt>
                <c:pt idx="17725">
                  <c:v>52976</c:v>
                </c:pt>
                <c:pt idx="17726">
                  <c:v>52979</c:v>
                </c:pt>
                <c:pt idx="17727">
                  <c:v>52982</c:v>
                </c:pt>
                <c:pt idx="17728">
                  <c:v>52985</c:v>
                </c:pt>
                <c:pt idx="17729">
                  <c:v>52988</c:v>
                </c:pt>
                <c:pt idx="17730">
                  <c:v>52991</c:v>
                </c:pt>
                <c:pt idx="17731">
                  <c:v>52994</c:v>
                </c:pt>
                <c:pt idx="17732">
                  <c:v>52997</c:v>
                </c:pt>
                <c:pt idx="17733">
                  <c:v>53000</c:v>
                </c:pt>
                <c:pt idx="17734">
                  <c:v>53003</c:v>
                </c:pt>
                <c:pt idx="17735">
                  <c:v>53006</c:v>
                </c:pt>
                <c:pt idx="17736">
                  <c:v>53009</c:v>
                </c:pt>
                <c:pt idx="17737">
                  <c:v>53012</c:v>
                </c:pt>
                <c:pt idx="17738">
                  <c:v>53015</c:v>
                </c:pt>
                <c:pt idx="17739">
                  <c:v>53018</c:v>
                </c:pt>
                <c:pt idx="17740">
                  <c:v>53021</c:v>
                </c:pt>
                <c:pt idx="17741">
                  <c:v>53024</c:v>
                </c:pt>
                <c:pt idx="17742">
                  <c:v>53027</c:v>
                </c:pt>
                <c:pt idx="17743">
                  <c:v>53030</c:v>
                </c:pt>
                <c:pt idx="17744">
                  <c:v>53033</c:v>
                </c:pt>
                <c:pt idx="17745">
                  <c:v>53036</c:v>
                </c:pt>
                <c:pt idx="17746">
                  <c:v>53039</c:v>
                </c:pt>
                <c:pt idx="17747">
                  <c:v>53042</c:v>
                </c:pt>
                <c:pt idx="17748">
                  <c:v>53045</c:v>
                </c:pt>
                <c:pt idx="17749">
                  <c:v>53048</c:v>
                </c:pt>
                <c:pt idx="17750">
                  <c:v>53051</c:v>
                </c:pt>
                <c:pt idx="17751">
                  <c:v>53054</c:v>
                </c:pt>
                <c:pt idx="17752">
                  <c:v>53057</c:v>
                </c:pt>
                <c:pt idx="17753">
                  <c:v>53060</c:v>
                </c:pt>
                <c:pt idx="17754">
                  <c:v>53063</c:v>
                </c:pt>
                <c:pt idx="17755">
                  <c:v>53066</c:v>
                </c:pt>
                <c:pt idx="17756">
                  <c:v>53069</c:v>
                </c:pt>
                <c:pt idx="17757">
                  <c:v>53072</c:v>
                </c:pt>
                <c:pt idx="17758">
                  <c:v>53075</c:v>
                </c:pt>
                <c:pt idx="17759">
                  <c:v>53078</c:v>
                </c:pt>
                <c:pt idx="17760">
                  <c:v>53081</c:v>
                </c:pt>
                <c:pt idx="17761">
                  <c:v>53084</c:v>
                </c:pt>
                <c:pt idx="17762">
                  <c:v>53087</c:v>
                </c:pt>
                <c:pt idx="17763">
                  <c:v>53090</c:v>
                </c:pt>
                <c:pt idx="17764">
                  <c:v>53093</c:v>
                </c:pt>
                <c:pt idx="17765">
                  <c:v>53096</c:v>
                </c:pt>
                <c:pt idx="17766">
                  <c:v>53099</c:v>
                </c:pt>
                <c:pt idx="17767">
                  <c:v>53102</c:v>
                </c:pt>
                <c:pt idx="17768">
                  <c:v>53105</c:v>
                </c:pt>
                <c:pt idx="17769">
                  <c:v>53108</c:v>
                </c:pt>
                <c:pt idx="17770">
                  <c:v>53111</c:v>
                </c:pt>
                <c:pt idx="17771">
                  <c:v>53114</c:v>
                </c:pt>
                <c:pt idx="17772">
                  <c:v>53117</c:v>
                </c:pt>
                <c:pt idx="17773">
                  <c:v>53120</c:v>
                </c:pt>
                <c:pt idx="17774">
                  <c:v>53123</c:v>
                </c:pt>
                <c:pt idx="17775">
                  <c:v>53126</c:v>
                </c:pt>
                <c:pt idx="17776">
                  <c:v>53129</c:v>
                </c:pt>
                <c:pt idx="17777">
                  <c:v>53132</c:v>
                </c:pt>
                <c:pt idx="17778">
                  <c:v>53135</c:v>
                </c:pt>
                <c:pt idx="17779">
                  <c:v>53138</c:v>
                </c:pt>
                <c:pt idx="17780">
                  <c:v>53141</c:v>
                </c:pt>
                <c:pt idx="17781">
                  <c:v>53144</c:v>
                </c:pt>
                <c:pt idx="17782">
                  <c:v>53147</c:v>
                </c:pt>
                <c:pt idx="17783">
                  <c:v>53150</c:v>
                </c:pt>
                <c:pt idx="17784">
                  <c:v>53153</c:v>
                </c:pt>
                <c:pt idx="17785">
                  <c:v>53156</c:v>
                </c:pt>
                <c:pt idx="17786">
                  <c:v>53159</c:v>
                </c:pt>
                <c:pt idx="17787">
                  <c:v>53162</c:v>
                </c:pt>
                <c:pt idx="17788">
                  <c:v>53165</c:v>
                </c:pt>
                <c:pt idx="17789">
                  <c:v>53168</c:v>
                </c:pt>
                <c:pt idx="17790">
                  <c:v>53171</c:v>
                </c:pt>
                <c:pt idx="17791">
                  <c:v>53174</c:v>
                </c:pt>
                <c:pt idx="17792">
                  <c:v>53177</c:v>
                </c:pt>
                <c:pt idx="17793">
                  <c:v>53180</c:v>
                </c:pt>
                <c:pt idx="17794">
                  <c:v>53183</c:v>
                </c:pt>
                <c:pt idx="17795">
                  <c:v>53186</c:v>
                </c:pt>
                <c:pt idx="17796">
                  <c:v>53189</c:v>
                </c:pt>
                <c:pt idx="17797">
                  <c:v>53192</c:v>
                </c:pt>
                <c:pt idx="17798">
                  <c:v>53195</c:v>
                </c:pt>
                <c:pt idx="17799">
                  <c:v>53198</c:v>
                </c:pt>
                <c:pt idx="17800">
                  <c:v>53201</c:v>
                </c:pt>
                <c:pt idx="17801">
                  <c:v>53204</c:v>
                </c:pt>
                <c:pt idx="17802">
                  <c:v>53207</c:v>
                </c:pt>
                <c:pt idx="17803">
                  <c:v>53210</c:v>
                </c:pt>
                <c:pt idx="17804">
                  <c:v>53213</c:v>
                </c:pt>
                <c:pt idx="17805">
                  <c:v>53216</c:v>
                </c:pt>
                <c:pt idx="17806">
                  <c:v>53219</c:v>
                </c:pt>
                <c:pt idx="17807">
                  <c:v>53222</c:v>
                </c:pt>
                <c:pt idx="17808">
                  <c:v>53225</c:v>
                </c:pt>
                <c:pt idx="17809">
                  <c:v>53228</c:v>
                </c:pt>
                <c:pt idx="17810">
                  <c:v>53231</c:v>
                </c:pt>
                <c:pt idx="17811">
                  <c:v>53234</c:v>
                </c:pt>
                <c:pt idx="17812">
                  <c:v>53237</c:v>
                </c:pt>
                <c:pt idx="17813">
                  <c:v>53240</c:v>
                </c:pt>
                <c:pt idx="17814">
                  <c:v>53243</c:v>
                </c:pt>
                <c:pt idx="17815">
                  <c:v>53246</c:v>
                </c:pt>
                <c:pt idx="17816">
                  <c:v>53249</c:v>
                </c:pt>
                <c:pt idx="17817">
                  <c:v>53252</c:v>
                </c:pt>
                <c:pt idx="17818">
                  <c:v>53255</c:v>
                </c:pt>
                <c:pt idx="17819">
                  <c:v>53258</c:v>
                </c:pt>
                <c:pt idx="17820">
                  <c:v>53261</c:v>
                </c:pt>
                <c:pt idx="17821">
                  <c:v>53264</c:v>
                </c:pt>
                <c:pt idx="17822">
                  <c:v>53267</c:v>
                </c:pt>
                <c:pt idx="17823">
                  <c:v>53270</c:v>
                </c:pt>
                <c:pt idx="17824">
                  <c:v>53273</c:v>
                </c:pt>
                <c:pt idx="17825">
                  <c:v>53276</c:v>
                </c:pt>
                <c:pt idx="17826">
                  <c:v>53279</c:v>
                </c:pt>
                <c:pt idx="17827">
                  <c:v>53282</c:v>
                </c:pt>
                <c:pt idx="17828">
                  <c:v>53285</c:v>
                </c:pt>
                <c:pt idx="17829">
                  <c:v>53288</c:v>
                </c:pt>
                <c:pt idx="17830">
                  <c:v>53291</c:v>
                </c:pt>
                <c:pt idx="17831">
                  <c:v>53294</c:v>
                </c:pt>
                <c:pt idx="17832">
                  <c:v>53297</c:v>
                </c:pt>
                <c:pt idx="17833">
                  <c:v>53300</c:v>
                </c:pt>
                <c:pt idx="17834">
                  <c:v>53303</c:v>
                </c:pt>
                <c:pt idx="17835">
                  <c:v>53306</c:v>
                </c:pt>
                <c:pt idx="17836">
                  <c:v>53309</c:v>
                </c:pt>
                <c:pt idx="17837">
                  <c:v>53312</c:v>
                </c:pt>
                <c:pt idx="17838">
                  <c:v>53315</c:v>
                </c:pt>
                <c:pt idx="17839">
                  <c:v>53318</c:v>
                </c:pt>
                <c:pt idx="17840">
                  <c:v>53321</c:v>
                </c:pt>
                <c:pt idx="17841">
                  <c:v>53324</c:v>
                </c:pt>
                <c:pt idx="17842">
                  <c:v>53327</c:v>
                </c:pt>
                <c:pt idx="17843">
                  <c:v>53330</c:v>
                </c:pt>
                <c:pt idx="17844">
                  <c:v>53333</c:v>
                </c:pt>
                <c:pt idx="17845">
                  <c:v>53336</c:v>
                </c:pt>
                <c:pt idx="17846">
                  <c:v>53339</c:v>
                </c:pt>
                <c:pt idx="17847">
                  <c:v>53342</c:v>
                </c:pt>
                <c:pt idx="17848">
                  <c:v>53345</c:v>
                </c:pt>
                <c:pt idx="17849">
                  <c:v>53348</c:v>
                </c:pt>
                <c:pt idx="17850">
                  <c:v>53351</c:v>
                </c:pt>
                <c:pt idx="17851">
                  <c:v>53354</c:v>
                </c:pt>
                <c:pt idx="17852">
                  <c:v>53357</c:v>
                </c:pt>
                <c:pt idx="17853">
                  <c:v>53360</c:v>
                </c:pt>
                <c:pt idx="17854">
                  <c:v>53363</c:v>
                </c:pt>
                <c:pt idx="17855">
                  <c:v>53366</c:v>
                </c:pt>
                <c:pt idx="17856">
                  <c:v>53369</c:v>
                </c:pt>
                <c:pt idx="17857">
                  <c:v>53372</c:v>
                </c:pt>
                <c:pt idx="17858">
                  <c:v>53375</c:v>
                </c:pt>
                <c:pt idx="17859">
                  <c:v>53378</c:v>
                </c:pt>
                <c:pt idx="17860">
                  <c:v>53381</c:v>
                </c:pt>
                <c:pt idx="17861">
                  <c:v>53384</c:v>
                </c:pt>
                <c:pt idx="17862">
                  <c:v>53387</c:v>
                </c:pt>
                <c:pt idx="17863">
                  <c:v>53390</c:v>
                </c:pt>
                <c:pt idx="17864">
                  <c:v>53393</c:v>
                </c:pt>
                <c:pt idx="17865">
                  <c:v>53396</c:v>
                </c:pt>
                <c:pt idx="17866">
                  <c:v>53399</c:v>
                </c:pt>
                <c:pt idx="17867">
                  <c:v>53402</c:v>
                </c:pt>
                <c:pt idx="17868">
                  <c:v>53405</c:v>
                </c:pt>
                <c:pt idx="17869">
                  <c:v>53408</c:v>
                </c:pt>
                <c:pt idx="17870">
                  <c:v>53411</c:v>
                </c:pt>
                <c:pt idx="17871">
                  <c:v>53414</c:v>
                </c:pt>
                <c:pt idx="17872">
                  <c:v>53417</c:v>
                </c:pt>
                <c:pt idx="17873">
                  <c:v>53420</c:v>
                </c:pt>
                <c:pt idx="17874">
                  <c:v>53423</c:v>
                </c:pt>
                <c:pt idx="17875">
                  <c:v>53426</c:v>
                </c:pt>
                <c:pt idx="17876">
                  <c:v>53429</c:v>
                </c:pt>
                <c:pt idx="17877">
                  <c:v>53432</c:v>
                </c:pt>
                <c:pt idx="17878">
                  <c:v>53435</c:v>
                </c:pt>
                <c:pt idx="17879">
                  <c:v>53438</c:v>
                </c:pt>
                <c:pt idx="17880">
                  <c:v>53441</c:v>
                </c:pt>
                <c:pt idx="17881">
                  <c:v>53444</c:v>
                </c:pt>
                <c:pt idx="17882">
                  <c:v>53447</c:v>
                </c:pt>
                <c:pt idx="17883">
                  <c:v>53450</c:v>
                </c:pt>
                <c:pt idx="17884">
                  <c:v>53453</c:v>
                </c:pt>
                <c:pt idx="17885">
                  <c:v>53456</c:v>
                </c:pt>
                <c:pt idx="17886">
                  <c:v>53459</c:v>
                </c:pt>
                <c:pt idx="17887">
                  <c:v>53462</c:v>
                </c:pt>
                <c:pt idx="17888">
                  <c:v>53465</c:v>
                </c:pt>
                <c:pt idx="17889">
                  <c:v>53468</c:v>
                </c:pt>
                <c:pt idx="17890">
                  <c:v>53471</c:v>
                </c:pt>
                <c:pt idx="17891">
                  <c:v>53474</c:v>
                </c:pt>
                <c:pt idx="17892">
                  <c:v>53477</c:v>
                </c:pt>
                <c:pt idx="17893">
                  <c:v>53480</c:v>
                </c:pt>
                <c:pt idx="17894">
                  <c:v>53483</c:v>
                </c:pt>
                <c:pt idx="17895">
                  <c:v>53486</c:v>
                </c:pt>
                <c:pt idx="17896">
                  <c:v>53489</c:v>
                </c:pt>
                <c:pt idx="17897">
                  <c:v>53492</c:v>
                </c:pt>
                <c:pt idx="17898">
                  <c:v>53495</c:v>
                </c:pt>
                <c:pt idx="17899">
                  <c:v>53498</c:v>
                </c:pt>
                <c:pt idx="17900">
                  <c:v>53501</c:v>
                </c:pt>
                <c:pt idx="17901">
                  <c:v>53504</c:v>
                </c:pt>
                <c:pt idx="17902">
                  <c:v>53507</c:v>
                </c:pt>
                <c:pt idx="17903">
                  <c:v>53510</c:v>
                </c:pt>
                <c:pt idx="17904">
                  <c:v>53513</c:v>
                </c:pt>
                <c:pt idx="17905">
                  <c:v>53516</c:v>
                </c:pt>
                <c:pt idx="17906">
                  <c:v>53519</c:v>
                </c:pt>
                <c:pt idx="17907">
                  <c:v>53522</c:v>
                </c:pt>
                <c:pt idx="17908">
                  <c:v>53525</c:v>
                </c:pt>
                <c:pt idx="17909">
                  <c:v>53528</c:v>
                </c:pt>
                <c:pt idx="17910">
                  <c:v>53531</c:v>
                </c:pt>
                <c:pt idx="17911">
                  <c:v>53534</c:v>
                </c:pt>
                <c:pt idx="17912">
                  <c:v>53537</c:v>
                </c:pt>
                <c:pt idx="17913">
                  <c:v>53540</c:v>
                </c:pt>
                <c:pt idx="17914">
                  <c:v>53543</c:v>
                </c:pt>
                <c:pt idx="17915">
                  <c:v>53546</c:v>
                </c:pt>
                <c:pt idx="17916">
                  <c:v>53549</c:v>
                </c:pt>
                <c:pt idx="17917">
                  <c:v>53552</c:v>
                </c:pt>
                <c:pt idx="17918">
                  <c:v>53555</c:v>
                </c:pt>
                <c:pt idx="17919">
                  <c:v>53558</c:v>
                </c:pt>
                <c:pt idx="17920">
                  <c:v>53561</c:v>
                </c:pt>
                <c:pt idx="17921">
                  <c:v>53564</c:v>
                </c:pt>
                <c:pt idx="17922">
                  <c:v>53567</c:v>
                </c:pt>
                <c:pt idx="17923">
                  <c:v>53570</c:v>
                </c:pt>
                <c:pt idx="17924">
                  <c:v>53573</c:v>
                </c:pt>
                <c:pt idx="17925">
                  <c:v>53576</c:v>
                </c:pt>
                <c:pt idx="17926">
                  <c:v>53579</c:v>
                </c:pt>
                <c:pt idx="17927">
                  <c:v>53582</c:v>
                </c:pt>
                <c:pt idx="17928">
                  <c:v>53585</c:v>
                </c:pt>
                <c:pt idx="17929">
                  <c:v>53588</c:v>
                </c:pt>
                <c:pt idx="17930">
                  <c:v>53591</c:v>
                </c:pt>
                <c:pt idx="17931">
                  <c:v>53594</c:v>
                </c:pt>
                <c:pt idx="17932">
                  <c:v>53597</c:v>
                </c:pt>
                <c:pt idx="17933">
                  <c:v>53600</c:v>
                </c:pt>
                <c:pt idx="17934">
                  <c:v>53603</c:v>
                </c:pt>
                <c:pt idx="17935">
                  <c:v>53606</c:v>
                </c:pt>
                <c:pt idx="17936">
                  <c:v>53609</c:v>
                </c:pt>
                <c:pt idx="17937">
                  <c:v>53612</c:v>
                </c:pt>
                <c:pt idx="17938">
                  <c:v>53615</c:v>
                </c:pt>
                <c:pt idx="17939">
                  <c:v>53618</c:v>
                </c:pt>
                <c:pt idx="17940">
                  <c:v>53621</c:v>
                </c:pt>
                <c:pt idx="17941">
                  <c:v>53624</c:v>
                </c:pt>
                <c:pt idx="17942">
                  <c:v>53627</c:v>
                </c:pt>
                <c:pt idx="17943">
                  <c:v>53630</c:v>
                </c:pt>
                <c:pt idx="17944">
                  <c:v>53633</c:v>
                </c:pt>
                <c:pt idx="17945">
                  <c:v>53636</c:v>
                </c:pt>
                <c:pt idx="17946">
                  <c:v>53639</c:v>
                </c:pt>
                <c:pt idx="17947">
                  <c:v>53642</c:v>
                </c:pt>
                <c:pt idx="17948">
                  <c:v>53645</c:v>
                </c:pt>
                <c:pt idx="17949">
                  <c:v>53648</c:v>
                </c:pt>
                <c:pt idx="17950">
                  <c:v>53651</c:v>
                </c:pt>
                <c:pt idx="17951">
                  <c:v>53654</c:v>
                </c:pt>
                <c:pt idx="17952">
                  <c:v>53657</c:v>
                </c:pt>
                <c:pt idx="17953">
                  <c:v>53660</c:v>
                </c:pt>
                <c:pt idx="17954">
                  <c:v>53663</c:v>
                </c:pt>
                <c:pt idx="17955">
                  <c:v>53666</c:v>
                </c:pt>
                <c:pt idx="17956">
                  <c:v>53669</c:v>
                </c:pt>
                <c:pt idx="17957">
                  <c:v>53672</c:v>
                </c:pt>
                <c:pt idx="17958">
                  <c:v>53675</c:v>
                </c:pt>
                <c:pt idx="17959">
                  <c:v>53678</c:v>
                </c:pt>
                <c:pt idx="17960">
                  <c:v>53681</c:v>
                </c:pt>
                <c:pt idx="17961">
                  <c:v>53684</c:v>
                </c:pt>
                <c:pt idx="17962">
                  <c:v>53687</c:v>
                </c:pt>
                <c:pt idx="17963">
                  <c:v>53690</c:v>
                </c:pt>
                <c:pt idx="17964">
                  <c:v>53693</c:v>
                </c:pt>
                <c:pt idx="17965">
                  <c:v>53696</c:v>
                </c:pt>
                <c:pt idx="17966">
                  <c:v>53699</c:v>
                </c:pt>
                <c:pt idx="17967">
                  <c:v>53702</c:v>
                </c:pt>
                <c:pt idx="17968">
                  <c:v>53705</c:v>
                </c:pt>
                <c:pt idx="17969">
                  <c:v>53708</c:v>
                </c:pt>
                <c:pt idx="17970">
                  <c:v>53711</c:v>
                </c:pt>
                <c:pt idx="17971">
                  <c:v>53714</c:v>
                </c:pt>
                <c:pt idx="17972">
                  <c:v>53717</c:v>
                </c:pt>
                <c:pt idx="17973">
                  <c:v>53720</c:v>
                </c:pt>
                <c:pt idx="17974">
                  <c:v>53723</c:v>
                </c:pt>
                <c:pt idx="17975">
                  <c:v>53726</c:v>
                </c:pt>
                <c:pt idx="17976">
                  <c:v>53729</c:v>
                </c:pt>
                <c:pt idx="17977">
                  <c:v>53732</c:v>
                </c:pt>
                <c:pt idx="17978">
                  <c:v>53735</c:v>
                </c:pt>
                <c:pt idx="17979">
                  <c:v>53738</c:v>
                </c:pt>
                <c:pt idx="17980">
                  <c:v>53741</c:v>
                </c:pt>
                <c:pt idx="17981">
                  <c:v>53744</c:v>
                </c:pt>
                <c:pt idx="17982">
                  <c:v>53747</c:v>
                </c:pt>
                <c:pt idx="17983">
                  <c:v>53750</c:v>
                </c:pt>
                <c:pt idx="17984">
                  <c:v>53753</c:v>
                </c:pt>
                <c:pt idx="17985">
                  <c:v>53756</c:v>
                </c:pt>
                <c:pt idx="17986">
                  <c:v>53759</c:v>
                </c:pt>
                <c:pt idx="17987">
                  <c:v>53762</c:v>
                </c:pt>
                <c:pt idx="17988">
                  <c:v>53765</c:v>
                </c:pt>
                <c:pt idx="17989">
                  <c:v>53768</c:v>
                </c:pt>
                <c:pt idx="17990">
                  <c:v>53771</c:v>
                </c:pt>
                <c:pt idx="17991">
                  <c:v>53774</c:v>
                </c:pt>
                <c:pt idx="17992">
                  <c:v>53777</c:v>
                </c:pt>
                <c:pt idx="17993">
                  <c:v>53780</c:v>
                </c:pt>
                <c:pt idx="17994">
                  <c:v>53783</c:v>
                </c:pt>
                <c:pt idx="17995">
                  <c:v>53786</c:v>
                </c:pt>
                <c:pt idx="17996">
                  <c:v>53789</c:v>
                </c:pt>
                <c:pt idx="17997">
                  <c:v>53792</c:v>
                </c:pt>
                <c:pt idx="17998">
                  <c:v>53795</c:v>
                </c:pt>
                <c:pt idx="17999">
                  <c:v>53798</c:v>
                </c:pt>
                <c:pt idx="18000">
                  <c:v>53801</c:v>
                </c:pt>
                <c:pt idx="18001">
                  <c:v>53804</c:v>
                </c:pt>
                <c:pt idx="18002">
                  <c:v>53807</c:v>
                </c:pt>
                <c:pt idx="18003">
                  <c:v>53810</c:v>
                </c:pt>
                <c:pt idx="18004">
                  <c:v>53813</c:v>
                </c:pt>
                <c:pt idx="18005">
                  <c:v>53816</c:v>
                </c:pt>
                <c:pt idx="18006">
                  <c:v>53819</c:v>
                </c:pt>
                <c:pt idx="18007">
                  <c:v>53822</c:v>
                </c:pt>
                <c:pt idx="18008">
                  <c:v>53825</c:v>
                </c:pt>
                <c:pt idx="18009">
                  <c:v>53828</c:v>
                </c:pt>
                <c:pt idx="18010">
                  <c:v>53831</c:v>
                </c:pt>
                <c:pt idx="18011">
                  <c:v>53834</c:v>
                </c:pt>
                <c:pt idx="18012">
                  <c:v>53837</c:v>
                </c:pt>
                <c:pt idx="18013">
                  <c:v>53840</c:v>
                </c:pt>
                <c:pt idx="18014">
                  <c:v>53843</c:v>
                </c:pt>
                <c:pt idx="18015">
                  <c:v>53846</c:v>
                </c:pt>
                <c:pt idx="18016">
                  <c:v>53849</c:v>
                </c:pt>
                <c:pt idx="18017">
                  <c:v>53852</c:v>
                </c:pt>
                <c:pt idx="18018">
                  <c:v>53855</c:v>
                </c:pt>
                <c:pt idx="18019">
                  <c:v>53858</c:v>
                </c:pt>
                <c:pt idx="18020">
                  <c:v>53861</c:v>
                </c:pt>
                <c:pt idx="18021">
                  <c:v>53864</c:v>
                </c:pt>
                <c:pt idx="18022">
                  <c:v>53867</c:v>
                </c:pt>
                <c:pt idx="18023">
                  <c:v>53870</c:v>
                </c:pt>
                <c:pt idx="18024">
                  <c:v>53873</c:v>
                </c:pt>
                <c:pt idx="18025">
                  <c:v>53876</c:v>
                </c:pt>
                <c:pt idx="18026">
                  <c:v>53879</c:v>
                </c:pt>
                <c:pt idx="18027">
                  <c:v>53882</c:v>
                </c:pt>
                <c:pt idx="18028">
                  <c:v>53885</c:v>
                </c:pt>
                <c:pt idx="18029">
                  <c:v>53888</c:v>
                </c:pt>
                <c:pt idx="18030">
                  <c:v>53891</c:v>
                </c:pt>
                <c:pt idx="18031">
                  <c:v>53894</c:v>
                </c:pt>
                <c:pt idx="18032">
                  <c:v>53897</c:v>
                </c:pt>
                <c:pt idx="18033">
                  <c:v>53900</c:v>
                </c:pt>
                <c:pt idx="18034">
                  <c:v>53903</c:v>
                </c:pt>
                <c:pt idx="18035">
                  <c:v>53906</c:v>
                </c:pt>
                <c:pt idx="18036">
                  <c:v>53909</c:v>
                </c:pt>
                <c:pt idx="18037">
                  <c:v>53912</c:v>
                </c:pt>
                <c:pt idx="18038">
                  <c:v>53915</c:v>
                </c:pt>
                <c:pt idx="18039">
                  <c:v>53918</c:v>
                </c:pt>
                <c:pt idx="18040">
                  <c:v>53921</c:v>
                </c:pt>
                <c:pt idx="18041">
                  <c:v>53924</c:v>
                </c:pt>
                <c:pt idx="18042">
                  <c:v>53927</c:v>
                </c:pt>
                <c:pt idx="18043">
                  <c:v>53930</c:v>
                </c:pt>
                <c:pt idx="18044">
                  <c:v>53933</c:v>
                </c:pt>
                <c:pt idx="18045">
                  <c:v>53936</c:v>
                </c:pt>
                <c:pt idx="18046">
                  <c:v>53939</c:v>
                </c:pt>
                <c:pt idx="18047">
                  <c:v>53942</c:v>
                </c:pt>
                <c:pt idx="18048">
                  <c:v>53945</c:v>
                </c:pt>
                <c:pt idx="18049">
                  <c:v>53948</c:v>
                </c:pt>
                <c:pt idx="18050">
                  <c:v>53951</c:v>
                </c:pt>
                <c:pt idx="18051">
                  <c:v>53954</c:v>
                </c:pt>
                <c:pt idx="18052">
                  <c:v>53957</c:v>
                </c:pt>
                <c:pt idx="18053">
                  <c:v>53960</c:v>
                </c:pt>
                <c:pt idx="18054">
                  <c:v>53963</c:v>
                </c:pt>
                <c:pt idx="18055">
                  <c:v>53966</c:v>
                </c:pt>
                <c:pt idx="18056">
                  <c:v>53969</c:v>
                </c:pt>
                <c:pt idx="18057">
                  <c:v>53972</c:v>
                </c:pt>
                <c:pt idx="18058">
                  <c:v>53975</c:v>
                </c:pt>
                <c:pt idx="18059">
                  <c:v>53978</c:v>
                </c:pt>
                <c:pt idx="18060">
                  <c:v>53981</c:v>
                </c:pt>
                <c:pt idx="18061">
                  <c:v>53984</c:v>
                </c:pt>
                <c:pt idx="18062">
                  <c:v>53987</c:v>
                </c:pt>
                <c:pt idx="18063">
                  <c:v>53990</c:v>
                </c:pt>
                <c:pt idx="18064">
                  <c:v>53993</c:v>
                </c:pt>
                <c:pt idx="18065">
                  <c:v>53996</c:v>
                </c:pt>
                <c:pt idx="18066">
                  <c:v>53999</c:v>
                </c:pt>
                <c:pt idx="18067">
                  <c:v>54002</c:v>
                </c:pt>
                <c:pt idx="18068">
                  <c:v>54005</c:v>
                </c:pt>
                <c:pt idx="18069">
                  <c:v>54008</c:v>
                </c:pt>
                <c:pt idx="18070">
                  <c:v>54011</c:v>
                </c:pt>
                <c:pt idx="18071">
                  <c:v>54014</c:v>
                </c:pt>
                <c:pt idx="18072">
                  <c:v>54017</c:v>
                </c:pt>
                <c:pt idx="18073">
                  <c:v>54020</c:v>
                </c:pt>
                <c:pt idx="18074">
                  <c:v>54023</c:v>
                </c:pt>
                <c:pt idx="18075">
                  <c:v>54026</c:v>
                </c:pt>
                <c:pt idx="18076">
                  <c:v>54029</c:v>
                </c:pt>
                <c:pt idx="18077">
                  <c:v>54032</c:v>
                </c:pt>
                <c:pt idx="18078">
                  <c:v>54035</c:v>
                </c:pt>
                <c:pt idx="18079">
                  <c:v>54038</c:v>
                </c:pt>
                <c:pt idx="18080">
                  <c:v>54041</c:v>
                </c:pt>
                <c:pt idx="18081">
                  <c:v>54044</c:v>
                </c:pt>
                <c:pt idx="18082">
                  <c:v>54047</c:v>
                </c:pt>
                <c:pt idx="18083">
                  <c:v>54050</c:v>
                </c:pt>
                <c:pt idx="18084">
                  <c:v>54053</c:v>
                </c:pt>
                <c:pt idx="18085">
                  <c:v>54056</c:v>
                </c:pt>
                <c:pt idx="18086">
                  <c:v>54059</c:v>
                </c:pt>
                <c:pt idx="18087">
                  <c:v>54062</c:v>
                </c:pt>
                <c:pt idx="18088">
                  <c:v>54065</c:v>
                </c:pt>
                <c:pt idx="18089">
                  <c:v>54068</c:v>
                </c:pt>
                <c:pt idx="18090">
                  <c:v>54071</c:v>
                </c:pt>
                <c:pt idx="18091">
                  <c:v>54074</c:v>
                </c:pt>
                <c:pt idx="18092">
                  <c:v>54077</c:v>
                </c:pt>
                <c:pt idx="18093">
                  <c:v>54080</c:v>
                </c:pt>
                <c:pt idx="18094">
                  <c:v>54083</c:v>
                </c:pt>
                <c:pt idx="18095">
                  <c:v>54086</c:v>
                </c:pt>
                <c:pt idx="18096">
                  <c:v>54089</c:v>
                </c:pt>
                <c:pt idx="18097">
                  <c:v>54092</c:v>
                </c:pt>
                <c:pt idx="18098">
                  <c:v>54095</c:v>
                </c:pt>
                <c:pt idx="18099">
                  <c:v>54098</c:v>
                </c:pt>
                <c:pt idx="18100">
                  <c:v>54101</c:v>
                </c:pt>
                <c:pt idx="18101">
                  <c:v>54104</c:v>
                </c:pt>
                <c:pt idx="18102">
                  <c:v>54107</c:v>
                </c:pt>
                <c:pt idx="18103">
                  <c:v>54110</c:v>
                </c:pt>
                <c:pt idx="18104">
                  <c:v>54113</c:v>
                </c:pt>
                <c:pt idx="18105">
                  <c:v>54116</c:v>
                </c:pt>
                <c:pt idx="18106">
                  <c:v>54119</c:v>
                </c:pt>
                <c:pt idx="18107">
                  <c:v>54122</c:v>
                </c:pt>
                <c:pt idx="18108">
                  <c:v>54125</c:v>
                </c:pt>
                <c:pt idx="18109">
                  <c:v>54128</c:v>
                </c:pt>
                <c:pt idx="18110">
                  <c:v>54131</c:v>
                </c:pt>
                <c:pt idx="18111">
                  <c:v>54134</c:v>
                </c:pt>
                <c:pt idx="18112">
                  <c:v>54137</c:v>
                </c:pt>
                <c:pt idx="18113">
                  <c:v>54140</c:v>
                </c:pt>
                <c:pt idx="18114">
                  <c:v>54143</c:v>
                </c:pt>
                <c:pt idx="18115">
                  <c:v>54146</c:v>
                </c:pt>
                <c:pt idx="18116">
                  <c:v>54149</c:v>
                </c:pt>
                <c:pt idx="18117">
                  <c:v>54152</c:v>
                </c:pt>
                <c:pt idx="18118">
                  <c:v>54155</c:v>
                </c:pt>
                <c:pt idx="18119">
                  <c:v>54158</c:v>
                </c:pt>
                <c:pt idx="18120">
                  <c:v>54161</c:v>
                </c:pt>
                <c:pt idx="18121">
                  <c:v>54164</c:v>
                </c:pt>
                <c:pt idx="18122">
                  <c:v>54167</c:v>
                </c:pt>
                <c:pt idx="18123">
                  <c:v>54170</c:v>
                </c:pt>
                <c:pt idx="18124">
                  <c:v>54173</c:v>
                </c:pt>
                <c:pt idx="18125">
                  <c:v>54176</c:v>
                </c:pt>
                <c:pt idx="18126">
                  <c:v>54179</c:v>
                </c:pt>
                <c:pt idx="18127">
                  <c:v>54182</c:v>
                </c:pt>
                <c:pt idx="18128">
                  <c:v>54185</c:v>
                </c:pt>
                <c:pt idx="18129">
                  <c:v>54188</c:v>
                </c:pt>
                <c:pt idx="18130">
                  <c:v>54191</c:v>
                </c:pt>
                <c:pt idx="18131">
                  <c:v>54194</c:v>
                </c:pt>
                <c:pt idx="18132">
                  <c:v>54197</c:v>
                </c:pt>
                <c:pt idx="18133">
                  <c:v>54200</c:v>
                </c:pt>
                <c:pt idx="18134">
                  <c:v>54203</c:v>
                </c:pt>
                <c:pt idx="18135">
                  <c:v>54206</c:v>
                </c:pt>
                <c:pt idx="18136">
                  <c:v>54209</c:v>
                </c:pt>
                <c:pt idx="18137">
                  <c:v>54212</c:v>
                </c:pt>
                <c:pt idx="18138">
                  <c:v>54215</c:v>
                </c:pt>
                <c:pt idx="18139">
                  <c:v>54218</c:v>
                </c:pt>
                <c:pt idx="18140">
                  <c:v>54221</c:v>
                </c:pt>
                <c:pt idx="18141">
                  <c:v>54224</c:v>
                </c:pt>
                <c:pt idx="18142">
                  <c:v>54227</c:v>
                </c:pt>
                <c:pt idx="18143">
                  <c:v>54230</c:v>
                </c:pt>
                <c:pt idx="18144">
                  <c:v>54233</c:v>
                </c:pt>
                <c:pt idx="18145">
                  <c:v>54236</c:v>
                </c:pt>
                <c:pt idx="18146">
                  <c:v>54239</c:v>
                </c:pt>
                <c:pt idx="18147">
                  <c:v>54242</c:v>
                </c:pt>
                <c:pt idx="18148">
                  <c:v>54245</c:v>
                </c:pt>
                <c:pt idx="18149">
                  <c:v>54248</c:v>
                </c:pt>
                <c:pt idx="18150">
                  <c:v>54251</c:v>
                </c:pt>
                <c:pt idx="18151">
                  <c:v>54254</c:v>
                </c:pt>
                <c:pt idx="18152">
                  <c:v>54257</c:v>
                </c:pt>
                <c:pt idx="18153">
                  <c:v>54260</c:v>
                </c:pt>
                <c:pt idx="18154">
                  <c:v>54263</c:v>
                </c:pt>
                <c:pt idx="18155">
                  <c:v>54266</c:v>
                </c:pt>
                <c:pt idx="18156">
                  <c:v>54269</c:v>
                </c:pt>
                <c:pt idx="18157">
                  <c:v>54272</c:v>
                </c:pt>
                <c:pt idx="18158">
                  <c:v>54275</c:v>
                </c:pt>
                <c:pt idx="18159">
                  <c:v>54278</c:v>
                </c:pt>
                <c:pt idx="18160">
                  <c:v>54281</c:v>
                </c:pt>
                <c:pt idx="18161">
                  <c:v>54284</c:v>
                </c:pt>
                <c:pt idx="18162">
                  <c:v>54287</c:v>
                </c:pt>
                <c:pt idx="18163">
                  <c:v>54290</c:v>
                </c:pt>
                <c:pt idx="18164">
                  <c:v>54293</c:v>
                </c:pt>
                <c:pt idx="18165">
                  <c:v>54296</c:v>
                </c:pt>
                <c:pt idx="18166">
                  <c:v>54299</c:v>
                </c:pt>
                <c:pt idx="18167">
                  <c:v>54302</c:v>
                </c:pt>
                <c:pt idx="18168">
                  <c:v>54305</c:v>
                </c:pt>
                <c:pt idx="18169">
                  <c:v>54308</c:v>
                </c:pt>
                <c:pt idx="18170">
                  <c:v>54311</c:v>
                </c:pt>
                <c:pt idx="18171">
                  <c:v>54314</c:v>
                </c:pt>
                <c:pt idx="18172">
                  <c:v>54317</c:v>
                </c:pt>
                <c:pt idx="18173">
                  <c:v>54320</c:v>
                </c:pt>
                <c:pt idx="18174">
                  <c:v>54323</c:v>
                </c:pt>
                <c:pt idx="18175">
                  <c:v>54326</c:v>
                </c:pt>
                <c:pt idx="18176">
                  <c:v>54329</c:v>
                </c:pt>
                <c:pt idx="18177">
                  <c:v>54332</c:v>
                </c:pt>
                <c:pt idx="18178">
                  <c:v>54335</c:v>
                </c:pt>
                <c:pt idx="18179">
                  <c:v>54338</c:v>
                </c:pt>
                <c:pt idx="18180">
                  <c:v>54341</c:v>
                </c:pt>
                <c:pt idx="18181">
                  <c:v>54344</c:v>
                </c:pt>
                <c:pt idx="18182">
                  <c:v>54347</c:v>
                </c:pt>
                <c:pt idx="18183">
                  <c:v>54350</c:v>
                </c:pt>
                <c:pt idx="18184">
                  <c:v>54353</c:v>
                </c:pt>
                <c:pt idx="18185">
                  <c:v>54356</c:v>
                </c:pt>
                <c:pt idx="18186">
                  <c:v>54359</c:v>
                </c:pt>
                <c:pt idx="18187">
                  <c:v>54362</c:v>
                </c:pt>
                <c:pt idx="18188">
                  <c:v>54365</c:v>
                </c:pt>
                <c:pt idx="18189">
                  <c:v>54368</c:v>
                </c:pt>
                <c:pt idx="18190">
                  <c:v>54371</c:v>
                </c:pt>
                <c:pt idx="18191">
                  <c:v>54374</c:v>
                </c:pt>
                <c:pt idx="18192">
                  <c:v>54377</c:v>
                </c:pt>
                <c:pt idx="18193">
                  <c:v>54380</c:v>
                </c:pt>
                <c:pt idx="18194">
                  <c:v>54383</c:v>
                </c:pt>
                <c:pt idx="18195">
                  <c:v>54386</c:v>
                </c:pt>
                <c:pt idx="18196">
                  <c:v>54389</c:v>
                </c:pt>
                <c:pt idx="18197">
                  <c:v>54392</c:v>
                </c:pt>
                <c:pt idx="18198">
                  <c:v>54395</c:v>
                </c:pt>
                <c:pt idx="18199">
                  <c:v>54398</c:v>
                </c:pt>
                <c:pt idx="18200">
                  <c:v>54401</c:v>
                </c:pt>
                <c:pt idx="18201">
                  <c:v>54404</c:v>
                </c:pt>
                <c:pt idx="18202">
                  <c:v>54407</c:v>
                </c:pt>
                <c:pt idx="18203">
                  <c:v>54410</c:v>
                </c:pt>
                <c:pt idx="18204">
                  <c:v>54413</c:v>
                </c:pt>
                <c:pt idx="18205">
                  <c:v>54416</c:v>
                </c:pt>
                <c:pt idx="18206">
                  <c:v>54419</c:v>
                </c:pt>
                <c:pt idx="18207">
                  <c:v>54422</c:v>
                </c:pt>
                <c:pt idx="18208">
                  <c:v>54425</c:v>
                </c:pt>
                <c:pt idx="18209">
                  <c:v>54428</c:v>
                </c:pt>
                <c:pt idx="18210">
                  <c:v>54431</c:v>
                </c:pt>
                <c:pt idx="18211">
                  <c:v>54434</c:v>
                </c:pt>
                <c:pt idx="18212">
                  <c:v>54437</c:v>
                </c:pt>
                <c:pt idx="18213">
                  <c:v>54440</c:v>
                </c:pt>
                <c:pt idx="18214">
                  <c:v>54443</c:v>
                </c:pt>
                <c:pt idx="18215">
                  <c:v>54446</c:v>
                </c:pt>
                <c:pt idx="18216">
                  <c:v>54449</c:v>
                </c:pt>
                <c:pt idx="18217">
                  <c:v>54452</c:v>
                </c:pt>
                <c:pt idx="18218">
                  <c:v>54455</c:v>
                </c:pt>
                <c:pt idx="18219">
                  <c:v>54458</c:v>
                </c:pt>
                <c:pt idx="18220">
                  <c:v>54461</c:v>
                </c:pt>
                <c:pt idx="18221">
                  <c:v>54464</c:v>
                </c:pt>
                <c:pt idx="18222">
                  <c:v>54467</c:v>
                </c:pt>
                <c:pt idx="18223">
                  <c:v>54470</c:v>
                </c:pt>
                <c:pt idx="18224">
                  <c:v>54473</c:v>
                </c:pt>
                <c:pt idx="18225">
                  <c:v>54476</c:v>
                </c:pt>
                <c:pt idx="18226">
                  <c:v>54479</c:v>
                </c:pt>
                <c:pt idx="18227">
                  <c:v>54482</c:v>
                </c:pt>
                <c:pt idx="18228">
                  <c:v>54485</c:v>
                </c:pt>
                <c:pt idx="18229">
                  <c:v>54488</c:v>
                </c:pt>
                <c:pt idx="18230">
                  <c:v>54491</c:v>
                </c:pt>
                <c:pt idx="18231">
                  <c:v>54494</c:v>
                </c:pt>
                <c:pt idx="18232">
                  <c:v>54497</c:v>
                </c:pt>
                <c:pt idx="18233">
                  <c:v>54500</c:v>
                </c:pt>
                <c:pt idx="18234">
                  <c:v>54503</c:v>
                </c:pt>
                <c:pt idx="18235">
                  <c:v>54506</c:v>
                </c:pt>
                <c:pt idx="18236">
                  <c:v>54509</c:v>
                </c:pt>
                <c:pt idx="18237">
                  <c:v>54512</c:v>
                </c:pt>
                <c:pt idx="18238">
                  <c:v>54515</c:v>
                </c:pt>
                <c:pt idx="18239">
                  <c:v>54518</c:v>
                </c:pt>
                <c:pt idx="18240">
                  <c:v>54521</c:v>
                </c:pt>
                <c:pt idx="18241">
                  <c:v>54524</c:v>
                </c:pt>
                <c:pt idx="18242">
                  <c:v>54527</c:v>
                </c:pt>
                <c:pt idx="18243">
                  <c:v>54530</c:v>
                </c:pt>
                <c:pt idx="18244">
                  <c:v>54533</c:v>
                </c:pt>
                <c:pt idx="18245">
                  <c:v>54536</c:v>
                </c:pt>
                <c:pt idx="18246">
                  <c:v>54539</c:v>
                </c:pt>
                <c:pt idx="18247">
                  <c:v>54542</c:v>
                </c:pt>
                <c:pt idx="18248">
                  <c:v>54545</c:v>
                </c:pt>
                <c:pt idx="18249">
                  <c:v>54548</c:v>
                </c:pt>
                <c:pt idx="18250">
                  <c:v>54551</c:v>
                </c:pt>
                <c:pt idx="18251">
                  <c:v>54554</c:v>
                </c:pt>
                <c:pt idx="18252">
                  <c:v>54557</c:v>
                </c:pt>
                <c:pt idx="18253">
                  <c:v>54560</c:v>
                </c:pt>
                <c:pt idx="18254">
                  <c:v>54563</c:v>
                </c:pt>
                <c:pt idx="18255">
                  <c:v>54566</c:v>
                </c:pt>
                <c:pt idx="18256">
                  <c:v>54569</c:v>
                </c:pt>
                <c:pt idx="18257">
                  <c:v>54572</c:v>
                </c:pt>
                <c:pt idx="18258">
                  <c:v>54575</c:v>
                </c:pt>
                <c:pt idx="18259">
                  <c:v>54578</c:v>
                </c:pt>
                <c:pt idx="18260">
                  <c:v>54581</c:v>
                </c:pt>
                <c:pt idx="18261">
                  <c:v>54584</c:v>
                </c:pt>
                <c:pt idx="18262">
                  <c:v>54587</c:v>
                </c:pt>
                <c:pt idx="18263">
                  <c:v>54590</c:v>
                </c:pt>
                <c:pt idx="18264">
                  <c:v>54593</c:v>
                </c:pt>
                <c:pt idx="18265">
                  <c:v>54596</c:v>
                </c:pt>
                <c:pt idx="18266">
                  <c:v>54599</c:v>
                </c:pt>
                <c:pt idx="18267">
                  <c:v>54602</c:v>
                </c:pt>
                <c:pt idx="18268">
                  <c:v>54605</c:v>
                </c:pt>
                <c:pt idx="18269">
                  <c:v>54608</c:v>
                </c:pt>
                <c:pt idx="18270">
                  <c:v>54611</c:v>
                </c:pt>
                <c:pt idx="18271">
                  <c:v>54614</c:v>
                </c:pt>
                <c:pt idx="18272">
                  <c:v>54617</c:v>
                </c:pt>
                <c:pt idx="18273">
                  <c:v>54620</c:v>
                </c:pt>
                <c:pt idx="18274">
                  <c:v>54623</c:v>
                </c:pt>
                <c:pt idx="18275">
                  <c:v>54626</c:v>
                </c:pt>
                <c:pt idx="18276">
                  <c:v>54629</c:v>
                </c:pt>
                <c:pt idx="18277">
                  <c:v>54632</c:v>
                </c:pt>
                <c:pt idx="18278">
                  <c:v>54635</c:v>
                </c:pt>
                <c:pt idx="18279">
                  <c:v>54638</c:v>
                </c:pt>
                <c:pt idx="18280">
                  <c:v>54641</c:v>
                </c:pt>
                <c:pt idx="18281">
                  <c:v>54644</c:v>
                </c:pt>
                <c:pt idx="18282">
                  <c:v>54647</c:v>
                </c:pt>
                <c:pt idx="18283">
                  <c:v>54650</c:v>
                </c:pt>
                <c:pt idx="18284">
                  <c:v>54653</c:v>
                </c:pt>
                <c:pt idx="18285">
                  <c:v>54656</c:v>
                </c:pt>
                <c:pt idx="18286">
                  <c:v>54659</c:v>
                </c:pt>
                <c:pt idx="18287">
                  <c:v>54662</c:v>
                </c:pt>
                <c:pt idx="18288">
                  <c:v>54665</c:v>
                </c:pt>
                <c:pt idx="18289">
                  <c:v>54668</c:v>
                </c:pt>
                <c:pt idx="18290">
                  <c:v>54671</c:v>
                </c:pt>
                <c:pt idx="18291">
                  <c:v>54674</c:v>
                </c:pt>
                <c:pt idx="18292">
                  <c:v>54677</c:v>
                </c:pt>
                <c:pt idx="18293">
                  <c:v>54680</c:v>
                </c:pt>
                <c:pt idx="18294">
                  <c:v>54683</c:v>
                </c:pt>
                <c:pt idx="18295">
                  <c:v>54686</c:v>
                </c:pt>
                <c:pt idx="18296">
                  <c:v>54689</c:v>
                </c:pt>
                <c:pt idx="18297">
                  <c:v>54692</c:v>
                </c:pt>
                <c:pt idx="18298">
                  <c:v>54695</c:v>
                </c:pt>
                <c:pt idx="18299">
                  <c:v>54698</c:v>
                </c:pt>
                <c:pt idx="18300">
                  <c:v>54701</c:v>
                </c:pt>
                <c:pt idx="18301">
                  <c:v>54704</c:v>
                </c:pt>
                <c:pt idx="18302">
                  <c:v>54707</c:v>
                </c:pt>
                <c:pt idx="18303">
                  <c:v>54710</c:v>
                </c:pt>
                <c:pt idx="18304">
                  <c:v>54713</c:v>
                </c:pt>
                <c:pt idx="18305">
                  <c:v>54716</c:v>
                </c:pt>
                <c:pt idx="18306">
                  <c:v>54719</c:v>
                </c:pt>
                <c:pt idx="18307">
                  <c:v>54722</c:v>
                </c:pt>
                <c:pt idx="18308">
                  <c:v>54725</c:v>
                </c:pt>
                <c:pt idx="18309">
                  <c:v>54728</c:v>
                </c:pt>
                <c:pt idx="18310">
                  <c:v>54731</c:v>
                </c:pt>
                <c:pt idx="18311">
                  <c:v>54734</c:v>
                </c:pt>
                <c:pt idx="18312">
                  <c:v>54737</c:v>
                </c:pt>
                <c:pt idx="18313">
                  <c:v>54740</c:v>
                </c:pt>
                <c:pt idx="18314">
                  <c:v>54743</c:v>
                </c:pt>
                <c:pt idx="18315">
                  <c:v>54746</c:v>
                </c:pt>
                <c:pt idx="18316">
                  <c:v>54749</c:v>
                </c:pt>
                <c:pt idx="18317">
                  <c:v>54752</c:v>
                </c:pt>
                <c:pt idx="18318">
                  <c:v>54755</c:v>
                </c:pt>
                <c:pt idx="18319">
                  <c:v>54758</c:v>
                </c:pt>
                <c:pt idx="18320">
                  <c:v>54761</c:v>
                </c:pt>
                <c:pt idx="18321">
                  <c:v>54764</c:v>
                </c:pt>
                <c:pt idx="18322">
                  <c:v>54767</c:v>
                </c:pt>
                <c:pt idx="18323">
                  <c:v>54770</c:v>
                </c:pt>
                <c:pt idx="18324">
                  <c:v>54773</c:v>
                </c:pt>
                <c:pt idx="18325">
                  <c:v>54776</c:v>
                </c:pt>
                <c:pt idx="18326">
                  <c:v>54779</c:v>
                </c:pt>
                <c:pt idx="18327">
                  <c:v>54782</c:v>
                </c:pt>
                <c:pt idx="18328">
                  <c:v>54785</c:v>
                </c:pt>
                <c:pt idx="18329">
                  <c:v>54788</c:v>
                </c:pt>
                <c:pt idx="18330">
                  <c:v>54791</c:v>
                </c:pt>
                <c:pt idx="18331">
                  <c:v>54794</c:v>
                </c:pt>
                <c:pt idx="18332">
                  <c:v>54797</c:v>
                </c:pt>
                <c:pt idx="18333">
                  <c:v>54800</c:v>
                </c:pt>
                <c:pt idx="18334">
                  <c:v>54803</c:v>
                </c:pt>
                <c:pt idx="18335">
                  <c:v>54806</c:v>
                </c:pt>
                <c:pt idx="18336">
                  <c:v>54809</c:v>
                </c:pt>
                <c:pt idx="18337">
                  <c:v>54812</c:v>
                </c:pt>
                <c:pt idx="18338">
                  <c:v>54815</c:v>
                </c:pt>
                <c:pt idx="18339">
                  <c:v>54818</c:v>
                </c:pt>
                <c:pt idx="18340">
                  <c:v>54821</c:v>
                </c:pt>
                <c:pt idx="18341">
                  <c:v>54824</c:v>
                </c:pt>
                <c:pt idx="18342">
                  <c:v>54827</c:v>
                </c:pt>
                <c:pt idx="18343">
                  <c:v>54830</c:v>
                </c:pt>
                <c:pt idx="18344">
                  <c:v>54833</c:v>
                </c:pt>
                <c:pt idx="18345">
                  <c:v>54836</c:v>
                </c:pt>
                <c:pt idx="18346">
                  <c:v>54839</c:v>
                </c:pt>
                <c:pt idx="18347">
                  <c:v>54842</c:v>
                </c:pt>
                <c:pt idx="18348">
                  <c:v>54845</c:v>
                </c:pt>
                <c:pt idx="18349">
                  <c:v>54848</c:v>
                </c:pt>
                <c:pt idx="18350">
                  <c:v>54851</c:v>
                </c:pt>
                <c:pt idx="18351">
                  <c:v>54854</c:v>
                </c:pt>
                <c:pt idx="18352">
                  <c:v>54857</c:v>
                </c:pt>
                <c:pt idx="18353">
                  <c:v>54860</c:v>
                </c:pt>
                <c:pt idx="18354">
                  <c:v>54863</c:v>
                </c:pt>
                <c:pt idx="18355">
                  <c:v>54866</c:v>
                </c:pt>
                <c:pt idx="18356">
                  <c:v>54869</c:v>
                </c:pt>
                <c:pt idx="18357">
                  <c:v>54872</c:v>
                </c:pt>
                <c:pt idx="18358">
                  <c:v>54875</c:v>
                </c:pt>
                <c:pt idx="18359">
                  <c:v>54878</c:v>
                </c:pt>
                <c:pt idx="18360">
                  <c:v>54881</c:v>
                </c:pt>
                <c:pt idx="18361">
                  <c:v>54884</c:v>
                </c:pt>
                <c:pt idx="18362">
                  <c:v>54887</c:v>
                </c:pt>
                <c:pt idx="18363">
                  <c:v>54890</c:v>
                </c:pt>
                <c:pt idx="18364">
                  <c:v>54893</c:v>
                </c:pt>
                <c:pt idx="18365">
                  <c:v>54896</c:v>
                </c:pt>
                <c:pt idx="18366">
                  <c:v>54899</c:v>
                </c:pt>
                <c:pt idx="18367">
                  <c:v>54902</c:v>
                </c:pt>
                <c:pt idx="18368">
                  <c:v>54905</c:v>
                </c:pt>
                <c:pt idx="18369">
                  <c:v>54908</c:v>
                </c:pt>
                <c:pt idx="18370">
                  <c:v>54911</c:v>
                </c:pt>
                <c:pt idx="18371">
                  <c:v>54914</c:v>
                </c:pt>
                <c:pt idx="18372">
                  <c:v>54917</c:v>
                </c:pt>
                <c:pt idx="18373">
                  <c:v>54920</c:v>
                </c:pt>
                <c:pt idx="18374">
                  <c:v>54923</c:v>
                </c:pt>
                <c:pt idx="18375">
                  <c:v>54926</c:v>
                </c:pt>
                <c:pt idx="18376">
                  <c:v>54929</c:v>
                </c:pt>
                <c:pt idx="18377">
                  <c:v>54932</c:v>
                </c:pt>
                <c:pt idx="18378">
                  <c:v>54935</c:v>
                </c:pt>
                <c:pt idx="18379">
                  <c:v>54938</c:v>
                </c:pt>
                <c:pt idx="18380">
                  <c:v>54941</c:v>
                </c:pt>
                <c:pt idx="18381">
                  <c:v>54944</c:v>
                </c:pt>
                <c:pt idx="18382">
                  <c:v>54947</c:v>
                </c:pt>
                <c:pt idx="18383">
                  <c:v>54950</c:v>
                </c:pt>
                <c:pt idx="18384">
                  <c:v>54953</c:v>
                </c:pt>
                <c:pt idx="18385">
                  <c:v>54956</c:v>
                </c:pt>
                <c:pt idx="18386">
                  <c:v>54959</c:v>
                </c:pt>
                <c:pt idx="18387">
                  <c:v>54962</c:v>
                </c:pt>
                <c:pt idx="18388">
                  <c:v>54965</c:v>
                </c:pt>
                <c:pt idx="18389">
                  <c:v>54968</c:v>
                </c:pt>
                <c:pt idx="18390">
                  <c:v>54971</c:v>
                </c:pt>
                <c:pt idx="18391">
                  <c:v>54974</c:v>
                </c:pt>
                <c:pt idx="18392">
                  <c:v>54977</c:v>
                </c:pt>
                <c:pt idx="18393">
                  <c:v>54980</c:v>
                </c:pt>
                <c:pt idx="18394">
                  <c:v>54983</c:v>
                </c:pt>
                <c:pt idx="18395">
                  <c:v>54986</c:v>
                </c:pt>
                <c:pt idx="18396">
                  <c:v>54989</c:v>
                </c:pt>
                <c:pt idx="18397">
                  <c:v>54992</c:v>
                </c:pt>
                <c:pt idx="18398">
                  <c:v>54995</c:v>
                </c:pt>
                <c:pt idx="18399">
                  <c:v>54998</c:v>
                </c:pt>
                <c:pt idx="18400">
                  <c:v>55001</c:v>
                </c:pt>
                <c:pt idx="18401">
                  <c:v>55004</c:v>
                </c:pt>
                <c:pt idx="18402">
                  <c:v>55007</c:v>
                </c:pt>
                <c:pt idx="18403">
                  <c:v>55010</c:v>
                </c:pt>
                <c:pt idx="18404">
                  <c:v>55013</c:v>
                </c:pt>
                <c:pt idx="18405">
                  <c:v>55016</c:v>
                </c:pt>
                <c:pt idx="18406">
                  <c:v>55019</c:v>
                </c:pt>
                <c:pt idx="18407">
                  <c:v>55022</c:v>
                </c:pt>
                <c:pt idx="18408">
                  <c:v>55025</c:v>
                </c:pt>
                <c:pt idx="18409">
                  <c:v>55028</c:v>
                </c:pt>
                <c:pt idx="18410">
                  <c:v>55031</c:v>
                </c:pt>
                <c:pt idx="18411">
                  <c:v>55034</c:v>
                </c:pt>
                <c:pt idx="18412">
                  <c:v>55037</c:v>
                </c:pt>
                <c:pt idx="18413">
                  <c:v>55040</c:v>
                </c:pt>
                <c:pt idx="18414">
                  <c:v>55043</c:v>
                </c:pt>
                <c:pt idx="18415">
                  <c:v>55046</c:v>
                </c:pt>
                <c:pt idx="18416">
                  <c:v>55049</c:v>
                </c:pt>
                <c:pt idx="18417">
                  <c:v>55052</c:v>
                </c:pt>
                <c:pt idx="18418">
                  <c:v>55055</c:v>
                </c:pt>
                <c:pt idx="18419">
                  <c:v>55058</c:v>
                </c:pt>
                <c:pt idx="18420">
                  <c:v>55061</c:v>
                </c:pt>
                <c:pt idx="18421">
                  <c:v>55064</c:v>
                </c:pt>
                <c:pt idx="18422">
                  <c:v>55067</c:v>
                </c:pt>
                <c:pt idx="18423">
                  <c:v>55070</c:v>
                </c:pt>
                <c:pt idx="18424">
                  <c:v>55073</c:v>
                </c:pt>
                <c:pt idx="18425">
                  <c:v>55076</c:v>
                </c:pt>
                <c:pt idx="18426">
                  <c:v>55079</c:v>
                </c:pt>
                <c:pt idx="18427">
                  <c:v>55082</c:v>
                </c:pt>
                <c:pt idx="18428">
                  <c:v>55085</c:v>
                </c:pt>
                <c:pt idx="18429">
                  <c:v>55088</c:v>
                </c:pt>
                <c:pt idx="18430">
                  <c:v>55091</c:v>
                </c:pt>
                <c:pt idx="18431">
                  <c:v>55094</c:v>
                </c:pt>
                <c:pt idx="18432">
                  <c:v>55097</c:v>
                </c:pt>
                <c:pt idx="18433">
                  <c:v>55100</c:v>
                </c:pt>
                <c:pt idx="18434">
                  <c:v>55103</c:v>
                </c:pt>
                <c:pt idx="18435">
                  <c:v>55106</c:v>
                </c:pt>
                <c:pt idx="18436">
                  <c:v>55109</c:v>
                </c:pt>
                <c:pt idx="18437">
                  <c:v>55112</c:v>
                </c:pt>
                <c:pt idx="18438">
                  <c:v>55115</c:v>
                </c:pt>
                <c:pt idx="18439">
                  <c:v>55118</c:v>
                </c:pt>
                <c:pt idx="18440">
                  <c:v>55121</c:v>
                </c:pt>
                <c:pt idx="18441">
                  <c:v>55124</c:v>
                </c:pt>
                <c:pt idx="18442">
                  <c:v>55127</c:v>
                </c:pt>
                <c:pt idx="18443">
                  <c:v>55130</c:v>
                </c:pt>
                <c:pt idx="18444">
                  <c:v>55133</c:v>
                </c:pt>
                <c:pt idx="18445">
                  <c:v>55136</c:v>
                </c:pt>
                <c:pt idx="18446">
                  <c:v>55139</c:v>
                </c:pt>
                <c:pt idx="18447">
                  <c:v>55142</c:v>
                </c:pt>
                <c:pt idx="18448">
                  <c:v>55145</c:v>
                </c:pt>
                <c:pt idx="18449">
                  <c:v>55148</c:v>
                </c:pt>
                <c:pt idx="18450">
                  <c:v>55151</c:v>
                </c:pt>
                <c:pt idx="18451">
                  <c:v>55154</c:v>
                </c:pt>
                <c:pt idx="18452">
                  <c:v>55157</c:v>
                </c:pt>
                <c:pt idx="18453">
                  <c:v>55160</c:v>
                </c:pt>
                <c:pt idx="18454">
                  <c:v>55163</c:v>
                </c:pt>
                <c:pt idx="18455">
                  <c:v>55166</c:v>
                </c:pt>
                <c:pt idx="18456">
                  <c:v>55169</c:v>
                </c:pt>
                <c:pt idx="18457">
                  <c:v>55172</c:v>
                </c:pt>
                <c:pt idx="18458">
                  <c:v>55175</c:v>
                </c:pt>
                <c:pt idx="18459">
                  <c:v>55178</c:v>
                </c:pt>
                <c:pt idx="18460">
                  <c:v>55181</c:v>
                </c:pt>
                <c:pt idx="18461">
                  <c:v>55184</c:v>
                </c:pt>
                <c:pt idx="18462">
                  <c:v>55187</c:v>
                </c:pt>
                <c:pt idx="18463">
                  <c:v>55190</c:v>
                </c:pt>
                <c:pt idx="18464">
                  <c:v>55193</c:v>
                </c:pt>
                <c:pt idx="18465">
                  <c:v>55196</c:v>
                </c:pt>
                <c:pt idx="18466">
                  <c:v>55199</c:v>
                </c:pt>
                <c:pt idx="18467">
                  <c:v>55202</c:v>
                </c:pt>
                <c:pt idx="18468">
                  <c:v>55205</c:v>
                </c:pt>
                <c:pt idx="18469">
                  <c:v>55208</c:v>
                </c:pt>
                <c:pt idx="18470">
                  <c:v>55211</c:v>
                </c:pt>
                <c:pt idx="18471">
                  <c:v>55214</c:v>
                </c:pt>
                <c:pt idx="18472">
                  <c:v>55217</c:v>
                </c:pt>
                <c:pt idx="18473">
                  <c:v>55220</c:v>
                </c:pt>
                <c:pt idx="18474">
                  <c:v>55223</c:v>
                </c:pt>
                <c:pt idx="18475">
                  <c:v>55226</c:v>
                </c:pt>
                <c:pt idx="18476">
                  <c:v>55229</c:v>
                </c:pt>
                <c:pt idx="18477">
                  <c:v>55232</c:v>
                </c:pt>
                <c:pt idx="18478">
                  <c:v>55235</c:v>
                </c:pt>
                <c:pt idx="18479">
                  <c:v>55238</c:v>
                </c:pt>
                <c:pt idx="18480">
                  <c:v>55241</c:v>
                </c:pt>
                <c:pt idx="18481">
                  <c:v>55244</c:v>
                </c:pt>
                <c:pt idx="18482">
                  <c:v>55247</c:v>
                </c:pt>
                <c:pt idx="18483">
                  <c:v>55250</c:v>
                </c:pt>
                <c:pt idx="18484">
                  <c:v>55253</c:v>
                </c:pt>
                <c:pt idx="18485">
                  <c:v>55256</c:v>
                </c:pt>
                <c:pt idx="18486">
                  <c:v>55259</c:v>
                </c:pt>
                <c:pt idx="18487">
                  <c:v>55262</c:v>
                </c:pt>
                <c:pt idx="18488">
                  <c:v>55265</c:v>
                </c:pt>
                <c:pt idx="18489">
                  <c:v>55268</c:v>
                </c:pt>
                <c:pt idx="18490">
                  <c:v>55271</c:v>
                </c:pt>
                <c:pt idx="18491">
                  <c:v>55274</c:v>
                </c:pt>
                <c:pt idx="18492">
                  <c:v>55277</c:v>
                </c:pt>
                <c:pt idx="18493">
                  <c:v>55280</c:v>
                </c:pt>
                <c:pt idx="18494">
                  <c:v>55283</c:v>
                </c:pt>
                <c:pt idx="18495">
                  <c:v>55286</c:v>
                </c:pt>
                <c:pt idx="18496">
                  <c:v>55289</c:v>
                </c:pt>
                <c:pt idx="18497">
                  <c:v>55292</c:v>
                </c:pt>
                <c:pt idx="18498">
                  <c:v>55295</c:v>
                </c:pt>
                <c:pt idx="18499">
                  <c:v>55298</c:v>
                </c:pt>
                <c:pt idx="18500">
                  <c:v>55301</c:v>
                </c:pt>
                <c:pt idx="18501">
                  <c:v>55304</c:v>
                </c:pt>
                <c:pt idx="18502">
                  <c:v>55307</c:v>
                </c:pt>
                <c:pt idx="18503">
                  <c:v>55310</c:v>
                </c:pt>
                <c:pt idx="18504">
                  <c:v>55313</c:v>
                </c:pt>
                <c:pt idx="18505">
                  <c:v>55316</c:v>
                </c:pt>
                <c:pt idx="18506">
                  <c:v>55319</c:v>
                </c:pt>
                <c:pt idx="18507">
                  <c:v>55322</c:v>
                </c:pt>
                <c:pt idx="18508">
                  <c:v>55325</c:v>
                </c:pt>
                <c:pt idx="18509">
                  <c:v>55328</c:v>
                </c:pt>
                <c:pt idx="18510">
                  <c:v>55331</c:v>
                </c:pt>
                <c:pt idx="18511">
                  <c:v>55334</c:v>
                </c:pt>
                <c:pt idx="18512">
                  <c:v>55337</c:v>
                </c:pt>
                <c:pt idx="18513">
                  <c:v>55340</c:v>
                </c:pt>
                <c:pt idx="18514">
                  <c:v>55343</c:v>
                </c:pt>
                <c:pt idx="18515">
                  <c:v>55346</c:v>
                </c:pt>
                <c:pt idx="18516">
                  <c:v>55349</c:v>
                </c:pt>
                <c:pt idx="18517">
                  <c:v>55352</c:v>
                </c:pt>
                <c:pt idx="18518">
                  <c:v>55355</c:v>
                </c:pt>
                <c:pt idx="18519">
                  <c:v>55358</c:v>
                </c:pt>
                <c:pt idx="18520">
                  <c:v>55361</c:v>
                </c:pt>
                <c:pt idx="18521">
                  <c:v>55364</c:v>
                </c:pt>
                <c:pt idx="18522">
                  <c:v>55367</c:v>
                </c:pt>
                <c:pt idx="18523">
                  <c:v>55370</c:v>
                </c:pt>
                <c:pt idx="18524">
                  <c:v>55373</c:v>
                </c:pt>
                <c:pt idx="18525">
                  <c:v>55376</c:v>
                </c:pt>
                <c:pt idx="18526">
                  <c:v>55379</c:v>
                </c:pt>
                <c:pt idx="18527">
                  <c:v>55382</c:v>
                </c:pt>
                <c:pt idx="18528">
                  <c:v>55385</c:v>
                </c:pt>
                <c:pt idx="18529">
                  <c:v>55388</c:v>
                </c:pt>
                <c:pt idx="18530">
                  <c:v>55391</c:v>
                </c:pt>
                <c:pt idx="18531">
                  <c:v>55394</c:v>
                </c:pt>
                <c:pt idx="18532">
                  <c:v>55397</c:v>
                </c:pt>
                <c:pt idx="18533">
                  <c:v>55400</c:v>
                </c:pt>
                <c:pt idx="18534">
                  <c:v>55403</c:v>
                </c:pt>
                <c:pt idx="18535">
                  <c:v>55406</c:v>
                </c:pt>
                <c:pt idx="18536">
                  <c:v>55409</c:v>
                </c:pt>
                <c:pt idx="18537">
                  <c:v>55412</c:v>
                </c:pt>
                <c:pt idx="18538">
                  <c:v>55415</c:v>
                </c:pt>
                <c:pt idx="18539">
                  <c:v>55418</c:v>
                </c:pt>
                <c:pt idx="18540">
                  <c:v>55421</c:v>
                </c:pt>
                <c:pt idx="18541">
                  <c:v>55424</c:v>
                </c:pt>
                <c:pt idx="18542">
                  <c:v>55427</c:v>
                </c:pt>
                <c:pt idx="18543">
                  <c:v>55430</c:v>
                </c:pt>
                <c:pt idx="18544">
                  <c:v>55433</c:v>
                </c:pt>
                <c:pt idx="18545">
                  <c:v>55436</c:v>
                </c:pt>
                <c:pt idx="18546">
                  <c:v>55439</c:v>
                </c:pt>
                <c:pt idx="18547">
                  <c:v>55442</c:v>
                </c:pt>
                <c:pt idx="18548">
                  <c:v>55445</c:v>
                </c:pt>
                <c:pt idx="18549">
                  <c:v>55448</c:v>
                </c:pt>
                <c:pt idx="18550">
                  <c:v>55451</c:v>
                </c:pt>
                <c:pt idx="18551">
                  <c:v>55454</c:v>
                </c:pt>
                <c:pt idx="18552">
                  <c:v>55457</c:v>
                </c:pt>
                <c:pt idx="18553">
                  <c:v>55460</c:v>
                </c:pt>
                <c:pt idx="18554">
                  <c:v>55463</c:v>
                </c:pt>
                <c:pt idx="18555">
                  <c:v>55466</c:v>
                </c:pt>
                <c:pt idx="18556">
                  <c:v>55469</c:v>
                </c:pt>
                <c:pt idx="18557">
                  <c:v>55472</c:v>
                </c:pt>
                <c:pt idx="18558">
                  <c:v>55475</c:v>
                </c:pt>
                <c:pt idx="18559">
                  <c:v>55478</c:v>
                </c:pt>
                <c:pt idx="18560">
                  <c:v>55481</c:v>
                </c:pt>
                <c:pt idx="18561">
                  <c:v>55484</c:v>
                </c:pt>
                <c:pt idx="18562">
                  <c:v>55487</c:v>
                </c:pt>
                <c:pt idx="18563">
                  <c:v>55490</c:v>
                </c:pt>
                <c:pt idx="18564">
                  <c:v>55493</c:v>
                </c:pt>
                <c:pt idx="18565">
                  <c:v>55496</c:v>
                </c:pt>
                <c:pt idx="18566">
                  <c:v>55499</c:v>
                </c:pt>
                <c:pt idx="18567">
                  <c:v>55502</c:v>
                </c:pt>
                <c:pt idx="18568">
                  <c:v>55505</c:v>
                </c:pt>
                <c:pt idx="18569">
                  <c:v>55508</c:v>
                </c:pt>
                <c:pt idx="18570">
                  <c:v>55511</c:v>
                </c:pt>
                <c:pt idx="18571">
                  <c:v>55514</c:v>
                </c:pt>
                <c:pt idx="18572">
                  <c:v>55517</c:v>
                </c:pt>
                <c:pt idx="18573">
                  <c:v>55520</c:v>
                </c:pt>
                <c:pt idx="18574">
                  <c:v>55523</c:v>
                </c:pt>
                <c:pt idx="18575">
                  <c:v>55526</c:v>
                </c:pt>
                <c:pt idx="18576">
                  <c:v>55529</c:v>
                </c:pt>
                <c:pt idx="18577">
                  <c:v>55532</c:v>
                </c:pt>
                <c:pt idx="18578">
                  <c:v>55535</c:v>
                </c:pt>
                <c:pt idx="18579">
                  <c:v>55538</c:v>
                </c:pt>
                <c:pt idx="18580">
                  <c:v>55541</c:v>
                </c:pt>
                <c:pt idx="18581">
                  <c:v>55544</c:v>
                </c:pt>
                <c:pt idx="18582">
                  <c:v>55547</c:v>
                </c:pt>
                <c:pt idx="18583">
                  <c:v>55550</c:v>
                </c:pt>
                <c:pt idx="18584">
                  <c:v>55553</c:v>
                </c:pt>
                <c:pt idx="18585">
                  <c:v>55556</c:v>
                </c:pt>
                <c:pt idx="18586">
                  <c:v>55559</c:v>
                </c:pt>
                <c:pt idx="18587">
                  <c:v>55562</c:v>
                </c:pt>
                <c:pt idx="18588">
                  <c:v>55565</c:v>
                </c:pt>
                <c:pt idx="18589">
                  <c:v>55568</c:v>
                </c:pt>
                <c:pt idx="18590">
                  <c:v>55571</c:v>
                </c:pt>
                <c:pt idx="18591">
                  <c:v>55574</c:v>
                </c:pt>
                <c:pt idx="18592">
                  <c:v>55577</c:v>
                </c:pt>
                <c:pt idx="18593">
                  <c:v>55580</c:v>
                </c:pt>
                <c:pt idx="18594">
                  <c:v>55583</c:v>
                </c:pt>
                <c:pt idx="18595">
                  <c:v>55586</c:v>
                </c:pt>
                <c:pt idx="18596">
                  <c:v>55589</c:v>
                </c:pt>
                <c:pt idx="18597">
                  <c:v>55592</c:v>
                </c:pt>
                <c:pt idx="18598">
                  <c:v>55595</c:v>
                </c:pt>
                <c:pt idx="18599">
                  <c:v>55598</c:v>
                </c:pt>
                <c:pt idx="18600">
                  <c:v>55601</c:v>
                </c:pt>
                <c:pt idx="18601">
                  <c:v>55604</c:v>
                </c:pt>
                <c:pt idx="18602">
                  <c:v>55607</c:v>
                </c:pt>
                <c:pt idx="18603">
                  <c:v>55610</c:v>
                </c:pt>
                <c:pt idx="18604">
                  <c:v>55613</c:v>
                </c:pt>
                <c:pt idx="18605">
                  <c:v>55616</c:v>
                </c:pt>
                <c:pt idx="18606">
                  <c:v>55619</c:v>
                </c:pt>
                <c:pt idx="18607">
                  <c:v>55622</c:v>
                </c:pt>
                <c:pt idx="18608">
                  <c:v>55625</c:v>
                </c:pt>
                <c:pt idx="18609">
                  <c:v>55628</c:v>
                </c:pt>
                <c:pt idx="18610">
                  <c:v>55631</c:v>
                </c:pt>
                <c:pt idx="18611">
                  <c:v>55634</c:v>
                </c:pt>
                <c:pt idx="18612">
                  <c:v>55637</c:v>
                </c:pt>
                <c:pt idx="18613">
                  <c:v>55640</c:v>
                </c:pt>
                <c:pt idx="18614">
                  <c:v>55643</c:v>
                </c:pt>
                <c:pt idx="18615">
                  <c:v>55646</c:v>
                </c:pt>
                <c:pt idx="18616">
                  <c:v>55649</c:v>
                </c:pt>
                <c:pt idx="18617">
                  <c:v>55652</c:v>
                </c:pt>
                <c:pt idx="18618">
                  <c:v>55655</c:v>
                </c:pt>
                <c:pt idx="18619">
                  <c:v>55658</c:v>
                </c:pt>
                <c:pt idx="18620">
                  <c:v>55661</c:v>
                </c:pt>
                <c:pt idx="18621">
                  <c:v>55664</c:v>
                </c:pt>
                <c:pt idx="18622">
                  <c:v>55667</c:v>
                </c:pt>
                <c:pt idx="18623">
                  <c:v>55670</c:v>
                </c:pt>
                <c:pt idx="18624">
                  <c:v>55673</c:v>
                </c:pt>
                <c:pt idx="18625">
                  <c:v>55676</c:v>
                </c:pt>
                <c:pt idx="18626">
                  <c:v>55679</c:v>
                </c:pt>
                <c:pt idx="18627">
                  <c:v>55682</c:v>
                </c:pt>
                <c:pt idx="18628">
                  <c:v>55685</c:v>
                </c:pt>
                <c:pt idx="18629">
                  <c:v>55688</c:v>
                </c:pt>
                <c:pt idx="18630">
                  <c:v>55691</c:v>
                </c:pt>
                <c:pt idx="18631">
                  <c:v>55694</c:v>
                </c:pt>
                <c:pt idx="18632">
                  <c:v>55697</c:v>
                </c:pt>
                <c:pt idx="18633">
                  <c:v>55700</c:v>
                </c:pt>
                <c:pt idx="18634">
                  <c:v>55703</c:v>
                </c:pt>
                <c:pt idx="18635">
                  <c:v>55706</c:v>
                </c:pt>
                <c:pt idx="18636">
                  <c:v>55709</c:v>
                </c:pt>
                <c:pt idx="18637">
                  <c:v>55712</c:v>
                </c:pt>
                <c:pt idx="18638">
                  <c:v>55715</c:v>
                </c:pt>
                <c:pt idx="18639">
                  <c:v>55718</c:v>
                </c:pt>
                <c:pt idx="18640">
                  <c:v>55721</c:v>
                </c:pt>
                <c:pt idx="18641">
                  <c:v>55724</c:v>
                </c:pt>
                <c:pt idx="18642">
                  <c:v>55727</c:v>
                </c:pt>
                <c:pt idx="18643">
                  <c:v>55730</c:v>
                </c:pt>
                <c:pt idx="18644">
                  <c:v>55733</c:v>
                </c:pt>
                <c:pt idx="18645">
                  <c:v>55736</c:v>
                </c:pt>
                <c:pt idx="18646">
                  <c:v>55739</c:v>
                </c:pt>
                <c:pt idx="18647">
                  <c:v>55742</c:v>
                </c:pt>
                <c:pt idx="18648">
                  <c:v>55745</c:v>
                </c:pt>
                <c:pt idx="18649">
                  <c:v>55748</c:v>
                </c:pt>
                <c:pt idx="18650">
                  <c:v>55751</c:v>
                </c:pt>
                <c:pt idx="18651">
                  <c:v>55754</c:v>
                </c:pt>
                <c:pt idx="18652">
                  <c:v>55757</c:v>
                </c:pt>
                <c:pt idx="18653">
                  <c:v>55760</c:v>
                </c:pt>
                <c:pt idx="18654">
                  <c:v>55763</c:v>
                </c:pt>
                <c:pt idx="18655">
                  <c:v>55766</c:v>
                </c:pt>
                <c:pt idx="18656">
                  <c:v>55769</c:v>
                </c:pt>
                <c:pt idx="18657">
                  <c:v>55772</c:v>
                </c:pt>
                <c:pt idx="18658">
                  <c:v>55775</c:v>
                </c:pt>
                <c:pt idx="18659">
                  <c:v>55778</c:v>
                </c:pt>
                <c:pt idx="18660">
                  <c:v>55781</c:v>
                </c:pt>
                <c:pt idx="18661">
                  <c:v>55784</c:v>
                </c:pt>
                <c:pt idx="18662">
                  <c:v>55787</c:v>
                </c:pt>
                <c:pt idx="18663">
                  <c:v>55790</c:v>
                </c:pt>
                <c:pt idx="18664">
                  <c:v>55793</c:v>
                </c:pt>
                <c:pt idx="18665">
                  <c:v>55796</c:v>
                </c:pt>
                <c:pt idx="18666">
                  <c:v>55799</c:v>
                </c:pt>
                <c:pt idx="18667">
                  <c:v>55802</c:v>
                </c:pt>
                <c:pt idx="18668">
                  <c:v>55805</c:v>
                </c:pt>
                <c:pt idx="18669">
                  <c:v>55808</c:v>
                </c:pt>
                <c:pt idx="18670">
                  <c:v>55811</c:v>
                </c:pt>
                <c:pt idx="18671">
                  <c:v>55814</c:v>
                </c:pt>
                <c:pt idx="18672">
                  <c:v>55817</c:v>
                </c:pt>
                <c:pt idx="18673">
                  <c:v>55820</c:v>
                </c:pt>
                <c:pt idx="18674">
                  <c:v>55823</c:v>
                </c:pt>
                <c:pt idx="18675">
                  <c:v>55826</c:v>
                </c:pt>
                <c:pt idx="18676">
                  <c:v>55829</c:v>
                </c:pt>
                <c:pt idx="18677">
                  <c:v>55832</c:v>
                </c:pt>
                <c:pt idx="18678">
                  <c:v>55835</c:v>
                </c:pt>
                <c:pt idx="18679">
                  <c:v>55838</c:v>
                </c:pt>
                <c:pt idx="18680">
                  <c:v>55841</c:v>
                </c:pt>
                <c:pt idx="18681">
                  <c:v>55844</c:v>
                </c:pt>
                <c:pt idx="18682">
                  <c:v>55847</c:v>
                </c:pt>
                <c:pt idx="18683">
                  <c:v>55850</c:v>
                </c:pt>
                <c:pt idx="18684">
                  <c:v>55853</c:v>
                </c:pt>
                <c:pt idx="18685">
                  <c:v>55856</c:v>
                </c:pt>
                <c:pt idx="18686">
                  <c:v>55859</c:v>
                </c:pt>
                <c:pt idx="18687">
                  <c:v>55862</c:v>
                </c:pt>
                <c:pt idx="18688">
                  <c:v>55865</c:v>
                </c:pt>
                <c:pt idx="18689">
                  <c:v>55868</c:v>
                </c:pt>
                <c:pt idx="18690">
                  <c:v>55871</c:v>
                </c:pt>
                <c:pt idx="18691">
                  <c:v>55874</c:v>
                </c:pt>
                <c:pt idx="18692">
                  <c:v>55877</c:v>
                </c:pt>
                <c:pt idx="18693">
                  <c:v>55880</c:v>
                </c:pt>
                <c:pt idx="18694">
                  <c:v>55883</c:v>
                </c:pt>
                <c:pt idx="18695">
                  <c:v>55886</c:v>
                </c:pt>
                <c:pt idx="18696">
                  <c:v>55889</c:v>
                </c:pt>
                <c:pt idx="18697">
                  <c:v>55892</c:v>
                </c:pt>
                <c:pt idx="18698">
                  <c:v>55895</c:v>
                </c:pt>
                <c:pt idx="18699">
                  <c:v>55898</c:v>
                </c:pt>
                <c:pt idx="18700">
                  <c:v>55901</c:v>
                </c:pt>
                <c:pt idx="18701">
                  <c:v>55904</c:v>
                </c:pt>
                <c:pt idx="18702">
                  <c:v>55907</c:v>
                </c:pt>
                <c:pt idx="18703">
                  <c:v>55910</c:v>
                </c:pt>
                <c:pt idx="18704">
                  <c:v>55913</c:v>
                </c:pt>
                <c:pt idx="18705">
                  <c:v>55916</c:v>
                </c:pt>
                <c:pt idx="18706">
                  <c:v>55919</c:v>
                </c:pt>
                <c:pt idx="18707">
                  <c:v>55922</c:v>
                </c:pt>
                <c:pt idx="18708">
                  <c:v>55925</c:v>
                </c:pt>
                <c:pt idx="18709">
                  <c:v>55928</c:v>
                </c:pt>
                <c:pt idx="18710">
                  <c:v>55931</c:v>
                </c:pt>
                <c:pt idx="18711">
                  <c:v>55934</c:v>
                </c:pt>
                <c:pt idx="18712">
                  <c:v>55937</c:v>
                </c:pt>
                <c:pt idx="18713">
                  <c:v>55940</c:v>
                </c:pt>
                <c:pt idx="18714">
                  <c:v>55943</c:v>
                </c:pt>
                <c:pt idx="18715">
                  <c:v>55946</c:v>
                </c:pt>
                <c:pt idx="18716">
                  <c:v>55949</c:v>
                </c:pt>
                <c:pt idx="18717">
                  <c:v>55952</c:v>
                </c:pt>
                <c:pt idx="18718">
                  <c:v>55955</c:v>
                </c:pt>
                <c:pt idx="18719">
                  <c:v>55958</c:v>
                </c:pt>
                <c:pt idx="18720">
                  <c:v>55961</c:v>
                </c:pt>
                <c:pt idx="18721">
                  <c:v>55964</c:v>
                </c:pt>
                <c:pt idx="18722">
                  <c:v>55967</c:v>
                </c:pt>
                <c:pt idx="18723">
                  <c:v>55970</c:v>
                </c:pt>
                <c:pt idx="18724">
                  <c:v>55973</c:v>
                </c:pt>
                <c:pt idx="18725">
                  <c:v>55976</c:v>
                </c:pt>
                <c:pt idx="18726">
                  <c:v>55979</c:v>
                </c:pt>
                <c:pt idx="18727">
                  <c:v>55982</c:v>
                </c:pt>
                <c:pt idx="18728">
                  <c:v>55985</c:v>
                </c:pt>
                <c:pt idx="18729">
                  <c:v>55988</c:v>
                </c:pt>
                <c:pt idx="18730">
                  <c:v>55991</c:v>
                </c:pt>
                <c:pt idx="18731">
                  <c:v>55994</c:v>
                </c:pt>
                <c:pt idx="18732">
                  <c:v>55997</c:v>
                </c:pt>
                <c:pt idx="18733">
                  <c:v>56000</c:v>
                </c:pt>
                <c:pt idx="18734">
                  <c:v>56003</c:v>
                </c:pt>
                <c:pt idx="18735">
                  <c:v>56006</c:v>
                </c:pt>
                <c:pt idx="18736">
                  <c:v>56009</c:v>
                </c:pt>
                <c:pt idx="18737">
                  <c:v>56012</c:v>
                </c:pt>
                <c:pt idx="18738">
                  <c:v>56015</c:v>
                </c:pt>
                <c:pt idx="18739">
                  <c:v>56018</c:v>
                </c:pt>
                <c:pt idx="18740">
                  <c:v>56021</c:v>
                </c:pt>
                <c:pt idx="18741">
                  <c:v>56024</c:v>
                </c:pt>
                <c:pt idx="18742">
                  <c:v>56027</c:v>
                </c:pt>
                <c:pt idx="18743">
                  <c:v>56030</c:v>
                </c:pt>
                <c:pt idx="18744">
                  <c:v>56033</c:v>
                </c:pt>
                <c:pt idx="18745">
                  <c:v>56036</c:v>
                </c:pt>
                <c:pt idx="18746">
                  <c:v>56039</c:v>
                </c:pt>
                <c:pt idx="18747">
                  <c:v>56042</c:v>
                </c:pt>
                <c:pt idx="18748">
                  <c:v>56045</c:v>
                </c:pt>
                <c:pt idx="18749">
                  <c:v>56048</c:v>
                </c:pt>
                <c:pt idx="18750">
                  <c:v>56051</c:v>
                </c:pt>
                <c:pt idx="18751">
                  <c:v>56054</c:v>
                </c:pt>
                <c:pt idx="18752">
                  <c:v>56057</c:v>
                </c:pt>
                <c:pt idx="18753">
                  <c:v>56060</c:v>
                </c:pt>
                <c:pt idx="18754">
                  <c:v>56063</c:v>
                </c:pt>
                <c:pt idx="18755">
                  <c:v>56066</c:v>
                </c:pt>
                <c:pt idx="18756">
                  <c:v>56069</c:v>
                </c:pt>
                <c:pt idx="18757">
                  <c:v>56072</c:v>
                </c:pt>
                <c:pt idx="18758">
                  <c:v>56075</c:v>
                </c:pt>
                <c:pt idx="18759">
                  <c:v>56078</c:v>
                </c:pt>
                <c:pt idx="18760">
                  <c:v>56081</c:v>
                </c:pt>
                <c:pt idx="18761">
                  <c:v>56084</c:v>
                </c:pt>
                <c:pt idx="18762">
                  <c:v>56087</c:v>
                </c:pt>
                <c:pt idx="18763">
                  <c:v>56090</c:v>
                </c:pt>
                <c:pt idx="18764">
                  <c:v>56093</c:v>
                </c:pt>
                <c:pt idx="18765">
                  <c:v>56096</c:v>
                </c:pt>
                <c:pt idx="18766">
                  <c:v>56099</c:v>
                </c:pt>
                <c:pt idx="18767">
                  <c:v>56102</c:v>
                </c:pt>
                <c:pt idx="18768">
                  <c:v>56105</c:v>
                </c:pt>
                <c:pt idx="18769">
                  <c:v>56108</c:v>
                </c:pt>
                <c:pt idx="18770">
                  <c:v>56111</c:v>
                </c:pt>
                <c:pt idx="18771">
                  <c:v>56114</c:v>
                </c:pt>
                <c:pt idx="18772">
                  <c:v>56117</c:v>
                </c:pt>
                <c:pt idx="18773">
                  <c:v>56120</c:v>
                </c:pt>
                <c:pt idx="18774">
                  <c:v>56123</c:v>
                </c:pt>
                <c:pt idx="18775">
                  <c:v>56126</c:v>
                </c:pt>
                <c:pt idx="18776">
                  <c:v>56129</c:v>
                </c:pt>
                <c:pt idx="18777">
                  <c:v>56132</c:v>
                </c:pt>
                <c:pt idx="18778">
                  <c:v>56135</c:v>
                </c:pt>
                <c:pt idx="18779">
                  <c:v>56138</c:v>
                </c:pt>
                <c:pt idx="18780">
                  <c:v>56141</c:v>
                </c:pt>
                <c:pt idx="18781">
                  <c:v>56144</c:v>
                </c:pt>
                <c:pt idx="18782">
                  <c:v>56147</c:v>
                </c:pt>
                <c:pt idx="18783">
                  <c:v>56150</c:v>
                </c:pt>
                <c:pt idx="18784">
                  <c:v>56153</c:v>
                </c:pt>
                <c:pt idx="18785">
                  <c:v>56156</c:v>
                </c:pt>
                <c:pt idx="18786">
                  <c:v>56159</c:v>
                </c:pt>
                <c:pt idx="18787">
                  <c:v>56162</c:v>
                </c:pt>
                <c:pt idx="18788">
                  <c:v>56165</c:v>
                </c:pt>
                <c:pt idx="18789">
                  <c:v>56168</c:v>
                </c:pt>
                <c:pt idx="18790">
                  <c:v>56171</c:v>
                </c:pt>
                <c:pt idx="18791">
                  <c:v>56174</c:v>
                </c:pt>
                <c:pt idx="18792">
                  <c:v>56177</c:v>
                </c:pt>
                <c:pt idx="18793">
                  <c:v>56180</c:v>
                </c:pt>
                <c:pt idx="18794">
                  <c:v>56183</c:v>
                </c:pt>
                <c:pt idx="18795">
                  <c:v>56186</c:v>
                </c:pt>
                <c:pt idx="18796">
                  <c:v>56189</c:v>
                </c:pt>
                <c:pt idx="18797">
                  <c:v>56192</c:v>
                </c:pt>
                <c:pt idx="18798">
                  <c:v>56195</c:v>
                </c:pt>
                <c:pt idx="18799">
                  <c:v>56198</c:v>
                </c:pt>
                <c:pt idx="18800">
                  <c:v>56201</c:v>
                </c:pt>
                <c:pt idx="18801">
                  <c:v>56204</c:v>
                </c:pt>
                <c:pt idx="18802">
                  <c:v>56207</c:v>
                </c:pt>
                <c:pt idx="18803">
                  <c:v>56210</c:v>
                </c:pt>
                <c:pt idx="18804">
                  <c:v>56213</c:v>
                </c:pt>
                <c:pt idx="18805">
                  <c:v>56216</c:v>
                </c:pt>
                <c:pt idx="18806">
                  <c:v>56219</c:v>
                </c:pt>
                <c:pt idx="18807">
                  <c:v>56222</c:v>
                </c:pt>
                <c:pt idx="18808">
                  <c:v>56225</c:v>
                </c:pt>
                <c:pt idx="18809">
                  <c:v>56228</c:v>
                </c:pt>
                <c:pt idx="18810">
                  <c:v>56231</c:v>
                </c:pt>
                <c:pt idx="18811">
                  <c:v>56234</c:v>
                </c:pt>
                <c:pt idx="18812">
                  <c:v>56237</c:v>
                </c:pt>
                <c:pt idx="18813">
                  <c:v>56240</c:v>
                </c:pt>
                <c:pt idx="18814">
                  <c:v>56243</c:v>
                </c:pt>
                <c:pt idx="18815">
                  <c:v>56246</c:v>
                </c:pt>
                <c:pt idx="18816">
                  <c:v>56249</c:v>
                </c:pt>
                <c:pt idx="18817">
                  <c:v>56252</c:v>
                </c:pt>
                <c:pt idx="18818">
                  <c:v>56255</c:v>
                </c:pt>
                <c:pt idx="18819">
                  <c:v>56258</c:v>
                </c:pt>
                <c:pt idx="18820">
                  <c:v>56261</c:v>
                </c:pt>
                <c:pt idx="18821">
                  <c:v>56264</c:v>
                </c:pt>
                <c:pt idx="18822">
                  <c:v>56267</c:v>
                </c:pt>
                <c:pt idx="18823">
                  <c:v>56270</c:v>
                </c:pt>
                <c:pt idx="18824">
                  <c:v>56273</c:v>
                </c:pt>
                <c:pt idx="18825">
                  <c:v>56276</c:v>
                </c:pt>
                <c:pt idx="18826">
                  <c:v>56279</c:v>
                </c:pt>
                <c:pt idx="18827">
                  <c:v>56282</c:v>
                </c:pt>
                <c:pt idx="18828">
                  <c:v>56285</c:v>
                </c:pt>
                <c:pt idx="18829">
                  <c:v>56288</c:v>
                </c:pt>
                <c:pt idx="18830">
                  <c:v>56291</c:v>
                </c:pt>
                <c:pt idx="18831">
                  <c:v>56294</c:v>
                </c:pt>
                <c:pt idx="18832">
                  <c:v>56297</c:v>
                </c:pt>
                <c:pt idx="18833">
                  <c:v>56300</c:v>
                </c:pt>
                <c:pt idx="18834">
                  <c:v>56303</c:v>
                </c:pt>
                <c:pt idx="18835">
                  <c:v>56306</c:v>
                </c:pt>
                <c:pt idx="18836">
                  <c:v>56309</c:v>
                </c:pt>
                <c:pt idx="18837">
                  <c:v>56312</c:v>
                </c:pt>
                <c:pt idx="18838">
                  <c:v>56315</c:v>
                </c:pt>
                <c:pt idx="18839">
                  <c:v>56318</c:v>
                </c:pt>
                <c:pt idx="18840">
                  <c:v>56321</c:v>
                </c:pt>
                <c:pt idx="18841">
                  <c:v>56324</c:v>
                </c:pt>
                <c:pt idx="18842">
                  <c:v>56327</c:v>
                </c:pt>
                <c:pt idx="18843">
                  <c:v>56330</c:v>
                </c:pt>
                <c:pt idx="18844">
                  <c:v>56333</c:v>
                </c:pt>
                <c:pt idx="18845">
                  <c:v>56336</c:v>
                </c:pt>
                <c:pt idx="18846">
                  <c:v>56339</c:v>
                </c:pt>
                <c:pt idx="18847">
                  <c:v>56342</c:v>
                </c:pt>
                <c:pt idx="18848">
                  <c:v>56345</c:v>
                </c:pt>
                <c:pt idx="18849">
                  <c:v>56348</c:v>
                </c:pt>
                <c:pt idx="18850">
                  <c:v>56351</c:v>
                </c:pt>
                <c:pt idx="18851">
                  <c:v>56354</c:v>
                </c:pt>
                <c:pt idx="18852">
                  <c:v>56357</c:v>
                </c:pt>
                <c:pt idx="18853">
                  <c:v>56360</c:v>
                </c:pt>
                <c:pt idx="18854">
                  <c:v>56363</c:v>
                </c:pt>
                <c:pt idx="18855">
                  <c:v>56366</c:v>
                </c:pt>
                <c:pt idx="18856">
                  <c:v>56369</c:v>
                </c:pt>
                <c:pt idx="18857">
                  <c:v>56372</c:v>
                </c:pt>
                <c:pt idx="18858">
                  <c:v>56375</c:v>
                </c:pt>
                <c:pt idx="18859">
                  <c:v>56378</c:v>
                </c:pt>
                <c:pt idx="18860">
                  <c:v>56381</c:v>
                </c:pt>
                <c:pt idx="18861">
                  <c:v>56384</c:v>
                </c:pt>
                <c:pt idx="18862">
                  <c:v>56387</c:v>
                </c:pt>
                <c:pt idx="18863">
                  <c:v>56390</c:v>
                </c:pt>
                <c:pt idx="18864">
                  <c:v>56393</c:v>
                </c:pt>
                <c:pt idx="18865">
                  <c:v>56396</c:v>
                </c:pt>
                <c:pt idx="18866">
                  <c:v>56399</c:v>
                </c:pt>
                <c:pt idx="18867">
                  <c:v>56402</c:v>
                </c:pt>
                <c:pt idx="18868">
                  <c:v>56405</c:v>
                </c:pt>
                <c:pt idx="18869">
                  <c:v>56408</c:v>
                </c:pt>
                <c:pt idx="18870">
                  <c:v>56411</c:v>
                </c:pt>
                <c:pt idx="18871">
                  <c:v>56414</c:v>
                </c:pt>
                <c:pt idx="18872">
                  <c:v>56417</c:v>
                </c:pt>
                <c:pt idx="18873">
                  <c:v>56420</c:v>
                </c:pt>
                <c:pt idx="18874">
                  <c:v>56423</c:v>
                </c:pt>
                <c:pt idx="18875">
                  <c:v>56426</c:v>
                </c:pt>
                <c:pt idx="18876">
                  <c:v>56429</c:v>
                </c:pt>
                <c:pt idx="18877">
                  <c:v>56432</c:v>
                </c:pt>
                <c:pt idx="18878">
                  <c:v>56435</c:v>
                </c:pt>
                <c:pt idx="18879">
                  <c:v>56438</c:v>
                </c:pt>
                <c:pt idx="18880">
                  <c:v>56441</c:v>
                </c:pt>
                <c:pt idx="18881">
                  <c:v>56444</c:v>
                </c:pt>
                <c:pt idx="18882">
                  <c:v>56447</c:v>
                </c:pt>
                <c:pt idx="18883">
                  <c:v>56450</c:v>
                </c:pt>
                <c:pt idx="18884">
                  <c:v>56453</c:v>
                </c:pt>
                <c:pt idx="18885">
                  <c:v>56456</c:v>
                </c:pt>
                <c:pt idx="18886">
                  <c:v>56459</c:v>
                </c:pt>
                <c:pt idx="18887">
                  <c:v>56462</c:v>
                </c:pt>
                <c:pt idx="18888">
                  <c:v>56465</c:v>
                </c:pt>
                <c:pt idx="18889">
                  <c:v>56468</c:v>
                </c:pt>
                <c:pt idx="18890">
                  <c:v>56471</c:v>
                </c:pt>
                <c:pt idx="18891">
                  <c:v>56474</c:v>
                </c:pt>
                <c:pt idx="18892">
                  <c:v>56477</c:v>
                </c:pt>
                <c:pt idx="18893">
                  <c:v>56480</c:v>
                </c:pt>
                <c:pt idx="18894">
                  <c:v>56483</c:v>
                </c:pt>
                <c:pt idx="18895">
                  <c:v>56486</c:v>
                </c:pt>
                <c:pt idx="18896">
                  <c:v>56489</c:v>
                </c:pt>
                <c:pt idx="18897">
                  <c:v>56492</c:v>
                </c:pt>
                <c:pt idx="18898">
                  <c:v>56495</c:v>
                </c:pt>
                <c:pt idx="18899">
                  <c:v>56498</c:v>
                </c:pt>
                <c:pt idx="18900">
                  <c:v>56501</c:v>
                </c:pt>
                <c:pt idx="18901">
                  <c:v>56504</c:v>
                </c:pt>
                <c:pt idx="18902">
                  <c:v>56507</c:v>
                </c:pt>
                <c:pt idx="18903">
                  <c:v>56510</c:v>
                </c:pt>
                <c:pt idx="18904">
                  <c:v>56513</c:v>
                </c:pt>
                <c:pt idx="18905">
                  <c:v>56516</c:v>
                </c:pt>
                <c:pt idx="18906">
                  <c:v>56519</c:v>
                </c:pt>
                <c:pt idx="18907">
                  <c:v>56522</c:v>
                </c:pt>
                <c:pt idx="18908">
                  <c:v>56525</c:v>
                </c:pt>
                <c:pt idx="18909">
                  <c:v>56528</c:v>
                </c:pt>
                <c:pt idx="18910">
                  <c:v>56531</c:v>
                </c:pt>
                <c:pt idx="18911">
                  <c:v>56534</c:v>
                </c:pt>
                <c:pt idx="18912">
                  <c:v>56537</c:v>
                </c:pt>
                <c:pt idx="18913">
                  <c:v>56540</c:v>
                </c:pt>
                <c:pt idx="18914">
                  <c:v>56543</c:v>
                </c:pt>
                <c:pt idx="18915">
                  <c:v>56546</c:v>
                </c:pt>
                <c:pt idx="18916">
                  <c:v>56549</c:v>
                </c:pt>
                <c:pt idx="18917">
                  <c:v>56552</c:v>
                </c:pt>
                <c:pt idx="18918">
                  <c:v>56555</c:v>
                </c:pt>
                <c:pt idx="18919">
                  <c:v>56558</c:v>
                </c:pt>
                <c:pt idx="18920">
                  <c:v>56561</c:v>
                </c:pt>
                <c:pt idx="18921">
                  <c:v>56564</c:v>
                </c:pt>
                <c:pt idx="18922">
                  <c:v>56567</c:v>
                </c:pt>
                <c:pt idx="18923">
                  <c:v>56570</c:v>
                </c:pt>
                <c:pt idx="18924">
                  <c:v>56573</c:v>
                </c:pt>
                <c:pt idx="18925">
                  <c:v>56576</c:v>
                </c:pt>
                <c:pt idx="18926">
                  <c:v>56579</c:v>
                </c:pt>
                <c:pt idx="18927">
                  <c:v>56582</c:v>
                </c:pt>
                <c:pt idx="18928">
                  <c:v>56585</c:v>
                </c:pt>
                <c:pt idx="18929">
                  <c:v>56588</c:v>
                </c:pt>
                <c:pt idx="18930">
                  <c:v>56591</c:v>
                </c:pt>
                <c:pt idx="18931">
                  <c:v>56594</c:v>
                </c:pt>
                <c:pt idx="18932">
                  <c:v>56597</c:v>
                </c:pt>
                <c:pt idx="18933">
                  <c:v>56600</c:v>
                </c:pt>
                <c:pt idx="18934">
                  <c:v>56603</c:v>
                </c:pt>
                <c:pt idx="18935">
                  <c:v>56606</c:v>
                </c:pt>
                <c:pt idx="18936">
                  <c:v>56609</c:v>
                </c:pt>
                <c:pt idx="18937">
                  <c:v>56612</c:v>
                </c:pt>
                <c:pt idx="18938">
                  <c:v>56615</c:v>
                </c:pt>
                <c:pt idx="18939">
                  <c:v>56618</c:v>
                </c:pt>
                <c:pt idx="18940">
                  <c:v>56621</c:v>
                </c:pt>
                <c:pt idx="18941">
                  <c:v>56624</c:v>
                </c:pt>
                <c:pt idx="18942">
                  <c:v>56627</c:v>
                </c:pt>
                <c:pt idx="18943">
                  <c:v>56630</c:v>
                </c:pt>
                <c:pt idx="18944">
                  <c:v>56633</c:v>
                </c:pt>
                <c:pt idx="18945">
                  <c:v>56636</c:v>
                </c:pt>
                <c:pt idx="18946">
                  <c:v>56639</c:v>
                </c:pt>
                <c:pt idx="18947">
                  <c:v>56642</c:v>
                </c:pt>
                <c:pt idx="18948">
                  <c:v>56645</c:v>
                </c:pt>
                <c:pt idx="18949">
                  <c:v>56648</c:v>
                </c:pt>
                <c:pt idx="18950">
                  <c:v>56651</c:v>
                </c:pt>
                <c:pt idx="18951">
                  <c:v>56654</c:v>
                </c:pt>
                <c:pt idx="18952">
                  <c:v>56657</c:v>
                </c:pt>
                <c:pt idx="18953">
                  <c:v>56660</c:v>
                </c:pt>
                <c:pt idx="18954">
                  <c:v>56663</c:v>
                </c:pt>
                <c:pt idx="18955">
                  <c:v>56666</c:v>
                </c:pt>
                <c:pt idx="18956">
                  <c:v>56669</c:v>
                </c:pt>
                <c:pt idx="18957">
                  <c:v>56672</c:v>
                </c:pt>
                <c:pt idx="18958">
                  <c:v>56675</c:v>
                </c:pt>
                <c:pt idx="18959">
                  <c:v>56678</c:v>
                </c:pt>
                <c:pt idx="18960">
                  <c:v>56681</c:v>
                </c:pt>
                <c:pt idx="18961">
                  <c:v>56684</c:v>
                </c:pt>
                <c:pt idx="18962">
                  <c:v>56687</c:v>
                </c:pt>
                <c:pt idx="18963">
                  <c:v>56690</c:v>
                </c:pt>
                <c:pt idx="18964">
                  <c:v>56693</c:v>
                </c:pt>
                <c:pt idx="18965">
                  <c:v>56696</c:v>
                </c:pt>
                <c:pt idx="18966">
                  <c:v>56699</c:v>
                </c:pt>
                <c:pt idx="18967">
                  <c:v>56702</c:v>
                </c:pt>
                <c:pt idx="18968">
                  <c:v>56705</c:v>
                </c:pt>
                <c:pt idx="18969">
                  <c:v>56708</c:v>
                </c:pt>
                <c:pt idx="18970">
                  <c:v>56711</c:v>
                </c:pt>
                <c:pt idx="18971">
                  <c:v>56714</c:v>
                </c:pt>
                <c:pt idx="18972">
                  <c:v>56717</c:v>
                </c:pt>
                <c:pt idx="18973">
                  <c:v>56720</c:v>
                </c:pt>
                <c:pt idx="18974">
                  <c:v>56723</c:v>
                </c:pt>
                <c:pt idx="18975">
                  <c:v>56726</c:v>
                </c:pt>
                <c:pt idx="18976">
                  <c:v>56729</c:v>
                </c:pt>
                <c:pt idx="18977">
                  <c:v>56732</c:v>
                </c:pt>
                <c:pt idx="18978">
                  <c:v>56735</c:v>
                </c:pt>
                <c:pt idx="18979">
                  <c:v>56738</c:v>
                </c:pt>
                <c:pt idx="18980">
                  <c:v>56741</c:v>
                </c:pt>
                <c:pt idx="18981">
                  <c:v>56744</c:v>
                </c:pt>
                <c:pt idx="18982">
                  <c:v>56747</c:v>
                </c:pt>
                <c:pt idx="18983">
                  <c:v>56750</c:v>
                </c:pt>
                <c:pt idx="18984">
                  <c:v>56753</c:v>
                </c:pt>
                <c:pt idx="18985">
                  <c:v>56756</c:v>
                </c:pt>
                <c:pt idx="18986">
                  <c:v>56759</c:v>
                </c:pt>
                <c:pt idx="18987">
                  <c:v>56762</c:v>
                </c:pt>
                <c:pt idx="18988">
                  <c:v>56765</c:v>
                </c:pt>
                <c:pt idx="18989">
                  <c:v>56768</c:v>
                </c:pt>
                <c:pt idx="18990">
                  <c:v>56771</c:v>
                </c:pt>
                <c:pt idx="18991">
                  <c:v>56774</c:v>
                </c:pt>
                <c:pt idx="18992">
                  <c:v>56777</c:v>
                </c:pt>
                <c:pt idx="18993">
                  <c:v>56780</c:v>
                </c:pt>
                <c:pt idx="18994">
                  <c:v>56783</c:v>
                </c:pt>
                <c:pt idx="18995">
                  <c:v>56786</c:v>
                </c:pt>
                <c:pt idx="18996">
                  <c:v>56789</c:v>
                </c:pt>
                <c:pt idx="18997">
                  <c:v>56792</c:v>
                </c:pt>
                <c:pt idx="18998">
                  <c:v>56795</c:v>
                </c:pt>
                <c:pt idx="18999">
                  <c:v>56798</c:v>
                </c:pt>
                <c:pt idx="19000">
                  <c:v>56801</c:v>
                </c:pt>
                <c:pt idx="19001">
                  <c:v>56804</c:v>
                </c:pt>
                <c:pt idx="19002">
                  <c:v>56807</c:v>
                </c:pt>
                <c:pt idx="19003">
                  <c:v>56810</c:v>
                </c:pt>
                <c:pt idx="19004">
                  <c:v>56813</c:v>
                </c:pt>
                <c:pt idx="19005">
                  <c:v>56816</c:v>
                </c:pt>
                <c:pt idx="19006">
                  <c:v>56819</c:v>
                </c:pt>
                <c:pt idx="19007">
                  <c:v>56822</c:v>
                </c:pt>
                <c:pt idx="19008">
                  <c:v>56825</c:v>
                </c:pt>
                <c:pt idx="19009">
                  <c:v>56828</c:v>
                </c:pt>
                <c:pt idx="19010">
                  <c:v>56831</c:v>
                </c:pt>
                <c:pt idx="19011">
                  <c:v>56834</c:v>
                </c:pt>
                <c:pt idx="19012">
                  <c:v>56837</c:v>
                </c:pt>
                <c:pt idx="19013">
                  <c:v>56840</c:v>
                </c:pt>
                <c:pt idx="19014">
                  <c:v>56843</c:v>
                </c:pt>
                <c:pt idx="19015">
                  <c:v>56846</c:v>
                </c:pt>
                <c:pt idx="19016">
                  <c:v>56849</c:v>
                </c:pt>
                <c:pt idx="19017">
                  <c:v>56852</c:v>
                </c:pt>
                <c:pt idx="19018">
                  <c:v>56855</c:v>
                </c:pt>
                <c:pt idx="19019">
                  <c:v>56858</c:v>
                </c:pt>
                <c:pt idx="19020">
                  <c:v>56861</c:v>
                </c:pt>
                <c:pt idx="19021">
                  <c:v>56864</c:v>
                </c:pt>
                <c:pt idx="19022">
                  <c:v>56867</c:v>
                </c:pt>
                <c:pt idx="19023">
                  <c:v>56870</c:v>
                </c:pt>
                <c:pt idx="19024">
                  <c:v>56873</c:v>
                </c:pt>
                <c:pt idx="19025">
                  <c:v>56876</c:v>
                </c:pt>
                <c:pt idx="19026">
                  <c:v>56879</c:v>
                </c:pt>
                <c:pt idx="19027">
                  <c:v>56882</c:v>
                </c:pt>
                <c:pt idx="19028">
                  <c:v>56885</c:v>
                </c:pt>
                <c:pt idx="19029">
                  <c:v>56888</c:v>
                </c:pt>
                <c:pt idx="19030">
                  <c:v>56891</c:v>
                </c:pt>
                <c:pt idx="19031">
                  <c:v>56894</c:v>
                </c:pt>
                <c:pt idx="19032">
                  <c:v>56897</c:v>
                </c:pt>
                <c:pt idx="19033">
                  <c:v>56900</c:v>
                </c:pt>
                <c:pt idx="19034">
                  <c:v>56903</c:v>
                </c:pt>
                <c:pt idx="19035">
                  <c:v>56906</c:v>
                </c:pt>
                <c:pt idx="19036">
                  <c:v>56909</c:v>
                </c:pt>
                <c:pt idx="19037">
                  <c:v>56912</c:v>
                </c:pt>
                <c:pt idx="19038">
                  <c:v>56915</c:v>
                </c:pt>
                <c:pt idx="19039">
                  <c:v>56918</c:v>
                </c:pt>
                <c:pt idx="19040">
                  <c:v>56921</c:v>
                </c:pt>
                <c:pt idx="19041">
                  <c:v>56924</c:v>
                </c:pt>
                <c:pt idx="19042">
                  <c:v>56927</c:v>
                </c:pt>
                <c:pt idx="19043">
                  <c:v>56930</c:v>
                </c:pt>
                <c:pt idx="19044">
                  <c:v>56933</c:v>
                </c:pt>
                <c:pt idx="19045">
                  <c:v>56936</c:v>
                </c:pt>
                <c:pt idx="19046">
                  <c:v>56939</c:v>
                </c:pt>
                <c:pt idx="19047">
                  <c:v>56942</c:v>
                </c:pt>
                <c:pt idx="19048">
                  <c:v>56945</c:v>
                </c:pt>
                <c:pt idx="19049">
                  <c:v>56948</c:v>
                </c:pt>
                <c:pt idx="19050">
                  <c:v>56951</c:v>
                </c:pt>
                <c:pt idx="19051">
                  <c:v>56954</c:v>
                </c:pt>
                <c:pt idx="19052">
                  <c:v>56957</c:v>
                </c:pt>
                <c:pt idx="19053">
                  <c:v>56960</c:v>
                </c:pt>
                <c:pt idx="19054">
                  <c:v>56963</c:v>
                </c:pt>
                <c:pt idx="19055">
                  <c:v>56966</c:v>
                </c:pt>
                <c:pt idx="19056">
                  <c:v>56969</c:v>
                </c:pt>
                <c:pt idx="19057">
                  <c:v>56972</c:v>
                </c:pt>
                <c:pt idx="19058">
                  <c:v>56975</c:v>
                </c:pt>
                <c:pt idx="19059">
                  <c:v>56978</c:v>
                </c:pt>
                <c:pt idx="19060">
                  <c:v>56981</c:v>
                </c:pt>
                <c:pt idx="19061">
                  <c:v>56984</c:v>
                </c:pt>
                <c:pt idx="19062">
                  <c:v>56987</c:v>
                </c:pt>
                <c:pt idx="19063">
                  <c:v>56990</c:v>
                </c:pt>
                <c:pt idx="19064">
                  <c:v>56993</c:v>
                </c:pt>
                <c:pt idx="19065">
                  <c:v>56996</c:v>
                </c:pt>
                <c:pt idx="19066">
                  <c:v>56999</c:v>
                </c:pt>
                <c:pt idx="19067">
                  <c:v>57002</c:v>
                </c:pt>
                <c:pt idx="19068">
                  <c:v>57005</c:v>
                </c:pt>
                <c:pt idx="19069">
                  <c:v>57008</c:v>
                </c:pt>
                <c:pt idx="19070">
                  <c:v>57011</c:v>
                </c:pt>
                <c:pt idx="19071">
                  <c:v>57014</c:v>
                </c:pt>
                <c:pt idx="19072">
                  <c:v>57017</c:v>
                </c:pt>
                <c:pt idx="19073">
                  <c:v>57020</c:v>
                </c:pt>
                <c:pt idx="19074">
                  <c:v>57023</c:v>
                </c:pt>
                <c:pt idx="19075">
                  <c:v>57026</c:v>
                </c:pt>
                <c:pt idx="19076">
                  <c:v>57029</c:v>
                </c:pt>
                <c:pt idx="19077">
                  <c:v>57032</c:v>
                </c:pt>
                <c:pt idx="19078">
                  <c:v>57035</c:v>
                </c:pt>
                <c:pt idx="19079">
                  <c:v>57038</c:v>
                </c:pt>
                <c:pt idx="19080">
                  <c:v>57041</c:v>
                </c:pt>
                <c:pt idx="19081">
                  <c:v>57044</c:v>
                </c:pt>
                <c:pt idx="19082">
                  <c:v>57047</c:v>
                </c:pt>
                <c:pt idx="19083">
                  <c:v>57050</c:v>
                </c:pt>
                <c:pt idx="19084">
                  <c:v>57053</c:v>
                </c:pt>
                <c:pt idx="19085">
                  <c:v>57056</c:v>
                </c:pt>
                <c:pt idx="19086">
                  <c:v>57059</c:v>
                </c:pt>
                <c:pt idx="19087">
                  <c:v>57062</c:v>
                </c:pt>
                <c:pt idx="19088">
                  <c:v>57065</c:v>
                </c:pt>
                <c:pt idx="19089">
                  <c:v>57068</c:v>
                </c:pt>
                <c:pt idx="19090">
                  <c:v>57071</c:v>
                </c:pt>
                <c:pt idx="19091">
                  <c:v>57074</c:v>
                </c:pt>
                <c:pt idx="19092">
                  <c:v>57077</c:v>
                </c:pt>
                <c:pt idx="19093">
                  <c:v>57080</c:v>
                </c:pt>
                <c:pt idx="19094">
                  <c:v>57083</c:v>
                </c:pt>
                <c:pt idx="19095">
                  <c:v>57086</c:v>
                </c:pt>
                <c:pt idx="19096">
                  <c:v>57089</c:v>
                </c:pt>
                <c:pt idx="19097">
                  <c:v>57092</c:v>
                </c:pt>
                <c:pt idx="19098">
                  <c:v>57095</c:v>
                </c:pt>
                <c:pt idx="19099">
                  <c:v>57098</c:v>
                </c:pt>
                <c:pt idx="19100">
                  <c:v>57101</c:v>
                </c:pt>
                <c:pt idx="19101">
                  <c:v>57104</c:v>
                </c:pt>
                <c:pt idx="19102">
                  <c:v>57107</c:v>
                </c:pt>
                <c:pt idx="19103">
                  <c:v>57110</c:v>
                </c:pt>
                <c:pt idx="19104">
                  <c:v>57113</c:v>
                </c:pt>
                <c:pt idx="19105">
                  <c:v>57116</c:v>
                </c:pt>
                <c:pt idx="19106">
                  <c:v>57119</c:v>
                </c:pt>
                <c:pt idx="19107">
                  <c:v>57122</c:v>
                </c:pt>
                <c:pt idx="19108">
                  <c:v>57125</c:v>
                </c:pt>
                <c:pt idx="19109">
                  <c:v>57128</c:v>
                </c:pt>
                <c:pt idx="19110">
                  <c:v>57131</c:v>
                </c:pt>
                <c:pt idx="19111">
                  <c:v>57134</c:v>
                </c:pt>
                <c:pt idx="19112">
                  <c:v>57137</c:v>
                </c:pt>
                <c:pt idx="19113">
                  <c:v>57140</c:v>
                </c:pt>
                <c:pt idx="19114">
                  <c:v>57143</c:v>
                </c:pt>
                <c:pt idx="19115">
                  <c:v>57146</c:v>
                </c:pt>
                <c:pt idx="19116">
                  <c:v>57149</c:v>
                </c:pt>
                <c:pt idx="19117">
                  <c:v>57152</c:v>
                </c:pt>
                <c:pt idx="19118">
                  <c:v>57155</c:v>
                </c:pt>
                <c:pt idx="19119">
                  <c:v>57158</c:v>
                </c:pt>
                <c:pt idx="19120">
                  <c:v>57161</c:v>
                </c:pt>
                <c:pt idx="19121">
                  <c:v>57164</c:v>
                </c:pt>
                <c:pt idx="19122">
                  <c:v>57167</c:v>
                </c:pt>
                <c:pt idx="19123">
                  <c:v>57170</c:v>
                </c:pt>
                <c:pt idx="19124">
                  <c:v>57173</c:v>
                </c:pt>
                <c:pt idx="19125">
                  <c:v>57176</c:v>
                </c:pt>
                <c:pt idx="19126">
                  <c:v>57179</c:v>
                </c:pt>
                <c:pt idx="19127">
                  <c:v>57182</c:v>
                </c:pt>
                <c:pt idx="19128">
                  <c:v>57185</c:v>
                </c:pt>
                <c:pt idx="19129">
                  <c:v>57188</c:v>
                </c:pt>
                <c:pt idx="19130">
                  <c:v>57191</c:v>
                </c:pt>
                <c:pt idx="19131">
                  <c:v>57194</c:v>
                </c:pt>
                <c:pt idx="19132">
                  <c:v>57197</c:v>
                </c:pt>
                <c:pt idx="19133">
                  <c:v>57200</c:v>
                </c:pt>
                <c:pt idx="19134">
                  <c:v>57203</c:v>
                </c:pt>
                <c:pt idx="19135">
                  <c:v>57206</c:v>
                </c:pt>
                <c:pt idx="19136">
                  <c:v>57209</c:v>
                </c:pt>
                <c:pt idx="19137">
                  <c:v>57212</c:v>
                </c:pt>
                <c:pt idx="19138">
                  <c:v>57215</c:v>
                </c:pt>
                <c:pt idx="19139">
                  <c:v>57218</c:v>
                </c:pt>
                <c:pt idx="19140">
                  <c:v>57221</c:v>
                </c:pt>
                <c:pt idx="19141">
                  <c:v>57224</c:v>
                </c:pt>
                <c:pt idx="19142">
                  <c:v>57227</c:v>
                </c:pt>
                <c:pt idx="19143">
                  <c:v>57230</c:v>
                </c:pt>
                <c:pt idx="19144">
                  <c:v>57233</c:v>
                </c:pt>
                <c:pt idx="19145">
                  <c:v>57236</c:v>
                </c:pt>
                <c:pt idx="19146">
                  <c:v>57239</c:v>
                </c:pt>
                <c:pt idx="19147">
                  <c:v>57242</c:v>
                </c:pt>
                <c:pt idx="19148">
                  <c:v>57245</c:v>
                </c:pt>
                <c:pt idx="19149">
                  <c:v>57248</c:v>
                </c:pt>
                <c:pt idx="19150">
                  <c:v>57251</c:v>
                </c:pt>
                <c:pt idx="19151">
                  <c:v>57254</c:v>
                </c:pt>
                <c:pt idx="19152">
                  <c:v>57257</c:v>
                </c:pt>
                <c:pt idx="19153">
                  <c:v>57260</c:v>
                </c:pt>
                <c:pt idx="19154">
                  <c:v>57263</c:v>
                </c:pt>
                <c:pt idx="19155">
                  <c:v>57266</c:v>
                </c:pt>
                <c:pt idx="19156">
                  <c:v>57269</c:v>
                </c:pt>
                <c:pt idx="19157">
                  <c:v>57272</c:v>
                </c:pt>
                <c:pt idx="19158">
                  <c:v>57275</c:v>
                </c:pt>
                <c:pt idx="19159">
                  <c:v>57278</c:v>
                </c:pt>
                <c:pt idx="19160">
                  <c:v>57281</c:v>
                </c:pt>
                <c:pt idx="19161">
                  <c:v>57284</c:v>
                </c:pt>
                <c:pt idx="19162">
                  <c:v>57287</c:v>
                </c:pt>
                <c:pt idx="19163">
                  <c:v>57290</c:v>
                </c:pt>
                <c:pt idx="19164">
                  <c:v>57293</c:v>
                </c:pt>
                <c:pt idx="19165">
                  <c:v>57296</c:v>
                </c:pt>
                <c:pt idx="19166">
                  <c:v>57299</c:v>
                </c:pt>
                <c:pt idx="19167">
                  <c:v>57302</c:v>
                </c:pt>
                <c:pt idx="19168">
                  <c:v>57305</c:v>
                </c:pt>
                <c:pt idx="19169">
                  <c:v>57308</c:v>
                </c:pt>
                <c:pt idx="19170">
                  <c:v>57311</c:v>
                </c:pt>
                <c:pt idx="19171">
                  <c:v>57314</c:v>
                </c:pt>
                <c:pt idx="19172">
                  <c:v>57317</c:v>
                </c:pt>
                <c:pt idx="19173">
                  <c:v>57320</c:v>
                </c:pt>
                <c:pt idx="19174">
                  <c:v>57323</c:v>
                </c:pt>
                <c:pt idx="19175">
                  <c:v>57326</c:v>
                </c:pt>
                <c:pt idx="19176">
                  <c:v>57329</c:v>
                </c:pt>
                <c:pt idx="19177">
                  <c:v>57332</c:v>
                </c:pt>
                <c:pt idx="19178">
                  <c:v>57335</c:v>
                </c:pt>
                <c:pt idx="19179">
                  <c:v>57338</c:v>
                </c:pt>
                <c:pt idx="19180">
                  <c:v>57341</c:v>
                </c:pt>
                <c:pt idx="19181">
                  <c:v>57344</c:v>
                </c:pt>
                <c:pt idx="19182">
                  <c:v>57347</c:v>
                </c:pt>
                <c:pt idx="19183">
                  <c:v>57350</c:v>
                </c:pt>
                <c:pt idx="19184">
                  <c:v>57353</c:v>
                </c:pt>
                <c:pt idx="19185">
                  <c:v>57356</c:v>
                </c:pt>
                <c:pt idx="19186">
                  <c:v>57359</c:v>
                </c:pt>
                <c:pt idx="19187">
                  <c:v>57362</c:v>
                </c:pt>
                <c:pt idx="19188">
                  <c:v>57365</c:v>
                </c:pt>
                <c:pt idx="19189">
                  <c:v>57368</c:v>
                </c:pt>
                <c:pt idx="19190">
                  <c:v>57371</c:v>
                </c:pt>
                <c:pt idx="19191">
                  <c:v>57374</c:v>
                </c:pt>
                <c:pt idx="19192">
                  <c:v>57377</c:v>
                </c:pt>
                <c:pt idx="19193">
                  <c:v>57380</c:v>
                </c:pt>
                <c:pt idx="19194">
                  <c:v>57383</c:v>
                </c:pt>
                <c:pt idx="19195">
                  <c:v>57386</c:v>
                </c:pt>
                <c:pt idx="19196">
                  <c:v>57389</c:v>
                </c:pt>
                <c:pt idx="19197">
                  <c:v>57392</c:v>
                </c:pt>
                <c:pt idx="19198">
                  <c:v>57395</c:v>
                </c:pt>
                <c:pt idx="19199">
                  <c:v>57398</c:v>
                </c:pt>
                <c:pt idx="19200">
                  <c:v>57401</c:v>
                </c:pt>
                <c:pt idx="19201">
                  <c:v>57404</c:v>
                </c:pt>
                <c:pt idx="19202">
                  <c:v>57407</c:v>
                </c:pt>
                <c:pt idx="19203">
                  <c:v>57410</c:v>
                </c:pt>
                <c:pt idx="19204">
                  <c:v>57413</c:v>
                </c:pt>
                <c:pt idx="19205">
                  <c:v>57416</c:v>
                </c:pt>
                <c:pt idx="19206">
                  <c:v>57419</c:v>
                </c:pt>
                <c:pt idx="19207">
                  <c:v>57422</c:v>
                </c:pt>
                <c:pt idx="19208">
                  <c:v>57425</c:v>
                </c:pt>
                <c:pt idx="19209">
                  <c:v>57428</c:v>
                </c:pt>
                <c:pt idx="19210">
                  <c:v>57431</c:v>
                </c:pt>
                <c:pt idx="19211">
                  <c:v>57434</c:v>
                </c:pt>
                <c:pt idx="19212">
                  <c:v>57437</c:v>
                </c:pt>
                <c:pt idx="19213">
                  <c:v>57440</c:v>
                </c:pt>
                <c:pt idx="19214">
                  <c:v>57443</c:v>
                </c:pt>
                <c:pt idx="19215">
                  <c:v>57446</c:v>
                </c:pt>
                <c:pt idx="19216">
                  <c:v>57449</c:v>
                </c:pt>
                <c:pt idx="19217">
                  <c:v>57452</c:v>
                </c:pt>
                <c:pt idx="19218">
                  <c:v>57455</c:v>
                </c:pt>
                <c:pt idx="19219">
                  <c:v>57458</c:v>
                </c:pt>
                <c:pt idx="19220">
                  <c:v>57461</c:v>
                </c:pt>
                <c:pt idx="19221">
                  <c:v>57464</c:v>
                </c:pt>
                <c:pt idx="19222">
                  <c:v>57467</c:v>
                </c:pt>
                <c:pt idx="19223">
                  <c:v>57470</c:v>
                </c:pt>
                <c:pt idx="19224">
                  <c:v>57473</c:v>
                </c:pt>
                <c:pt idx="19225">
                  <c:v>57476</c:v>
                </c:pt>
                <c:pt idx="19226">
                  <c:v>57479</c:v>
                </c:pt>
                <c:pt idx="19227">
                  <c:v>57482</c:v>
                </c:pt>
                <c:pt idx="19228">
                  <c:v>57485</c:v>
                </c:pt>
                <c:pt idx="19229">
                  <c:v>57488</c:v>
                </c:pt>
                <c:pt idx="19230">
                  <c:v>57491</c:v>
                </c:pt>
                <c:pt idx="19231">
                  <c:v>57494</c:v>
                </c:pt>
                <c:pt idx="19232">
                  <c:v>57497</c:v>
                </c:pt>
                <c:pt idx="19233">
                  <c:v>57500</c:v>
                </c:pt>
                <c:pt idx="19234">
                  <c:v>57503</c:v>
                </c:pt>
                <c:pt idx="19235">
                  <c:v>57506</c:v>
                </c:pt>
                <c:pt idx="19236">
                  <c:v>57509</c:v>
                </c:pt>
                <c:pt idx="19237">
                  <c:v>57512</c:v>
                </c:pt>
                <c:pt idx="19238">
                  <c:v>57515</c:v>
                </c:pt>
                <c:pt idx="19239">
                  <c:v>57518</c:v>
                </c:pt>
                <c:pt idx="19240">
                  <c:v>57521</c:v>
                </c:pt>
                <c:pt idx="19241">
                  <c:v>57524</c:v>
                </c:pt>
                <c:pt idx="19242">
                  <c:v>57527</c:v>
                </c:pt>
                <c:pt idx="19243">
                  <c:v>57530</c:v>
                </c:pt>
                <c:pt idx="19244">
                  <c:v>57533</c:v>
                </c:pt>
                <c:pt idx="19245">
                  <c:v>57536</c:v>
                </c:pt>
                <c:pt idx="19246">
                  <c:v>57539</c:v>
                </c:pt>
                <c:pt idx="19247">
                  <c:v>57542</c:v>
                </c:pt>
                <c:pt idx="19248">
                  <c:v>57545</c:v>
                </c:pt>
                <c:pt idx="19249">
                  <c:v>57548</c:v>
                </c:pt>
                <c:pt idx="19250">
                  <c:v>57551</c:v>
                </c:pt>
                <c:pt idx="19251">
                  <c:v>57554</c:v>
                </c:pt>
                <c:pt idx="19252">
                  <c:v>57557</c:v>
                </c:pt>
                <c:pt idx="19253">
                  <c:v>57560</c:v>
                </c:pt>
                <c:pt idx="19254">
                  <c:v>57563</c:v>
                </c:pt>
                <c:pt idx="19255">
                  <c:v>57566</c:v>
                </c:pt>
                <c:pt idx="19256">
                  <c:v>57569</c:v>
                </c:pt>
                <c:pt idx="19257">
                  <c:v>57572</c:v>
                </c:pt>
                <c:pt idx="19258">
                  <c:v>57575</c:v>
                </c:pt>
                <c:pt idx="19259">
                  <c:v>57578</c:v>
                </c:pt>
                <c:pt idx="19260">
                  <c:v>57581</c:v>
                </c:pt>
                <c:pt idx="19261">
                  <c:v>57584</c:v>
                </c:pt>
                <c:pt idx="19262">
                  <c:v>57587</c:v>
                </c:pt>
                <c:pt idx="19263">
                  <c:v>57590</c:v>
                </c:pt>
                <c:pt idx="19264">
                  <c:v>57593</c:v>
                </c:pt>
                <c:pt idx="19265">
                  <c:v>57596</c:v>
                </c:pt>
                <c:pt idx="19266">
                  <c:v>57599</c:v>
                </c:pt>
                <c:pt idx="19267">
                  <c:v>57602</c:v>
                </c:pt>
                <c:pt idx="19268">
                  <c:v>57605</c:v>
                </c:pt>
                <c:pt idx="19269">
                  <c:v>57608</c:v>
                </c:pt>
                <c:pt idx="19270">
                  <c:v>57611</c:v>
                </c:pt>
                <c:pt idx="19271">
                  <c:v>57614</c:v>
                </c:pt>
                <c:pt idx="19272">
                  <c:v>57617</c:v>
                </c:pt>
                <c:pt idx="19273">
                  <c:v>57620</c:v>
                </c:pt>
                <c:pt idx="19274">
                  <c:v>57623</c:v>
                </c:pt>
                <c:pt idx="19275">
                  <c:v>57626</c:v>
                </c:pt>
                <c:pt idx="19276">
                  <c:v>57629</c:v>
                </c:pt>
                <c:pt idx="19277">
                  <c:v>57632</c:v>
                </c:pt>
                <c:pt idx="19278">
                  <c:v>57635</c:v>
                </c:pt>
                <c:pt idx="19279">
                  <c:v>57638</c:v>
                </c:pt>
                <c:pt idx="19280">
                  <c:v>57641</c:v>
                </c:pt>
                <c:pt idx="19281">
                  <c:v>57644</c:v>
                </c:pt>
                <c:pt idx="19282">
                  <c:v>57647</c:v>
                </c:pt>
                <c:pt idx="19283">
                  <c:v>57650</c:v>
                </c:pt>
                <c:pt idx="19284">
                  <c:v>57653</c:v>
                </c:pt>
                <c:pt idx="19285">
                  <c:v>57656</c:v>
                </c:pt>
                <c:pt idx="19286">
                  <c:v>57659</c:v>
                </c:pt>
                <c:pt idx="19287">
                  <c:v>57662</c:v>
                </c:pt>
                <c:pt idx="19288">
                  <c:v>57665</c:v>
                </c:pt>
                <c:pt idx="19289">
                  <c:v>57668</c:v>
                </c:pt>
                <c:pt idx="19290">
                  <c:v>57671</c:v>
                </c:pt>
                <c:pt idx="19291">
                  <c:v>57674</c:v>
                </c:pt>
                <c:pt idx="19292">
                  <c:v>57677</c:v>
                </c:pt>
                <c:pt idx="19293">
                  <c:v>57680</c:v>
                </c:pt>
                <c:pt idx="19294">
                  <c:v>57683</c:v>
                </c:pt>
                <c:pt idx="19295">
                  <c:v>57686</c:v>
                </c:pt>
                <c:pt idx="19296">
                  <c:v>57689</c:v>
                </c:pt>
                <c:pt idx="19297">
                  <c:v>57692</c:v>
                </c:pt>
                <c:pt idx="19298">
                  <c:v>57695</c:v>
                </c:pt>
                <c:pt idx="19299">
                  <c:v>57698</c:v>
                </c:pt>
                <c:pt idx="19300">
                  <c:v>57701</c:v>
                </c:pt>
                <c:pt idx="19301">
                  <c:v>57704</c:v>
                </c:pt>
                <c:pt idx="19302">
                  <c:v>57707</c:v>
                </c:pt>
                <c:pt idx="19303">
                  <c:v>57710</c:v>
                </c:pt>
                <c:pt idx="19304">
                  <c:v>57713</c:v>
                </c:pt>
                <c:pt idx="19305">
                  <c:v>57716</c:v>
                </c:pt>
                <c:pt idx="19306">
                  <c:v>57719</c:v>
                </c:pt>
                <c:pt idx="19307">
                  <c:v>57722</c:v>
                </c:pt>
                <c:pt idx="19308">
                  <c:v>57725</c:v>
                </c:pt>
                <c:pt idx="19309">
                  <c:v>57728</c:v>
                </c:pt>
                <c:pt idx="19310">
                  <c:v>57731</c:v>
                </c:pt>
                <c:pt idx="19311">
                  <c:v>57734</c:v>
                </c:pt>
                <c:pt idx="19312">
                  <c:v>57737</c:v>
                </c:pt>
                <c:pt idx="19313">
                  <c:v>57740</c:v>
                </c:pt>
                <c:pt idx="19314">
                  <c:v>57743</c:v>
                </c:pt>
                <c:pt idx="19315">
                  <c:v>57746</c:v>
                </c:pt>
                <c:pt idx="19316">
                  <c:v>57749</c:v>
                </c:pt>
                <c:pt idx="19317">
                  <c:v>57752</c:v>
                </c:pt>
                <c:pt idx="19318">
                  <c:v>57755</c:v>
                </c:pt>
                <c:pt idx="19319">
                  <c:v>57758</c:v>
                </c:pt>
                <c:pt idx="19320">
                  <c:v>57761</c:v>
                </c:pt>
                <c:pt idx="19321">
                  <c:v>57764</c:v>
                </c:pt>
                <c:pt idx="19322">
                  <c:v>57767</c:v>
                </c:pt>
                <c:pt idx="19323">
                  <c:v>57770</c:v>
                </c:pt>
                <c:pt idx="19324">
                  <c:v>57773</c:v>
                </c:pt>
                <c:pt idx="19325">
                  <c:v>57776</c:v>
                </c:pt>
                <c:pt idx="19326">
                  <c:v>57779</c:v>
                </c:pt>
                <c:pt idx="19327">
                  <c:v>57782</c:v>
                </c:pt>
                <c:pt idx="19328">
                  <c:v>57785</c:v>
                </c:pt>
                <c:pt idx="19329">
                  <c:v>57788</c:v>
                </c:pt>
                <c:pt idx="19330">
                  <c:v>57791</c:v>
                </c:pt>
                <c:pt idx="19331">
                  <c:v>57794</c:v>
                </c:pt>
                <c:pt idx="19332">
                  <c:v>57797</c:v>
                </c:pt>
                <c:pt idx="19333">
                  <c:v>57800</c:v>
                </c:pt>
                <c:pt idx="19334">
                  <c:v>57803</c:v>
                </c:pt>
                <c:pt idx="19335">
                  <c:v>57806</c:v>
                </c:pt>
                <c:pt idx="19336">
                  <c:v>57809</c:v>
                </c:pt>
                <c:pt idx="19337">
                  <c:v>57812</c:v>
                </c:pt>
                <c:pt idx="19338">
                  <c:v>57815</c:v>
                </c:pt>
                <c:pt idx="19339">
                  <c:v>57818</c:v>
                </c:pt>
                <c:pt idx="19340">
                  <c:v>57821</c:v>
                </c:pt>
                <c:pt idx="19341">
                  <c:v>57824</c:v>
                </c:pt>
                <c:pt idx="19342">
                  <c:v>57827</c:v>
                </c:pt>
                <c:pt idx="19343">
                  <c:v>57830</c:v>
                </c:pt>
                <c:pt idx="19344">
                  <c:v>57833</c:v>
                </c:pt>
                <c:pt idx="19345">
                  <c:v>57836</c:v>
                </c:pt>
                <c:pt idx="19346">
                  <c:v>57839</c:v>
                </c:pt>
                <c:pt idx="19347">
                  <c:v>57842</c:v>
                </c:pt>
                <c:pt idx="19348">
                  <c:v>57845</c:v>
                </c:pt>
                <c:pt idx="19349">
                  <c:v>57848</c:v>
                </c:pt>
                <c:pt idx="19350">
                  <c:v>57851</c:v>
                </c:pt>
                <c:pt idx="19351">
                  <c:v>57854</c:v>
                </c:pt>
                <c:pt idx="19352">
                  <c:v>57857</c:v>
                </c:pt>
                <c:pt idx="19353">
                  <c:v>57860</c:v>
                </c:pt>
                <c:pt idx="19354">
                  <c:v>57863</c:v>
                </c:pt>
                <c:pt idx="19355">
                  <c:v>57866</c:v>
                </c:pt>
                <c:pt idx="19356">
                  <c:v>57869</c:v>
                </c:pt>
                <c:pt idx="19357">
                  <c:v>57872</c:v>
                </c:pt>
                <c:pt idx="19358">
                  <c:v>57875</c:v>
                </c:pt>
                <c:pt idx="19359">
                  <c:v>57878</c:v>
                </c:pt>
                <c:pt idx="19360">
                  <c:v>57881</c:v>
                </c:pt>
                <c:pt idx="19361">
                  <c:v>57884</c:v>
                </c:pt>
                <c:pt idx="19362">
                  <c:v>57887</c:v>
                </c:pt>
                <c:pt idx="19363">
                  <c:v>57890</c:v>
                </c:pt>
                <c:pt idx="19364">
                  <c:v>57893</c:v>
                </c:pt>
                <c:pt idx="19365">
                  <c:v>57896</c:v>
                </c:pt>
                <c:pt idx="19366">
                  <c:v>57899</c:v>
                </c:pt>
                <c:pt idx="19367">
                  <c:v>57902</c:v>
                </c:pt>
                <c:pt idx="19368">
                  <c:v>57905</c:v>
                </c:pt>
                <c:pt idx="19369">
                  <c:v>57908</c:v>
                </c:pt>
                <c:pt idx="19370">
                  <c:v>57911</c:v>
                </c:pt>
                <c:pt idx="19371">
                  <c:v>57914</c:v>
                </c:pt>
                <c:pt idx="19372">
                  <c:v>57917</c:v>
                </c:pt>
                <c:pt idx="19373">
                  <c:v>57920</c:v>
                </c:pt>
                <c:pt idx="19374">
                  <c:v>57923</c:v>
                </c:pt>
                <c:pt idx="19375">
                  <c:v>57926</c:v>
                </c:pt>
                <c:pt idx="19376">
                  <c:v>57929</c:v>
                </c:pt>
                <c:pt idx="19377">
                  <c:v>57932</c:v>
                </c:pt>
                <c:pt idx="19378">
                  <c:v>57935</c:v>
                </c:pt>
                <c:pt idx="19379">
                  <c:v>57938</c:v>
                </c:pt>
                <c:pt idx="19380">
                  <c:v>57941</c:v>
                </c:pt>
                <c:pt idx="19381">
                  <c:v>57944</c:v>
                </c:pt>
                <c:pt idx="19382">
                  <c:v>57947</c:v>
                </c:pt>
                <c:pt idx="19383">
                  <c:v>57950</c:v>
                </c:pt>
                <c:pt idx="19384">
                  <c:v>57953</c:v>
                </c:pt>
                <c:pt idx="19385">
                  <c:v>57956</c:v>
                </c:pt>
                <c:pt idx="19386">
                  <c:v>57959</c:v>
                </c:pt>
                <c:pt idx="19387">
                  <c:v>57962</c:v>
                </c:pt>
                <c:pt idx="19388">
                  <c:v>57965</c:v>
                </c:pt>
                <c:pt idx="19389">
                  <c:v>57968</c:v>
                </c:pt>
                <c:pt idx="19390">
                  <c:v>57971</c:v>
                </c:pt>
                <c:pt idx="19391">
                  <c:v>57974</c:v>
                </c:pt>
                <c:pt idx="19392">
                  <c:v>57977</c:v>
                </c:pt>
                <c:pt idx="19393">
                  <c:v>57980</c:v>
                </c:pt>
                <c:pt idx="19394">
                  <c:v>57983</c:v>
                </c:pt>
                <c:pt idx="19395">
                  <c:v>57986</c:v>
                </c:pt>
                <c:pt idx="19396">
                  <c:v>57989</c:v>
                </c:pt>
                <c:pt idx="19397">
                  <c:v>57992</c:v>
                </c:pt>
                <c:pt idx="19398">
                  <c:v>57995</c:v>
                </c:pt>
                <c:pt idx="19399">
                  <c:v>57998</c:v>
                </c:pt>
                <c:pt idx="19400">
                  <c:v>58001</c:v>
                </c:pt>
                <c:pt idx="19401">
                  <c:v>58004</c:v>
                </c:pt>
                <c:pt idx="19402">
                  <c:v>58007</c:v>
                </c:pt>
                <c:pt idx="19403">
                  <c:v>58010</c:v>
                </c:pt>
                <c:pt idx="19404">
                  <c:v>58013</c:v>
                </c:pt>
                <c:pt idx="19405">
                  <c:v>58016</c:v>
                </c:pt>
                <c:pt idx="19406">
                  <c:v>58019</c:v>
                </c:pt>
                <c:pt idx="19407">
                  <c:v>58022</c:v>
                </c:pt>
                <c:pt idx="19408">
                  <c:v>58025</c:v>
                </c:pt>
                <c:pt idx="19409">
                  <c:v>58028</c:v>
                </c:pt>
                <c:pt idx="19410">
                  <c:v>58031</c:v>
                </c:pt>
                <c:pt idx="19411">
                  <c:v>58034</c:v>
                </c:pt>
                <c:pt idx="19412">
                  <c:v>58037</c:v>
                </c:pt>
                <c:pt idx="19413">
                  <c:v>58040</c:v>
                </c:pt>
                <c:pt idx="19414">
                  <c:v>58043</c:v>
                </c:pt>
                <c:pt idx="19415">
                  <c:v>58046</c:v>
                </c:pt>
                <c:pt idx="19416">
                  <c:v>58049</c:v>
                </c:pt>
                <c:pt idx="19417">
                  <c:v>58052</c:v>
                </c:pt>
                <c:pt idx="19418">
                  <c:v>58055</c:v>
                </c:pt>
                <c:pt idx="19419">
                  <c:v>58058</c:v>
                </c:pt>
                <c:pt idx="19420">
                  <c:v>58061</c:v>
                </c:pt>
                <c:pt idx="19421">
                  <c:v>58064</c:v>
                </c:pt>
                <c:pt idx="19422">
                  <c:v>58067</c:v>
                </c:pt>
                <c:pt idx="19423">
                  <c:v>58070</c:v>
                </c:pt>
                <c:pt idx="19424">
                  <c:v>58073</c:v>
                </c:pt>
                <c:pt idx="19425">
                  <c:v>58076</c:v>
                </c:pt>
                <c:pt idx="19426">
                  <c:v>58079</c:v>
                </c:pt>
                <c:pt idx="19427">
                  <c:v>58082</c:v>
                </c:pt>
                <c:pt idx="19428">
                  <c:v>58085</c:v>
                </c:pt>
                <c:pt idx="19429">
                  <c:v>58088</c:v>
                </c:pt>
                <c:pt idx="19430">
                  <c:v>58091</c:v>
                </c:pt>
                <c:pt idx="19431">
                  <c:v>58094</c:v>
                </c:pt>
                <c:pt idx="19432">
                  <c:v>58097</c:v>
                </c:pt>
                <c:pt idx="19433">
                  <c:v>58100</c:v>
                </c:pt>
                <c:pt idx="19434">
                  <c:v>58103</c:v>
                </c:pt>
                <c:pt idx="19435">
                  <c:v>58106</c:v>
                </c:pt>
                <c:pt idx="19436">
                  <c:v>58109</c:v>
                </c:pt>
                <c:pt idx="19437">
                  <c:v>58112</c:v>
                </c:pt>
                <c:pt idx="19438">
                  <c:v>58115</c:v>
                </c:pt>
                <c:pt idx="19439">
                  <c:v>58118</c:v>
                </c:pt>
                <c:pt idx="19440">
                  <c:v>58121</c:v>
                </c:pt>
                <c:pt idx="19441">
                  <c:v>58124</c:v>
                </c:pt>
                <c:pt idx="19442">
                  <c:v>58127</c:v>
                </c:pt>
                <c:pt idx="19443">
                  <c:v>58130</c:v>
                </c:pt>
                <c:pt idx="19444">
                  <c:v>58133</c:v>
                </c:pt>
                <c:pt idx="19445">
                  <c:v>58136</c:v>
                </c:pt>
                <c:pt idx="19446">
                  <c:v>58139</c:v>
                </c:pt>
                <c:pt idx="19447">
                  <c:v>58142</c:v>
                </c:pt>
                <c:pt idx="19448">
                  <c:v>58145</c:v>
                </c:pt>
                <c:pt idx="19449">
                  <c:v>58148</c:v>
                </c:pt>
                <c:pt idx="19450">
                  <c:v>58151</c:v>
                </c:pt>
                <c:pt idx="19451">
                  <c:v>58154</c:v>
                </c:pt>
                <c:pt idx="19452">
                  <c:v>58157</c:v>
                </c:pt>
                <c:pt idx="19453">
                  <c:v>58160</c:v>
                </c:pt>
                <c:pt idx="19454">
                  <c:v>58163</c:v>
                </c:pt>
                <c:pt idx="19455">
                  <c:v>58166</c:v>
                </c:pt>
                <c:pt idx="19456">
                  <c:v>58169</c:v>
                </c:pt>
                <c:pt idx="19457">
                  <c:v>58172</c:v>
                </c:pt>
                <c:pt idx="19458">
                  <c:v>58175</c:v>
                </c:pt>
                <c:pt idx="19459">
                  <c:v>58178</c:v>
                </c:pt>
                <c:pt idx="19460">
                  <c:v>58181</c:v>
                </c:pt>
                <c:pt idx="19461">
                  <c:v>58184</c:v>
                </c:pt>
                <c:pt idx="19462">
                  <c:v>58187</c:v>
                </c:pt>
                <c:pt idx="19463">
                  <c:v>58190</c:v>
                </c:pt>
                <c:pt idx="19464">
                  <c:v>58193</c:v>
                </c:pt>
                <c:pt idx="19465">
                  <c:v>58196</c:v>
                </c:pt>
                <c:pt idx="19466">
                  <c:v>58199</c:v>
                </c:pt>
                <c:pt idx="19467">
                  <c:v>58202</c:v>
                </c:pt>
                <c:pt idx="19468">
                  <c:v>58205</c:v>
                </c:pt>
                <c:pt idx="19469">
                  <c:v>58208</c:v>
                </c:pt>
                <c:pt idx="19470">
                  <c:v>58211</c:v>
                </c:pt>
                <c:pt idx="19471">
                  <c:v>58214</c:v>
                </c:pt>
                <c:pt idx="19472">
                  <c:v>58217</c:v>
                </c:pt>
                <c:pt idx="19473">
                  <c:v>58220</c:v>
                </c:pt>
                <c:pt idx="19474">
                  <c:v>58223</c:v>
                </c:pt>
                <c:pt idx="19475">
                  <c:v>58226</c:v>
                </c:pt>
                <c:pt idx="19476">
                  <c:v>58229</c:v>
                </c:pt>
                <c:pt idx="19477">
                  <c:v>58232</c:v>
                </c:pt>
                <c:pt idx="19478">
                  <c:v>58235</c:v>
                </c:pt>
                <c:pt idx="19479">
                  <c:v>58238</c:v>
                </c:pt>
                <c:pt idx="19480">
                  <c:v>58241</c:v>
                </c:pt>
                <c:pt idx="19481">
                  <c:v>58244</c:v>
                </c:pt>
                <c:pt idx="19482">
                  <c:v>58247</c:v>
                </c:pt>
                <c:pt idx="19483">
                  <c:v>58250</c:v>
                </c:pt>
                <c:pt idx="19484">
                  <c:v>58253</c:v>
                </c:pt>
                <c:pt idx="19485">
                  <c:v>58256</c:v>
                </c:pt>
                <c:pt idx="19486">
                  <c:v>58259</c:v>
                </c:pt>
                <c:pt idx="19487">
                  <c:v>58262</c:v>
                </c:pt>
                <c:pt idx="19488">
                  <c:v>58265</c:v>
                </c:pt>
                <c:pt idx="19489">
                  <c:v>58268</c:v>
                </c:pt>
                <c:pt idx="19490">
                  <c:v>58271</c:v>
                </c:pt>
                <c:pt idx="19491">
                  <c:v>58274</c:v>
                </c:pt>
                <c:pt idx="19492">
                  <c:v>58277</c:v>
                </c:pt>
                <c:pt idx="19493">
                  <c:v>58280</c:v>
                </c:pt>
                <c:pt idx="19494">
                  <c:v>58283</c:v>
                </c:pt>
                <c:pt idx="19495">
                  <c:v>58286</c:v>
                </c:pt>
                <c:pt idx="19496">
                  <c:v>58289</c:v>
                </c:pt>
                <c:pt idx="19497">
                  <c:v>58292</c:v>
                </c:pt>
                <c:pt idx="19498">
                  <c:v>58295</c:v>
                </c:pt>
                <c:pt idx="19499">
                  <c:v>58298</c:v>
                </c:pt>
                <c:pt idx="19500">
                  <c:v>58301</c:v>
                </c:pt>
                <c:pt idx="19501">
                  <c:v>58304</c:v>
                </c:pt>
                <c:pt idx="19502">
                  <c:v>58307</c:v>
                </c:pt>
                <c:pt idx="19503">
                  <c:v>58310</c:v>
                </c:pt>
                <c:pt idx="19504">
                  <c:v>58313</c:v>
                </c:pt>
                <c:pt idx="19505">
                  <c:v>58316</c:v>
                </c:pt>
                <c:pt idx="19506">
                  <c:v>58319</c:v>
                </c:pt>
                <c:pt idx="19507">
                  <c:v>58322</c:v>
                </c:pt>
                <c:pt idx="19508">
                  <c:v>58325</c:v>
                </c:pt>
                <c:pt idx="19509">
                  <c:v>58328</c:v>
                </c:pt>
                <c:pt idx="19510">
                  <c:v>58331</c:v>
                </c:pt>
                <c:pt idx="19511">
                  <c:v>58334</c:v>
                </c:pt>
                <c:pt idx="19512">
                  <c:v>58337</c:v>
                </c:pt>
                <c:pt idx="19513">
                  <c:v>58340</c:v>
                </c:pt>
                <c:pt idx="19514">
                  <c:v>58343</c:v>
                </c:pt>
                <c:pt idx="19515">
                  <c:v>58346</c:v>
                </c:pt>
                <c:pt idx="19516">
                  <c:v>58349</c:v>
                </c:pt>
                <c:pt idx="19517">
                  <c:v>58352</c:v>
                </c:pt>
                <c:pt idx="19518">
                  <c:v>58355</c:v>
                </c:pt>
                <c:pt idx="19519">
                  <c:v>58358</c:v>
                </c:pt>
                <c:pt idx="19520">
                  <c:v>58361</c:v>
                </c:pt>
                <c:pt idx="19521">
                  <c:v>58364</c:v>
                </c:pt>
                <c:pt idx="19522">
                  <c:v>58367</c:v>
                </c:pt>
                <c:pt idx="19523">
                  <c:v>58370</c:v>
                </c:pt>
                <c:pt idx="19524">
                  <c:v>58373</c:v>
                </c:pt>
                <c:pt idx="19525">
                  <c:v>58376</c:v>
                </c:pt>
                <c:pt idx="19526">
                  <c:v>58379</c:v>
                </c:pt>
                <c:pt idx="19527">
                  <c:v>58382</c:v>
                </c:pt>
                <c:pt idx="19528">
                  <c:v>58385</c:v>
                </c:pt>
                <c:pt idx="19529">
                  <c:v>58388</c:v>
                </c:pt>
                <c:pt idx="19530">
                  <c:v>58391</c:v>
                </c:pt>
                <c:pt idx="19531">
                  <c:v>58394</c:v>
                </c:pt>
                <c:pt idx="19532">
                  <c:v>58397</c:v>
                </c:pt>
                <c:pt idx="19533">
                  <c:v>58400</c:v>
                </c:pt>
                <c:pt idx="19534">
                  <c:v>58403</c:v>
                </c:pt>
                <c:pt idx="19535">
                  <c:v>58406</c:v>
                </c:pt>
                <c:pt idx="19536">
                  <c:v>58409</c:v>
                </c:pt>
                <c:pt idx="19537">
                  <c:v>58412</c:v>
                </c:pt>
                <c:pt idx="19538">
                  <c:v>58415</c:v>
                </c:pt>
                <c:pt idx="19539">
                  <c:v>58418</c:v>
                </c:pt>
                <c:pt idx="19540">
                  <c:v>58421</c:v>
                </c:pt>
                <c:pt idx="19541">
                  <c:v>58424</c:v>
                </c:pt>
                <c:pt idx="19542">
                  <c:v>58427</c:v>
                </c:pt>
                <c:pt idx="19543">
                  <c:v>58430</c:v>
                </c:pt>
                <c:pt idx="19544">
                  <c:v>58433</c:v>
                </c:pt>
                <c:pt idx="19545">
                  <c:v>58436</c:v>
                </c:pt>
                <c:pt idx="19546">
                  <c:v>58439</c:v>
                </c:pt>
                <c:pt idx="19547">
                  <c:v>58442</c:v>
                </c:pt>
                <c:pt idx="19548">
                  <c:v>58445</c:v>
                </c:pt>
                <c:pt idx="19549">
                  <c:v>58448</c:v>
                </c:pt>
                <c:pt idx="19550">
                  <c:v>58451</c:v>
                </c:pt>
                <c:pt idx="19551">
                  <c:v>58454</c:v>
                </c:pt>
                <c:pt idx="19552">
                  <c:v>58457</c:v>
                </c:pt>
                <c:pt idx="19553">
                  <c:v>58460</c:v>
                </c:pt>
                <c:pt idx="19554">
                  <c:v>58463</c:v>
                </c:pt>
                <c:pt idx="19555">
                  <c:v>58466</c:v>
                </c:pt>
                <c:pt idx="19556">
                  <c:v>58469</c:v>
                </c:pt>
                <c:pt idx="19557">
                  <c:v>58472</c:v>
                </c:pt>
                <c:pt idx="19558">
                  <c:v>58475</c:v>
                </c:pt>
                <c:pt idx="19559">
                  <c:v>58478</c:v>
                </c:pt>
                <c:pt idx="19560">
                  <c:v>58481</c:v>
                </c:pt>
                <c:pt idx="19561">
                  <c:v>58484</c:v>
                </c:pt>
                <c:pt idx="19562">
                  <c:v>58487</c:v>
                </c:pt>
                <c:pt idx="19563">
                  <c:v>58490</c:v>
                </c:pt>
                <c:pt idx="19564">
                  <c:v>58493</c:v>
                </c:pt>
                <c:pt idx="19565">
                  <c:v>58496</c:v>
                </c:pt>
                <c:pt idx="19566">
                  <c:v>58499</c:v>
                </c:pt>
                <c:pt idx="19567">
                  <c:v>58502</c:v>
                </c:pt>
                <c:pt idx="19568">
                  <c:v>58505</c:v>
                </c:pt>
                <c:pt idx="19569">
                  <c:v>58508</c:v>
                </c:pt>
                <c:pt idx="19570">
                  <c:v>58511</c:v>
                </c:pt>
                <c:pt idx="19571">
                  <c:v>58514</c:v>
                </c:pt>
                <c:pt idx="19572">
                  <c:v>58517</c:v>
                </c:pt>
                <c:pt idx="19573">
                  <c:v>58520</c:v>
                </c:pt>
                <c:pt idx="19574">
                  <c:v>58523</c:v>
                </c:pt>
                <c:pt idx="19575">
                  <c:v>58526</c:v>
                </c:pt>
                <c:pt idx="19576">
                  <c:v>58529</c:v>
                </c:pt>
                <c:pt idx="19577">
                  <c:v>58532</c:v>
                </c:pt>
                <c:pt idx="19578">
                  <c:v>58535</c:v>
                </c:pt>
                <c:pt idx="19579">
                  <c:v>58538</c:v>
                </c:pt>
                <c:pt idx="19580">
                  <c:v>58541</c:v>
                </c:pt>
                <c:pt idx="19581">
                  <c:v>58544</c:v>
                </c:pt>
                <c:pt idx="19582">
                  <c:v>58547</c:v>
                </c:pt>
                <c:pt idx="19583">
                  <c:v>58550</c:v>
                </c:pt>
                <c:pt idx="19584">
                  <c:v>58553</c:v>
                </c:pt>
                <c:pt idx="19585">
                  <c:v>58556</c:v>
                </c:pt>
                <c:pt idx="19586">
                  <c:v>58559</c:v>
                </c:pt>
                <c:pt idx="19587">
                  <c:v>58562</c:v>
                </c:pt>
                <c:pt idx="19588">
                  <c:v>58565</c:v>
                </c:pt>
                <c:pt idx="19589">
                  <c:v>58568</c:v>
                </c:pt>
                <c:pt idx="19590">
                  <c:v>58571</c:v>
                </c:pt>
                <c:pt idx="19591">
                  <c:v>58574</c:v>
                </c:pt>
                <c:pt idx="19592">
                  <c:v>58577</c:v>
                </c:pt>
                <c:pt idx="19593">
                  <c:v>58580</c:v>
                </c:pt>
                <c:pt idx="19594">
                  <c:v>58583</c:v>
                </c:pt>
                <c:pt idx="19595">
                  <c:v>58586</c:v>
                </c:pt>
                <c:pt idx="19596">
                  <c:v>58589</c:v>
                </c:pt>
                <c:pt idx="19597">
                  <c:v>58592</c:v>
                </c:pt>
                <c:pt idx="19598">
                  <c:v>58595</c:v>
                </c:pt>
                <c:pt idx="19599">
                  <c:v>58598</c:v>
                </c:pt>
                <c:pt idx="19600">
                  <c:v>58601</c:v>
                </c:pt>
                <c:pt idx="19601">
                  <c:v>58604</c:v>
                </c:pt>
                <c:pt idx="19602">
                  <c:v>58607</c:v>
                </c:pt>
                <c:pt idx="19603">
                  <c:v>58610</c:v>
                </c:pt>
                <c:pt idx="19604">
                  <c:v>58613</c:v>
                </c:pt>
                <c:pt idx="19605">
                  <c:v>58616</c:v>
                </c:pt>
                <c:pt idx="19606">
                  <c:v>58619</c:v>
                </c:pt>
                <c:pt idx="19607">
                  <c:v>58622</c:v>
                </c:pt>
                <c:pt idx="19608">
                  <c:v>58625</c:v>
                </c:pt>
                <c:pt idx="19609">
                  <c:v>58628</c:v>
                </c:pt>
                <c:pt idx="19610">
                  <c:v>58631</c:v>
                </c:pt>
                <c:pt idx="19611">
                  <c:v>58634</c:v>
                </c:pt>
                <c:pt idx="19612">
                  <c:v>58637</c:v>
                </c:pt>
                <c:pt idx="19613">
                  <c:v>58640</c:v>
                </c:pt>
                <c:pt idx="19614">
                  <c:v>58643</c:v>
                </c:pt>
                <c:pt idx="19615">
                  <c:v>58646</c:v>
                </c:pt>
                <c:pt idx="19616">
                  <c:v>58649</c:v>
                </c:pt>
                <c:pt idx="19617">
                  <c:v>58652</c:v>
                </c:pt>
                <c:pt idx="19618">
                  <c:v>58655</c:v>
                </c:pt>
                <c:pt idx="19619">
                  <c:v>58658</c:v>
                </c:pt>
                <c:pt idx="19620">
                  <c:v>58661</c:v>
                </c:pt>
                <c:pt idx="19621">
                  <c:v>58664</c:v>
                </c:pt>
                <c:pt idx="19622">
                  <c:v>58667</c:v>
                </c:pt>
                <c:pt idx="19623">
                  <c:v>58670</c:v>
                </c:pt>
                <c:pt idx="19624">
                  <c:v>58673</c:v>
                </c:pt>
                <c:pt idx="19625">
                  <c:v>58676</c:v>
                </c:pt>
                <c:pt idx="19626">
                  <c:v>58679</c:v>
                </c:pt>
                <c:pt idx="19627">
                  <c:v>58682</c:v>
                </c:pt>
                <c:pt idx="19628">
                  <c:v>58685</c:v>
                </c:pt>
                <c:pt idx="19629">
                  <c:v>58688</c:v>
                </c:pt>
                <c:pt idx="19630">
                  <c:v>58691</c:v>
                </c:pt>
                <c:pt idx="19631">
                  <c:v>58694</c:v>
                </c:pt>
                <c:pt idx="19632">
                  <c:v>58697</c:v>
                </c:pt>
                <c:pt idx="19633">
                  <c:v>58700</c:v>
                </c:pt>
                <c:pt idx="19634">
                  <c:v>58703</c:v>
                </c:pt>
                <c:pt idx="19635">
                  <c:v>58706</c:v>
                </c:pt>
                <c:pt idx="19636">
                  <c:v>58709</c:v>
                </c:pt>
                <c:pt idx="19637">
                  <c:v>58712</c:v>
                </c:pt>
                <c:pt idx="19638">
                  <c:v>58715</c:v>
                </c:pt>
                <c:pt idx="19639">
                  <c:v>58718</c:v>
                </c:pt>
                <c:pt idx="19640">
                  <c:v>58721</c:v>
                </c:pt>
                <c:pt idx="19641">
                  <c:v>58724</c:v>
                </c:pt>
                <c:pt idx="19642">
                  <c:v>58727</c:v>
                </c:pt>
                <c:pt idx="19643">
                  <c:v>58730</c:v>
                </c:pt>
                <c:pt idx="19644">
                  <c:v>58733</c:v>
                </c:pt>
                <c:pt idx="19645">
                  <c:v>58736</c:v>
                </c:pt>
                <c:pt idx="19646">
                  <c:v>58739</c:v>
                </c:pt>
                <c:pt idx="19647">
                  <c:v>58742</c:v>
                </c:pt>
                <c:pt idx="19648">
                  <c:v>58745</c:v>
                </c:pt>
                <c:pt idx="19649">
                  <c:v>58748</c:v>
                </c:pt>
                <c:pt idx="19650">
                  <c:v>58751</c:v>
                </c:pt>
                <c:pt idx="19651">
                  <c:v>58754</c:v>
                </c:pt>
                <c:pt idx="19652">
                  <c:v>58757</c:v>
                </c:pt>
                <c:pt idx="19653">
                  <c:v>58760</c:v>
                </c:pt>
                <c:pt idx="19654">
                  <c:v>58763</c:v>
                </c:pt>
                <c:pt idx="19655">
                  <c:v>58766</c:v>
                </c:pt>
                <c:pt idx="19656">
                  <c:v>58769</c:v>
                </c:pt>
                <c:pt idx="19657">
                  <c:v>58772</c:v>
                </c:pt>
                <c:pt idx="19658">
                  <c:v>58775</c:v>
                </c:pt>
                <c:pt idx="19659">
                  <c:v>58778</c:v>
                </c:pt>
                <c:pt idx="19660">
                  <c:v>58781</c:v>
                </c:pt>
                <c:pt idx="19661">
                  <c:v>58784</c:v>
                </c:pt>
                <c:pt idx="19662">
                  <c:v>58787</c:v>
                </c:pt>
                <c:pt idx="19663">
                  <c:v>58790</c:v>
                </c:pt>
                <c:pt idx="19664">
                  <c:v>58793</c:v>
                </c:pt>
                <c:pt idx="19665">
                  <c:v>58796</c:v>
                </c:pt>
                <c:pt idx="19666">
                  <c:v>58799</c:v>
                </c:pt>
                <c:pt idx="19667">
                  <c:v>58802</c:v>
                </c:pt>
                <c:pt idx="19668">
                  <c:v>58805</c:v>
                </c:pt>
                <c:pt idx="19669">
                  <c:v>58808</c:v>
                </c:pt>
                <c:pt idx="19670">
                  <c:v>58811</c:v>
                </c:pt>
                <c:pt idx="19671">
                  <c:v>58814</c:v>
                </c:pt>
                <c:pt idx="19672">
                  <c:v>58817</c:v>
                </c:pt>
                <c:pt idx="19673">
                  <c:v>58820</c:v>
                </c:pt>
                <c:pt idx="19674">
                  <c:v>58823</c:v>
                </c:pt>
                <c:pt idx="19675">
                  <c:v>58826</c:v>
                </c:pt>
                <c:pt idx="19676">
                  <c:v>58829</c:v>
                </c:pt>
                <c:pt idx="19677">
                  <c:v>58832</c:v>
                </c:pt>
                <c:pt idx="19678">
                  <c:v>58835</c:v>
                </c:pt>
                <c:pt idx="19679">
                  <c:v>58838</c:v>
                </c:pt>
                <c:pt idx="19680">
                  <c:v>58841</c:v>
                </c:pt>
                <c:pt idx="19681">
                  <c:v>58844</c:v>
                </c:pt>
                <c:pt idx="19682">
                  <c:v>58847</c:v>
                </c:pt>
                <c:pt idx="19683">
                  <c:v>58850</c:v>
                </c:pt>
                <c:pt idx="19684">
                  <c:v>58853</c:v>
                </c:pt>
                <c:pt idx="19685">
                  <c:v>58856</c:v>
                </c:pt>
                <c:pt idx="19686">
                  <c:v>58859</c:v>
                </c:pt>
                <c:pt idx="19687">
                  <c:v>58862</c:v>
                </c:pt>
                <c:pt idx="19688">
                  <c:v>58865</c:v>
                </c:pt>
                <c:pt idx="19689">
                  <c:v>58868</c:v>
                </c:pt>
                <c:pt idx="19690">
                  <c:v>58871</c:v>
                </c:pt>
                <c:pt idx="19691">
                  <c:v>58874</c:v>
                </c:pt>
                <c:pt idx="19692">
                  <c:v>58877</c:v>
                </c:pt>
                <c:pt idx="19693">
                  <c:v>58880</c:v>
                </c:pt>
                <c:pt idx="19694">
                  <c:v>58883</c:v>
                </c:pt>
                <c:pt idx="19695">
                  <c:v>58886</c:v>
                </c:pt>
                <c:pt idx="19696">
                  <c:v>58889</c:v>
                </c:pt>
                <c:pt idx="19697">
                  <c:v>58892</c:v>
                </c:pt>
                <c:pt idx="19698">
                  <c:v>58895</c:v>
                </c:pt>
                <c:pt idx="19699">
                  <c:v>58898</c:v>
                </c:pt>
                <c:pt idx="19700">
                  <c:v>58901</c:v>
                </c:pt>
                <c:pt idx="19701">
                  <c:v>58904</c:v>
                </c:pt>
                <c:pt idx="19702">
                  <c:v>58907</c:v>
                </c:pt>
                <c:pt idx="19703">
                  <c:v>58910</c:v>
                </c:pt>
                <c:pt idx="19704">
                  <c:v>58913</c:v>
                </c:pt>
                <c:pt idx="19705">
                  <c:v>58916</c:v>
                </c:pt>
                <c:pt idx="19706">
                  <c:v>58919</c:v>
                </c:pt>
                <c:pt idx="19707">
                  <c:v>58922</c:v>
                </c:pt>
                <c:pt idx="19708">
                  <c:v>58925</c:v>
                </c:pt>
                <c:pt idx="19709">
                  <c:v>58928</c:v>
                </c:pt>
                <c:pt idx="19710">
                  <c:v>58931</c:v>
                </c:pt>
                <c:pt idx="19711">
                  <c:v>58934</c:v>
                </c:pt>
                <c:pt idx="19712">
                  <c:v>58937</c:v>
                </c:pt>
                <c:pt idx="19713">
                  <c:v>58940</c:v>
                </c:pt>
                <c:pt idx="19714">
                  <c:v>58943</c:v>
                </c:pt>
                <c:pt idx="19715">
                  <c:v>58946</c:v>
                </c:pt>
                <c:pt idx="19716">
                  <c:v>58949</c:v>
                </c:pt>
                <c:pt idx="19717">
                  <c:v>58952</c:v>
                </c:pt>
                <c:pt idx="19718">
                  <c:v>58955</c:v>
                </c:pt>
                <c:pt idx="19719">
                  <c:v>58958</c:v>
                </c:pt>
                <c:pt idx="19720">
                  <c:v>58961</c:v>
                </c:pt>
                <c:pt idx="19721">
                  <c:v>58964</c:v>
                </c:pt>
                <c:pt idx="19722">
                  <c:v>58967</c:v>
                </c:pt>
                <c:pt idx="19723">
                  <c:v>58970</c:v>
                </c:pt>
                <c:pt idx="19724">
                  <c:v>58973</c:v>
                </c:pt>
                <c:pt idx="19725">
                  <c:v>58976</c:v>
                </c:pt>
                <c:pt idx="19726">
                  <c:v>58979</c:v>
                </c:pt>
                <c:pt idx="19727">
                  <c:v>58982</c:v>
                </c:pt>
                <c:pt idx="19728">
                  <c:v>58985</c:v>
                </c:pt>
                <c:pt idx="19729">
                  <c:v>58988</c:v>
                </c:pt>
                <c:pt idx="19730">
                  <c:v>58991</c:v>
                </c:pt>
                <c:pt idx="19731">
                  <c:v>58994</c:v>
                </c:pt>
                <c:pt idx="19732">
                  <c:v>58997</c:v>
                </c:pt>
                <c:pt idx="19733">
                  <c:v>59000</c:v>
                </c:pt>
                <c:pt idx="19734">
                  <c:v>59003</c:v>
                </c:pt>
                <c:pt idx="19735">
                  <c:v>59006</c:v>
                </c:pt>
                <c:pt idx="19736">
                  <c:v>59009</c:v>
                </c:pt>
                <c:pt idx="19737">
                  <c:v>59012</c:v>
                </c:pt>
                <c:pt idx="19738">
                  <c:v>59015</c:v>
                </c:pt>
                <c:pt idx="19739">
                  <c:v>59018</c:v>
                </c:pt>
                <c:pt idx="19740">
                  <c:v>59021</c:v>
                </c:pt>
                <c:pt idx="19741">
                  <c:v>59024</c:v>
                </c:pt>
                <c:pt idx="19742">
                  <c:v>59027</c:v>
                </c:pt>
                <c:pt idx="19743">
                  <c:v>59030</c:v>
                </c:pt>
                <c:pt idx="19744">
                  <c:v>59033</c:v>
                </c:pt>
                <c:pt idx="19745">
                  <c:v>59036</c:v>
                </c:pt>
                <c:pt idx="19746">
                  <c:v>59039</c:v>
                </c:pt>
                <c:pt idx="19747">
                  <c:v>59042</c:v>
                </c:pt>
                <c:pt idx="19748">
                  <c:v>59045</c:v>
                </c:pt>
                <c:pt idx="19749">
                  <c:v>59048</c:v>
                </c:pt>
                <c:pt idx="19750">
                  <c:v>59051</c:v>
                </c:pt>
                <c:pt idx="19751">
                  <c:v>59054</c:v>
                </c:pt>
                <c:pt idx="19752">
                  <c:v>59057</c:v>
                </c:pt>
                <c:pt idx="19753">
                  <c:v>59060</c:v>
                </c:pt>
                <c:pt idx="19754">
                  <c:v>59063</c:v>
                </c:pt>
                <c:pt idx="19755">
                  <c:v>59066</c:v>
                </c:pt>
                <c:pt idx="19756">
                  <c:v>59069</c:v>
                </c:pt>
                <c:pt idx="19757">
                  <c:v>59072</c:v>
                </c:pt>
                <c:pt idx="19758">
                  <c:v>59075</c:v>
                </c:pt>
                <c:pt idx="19759">
                  <c:v>59078</c:v>
                </c:pt>
                <c:pt idx="19760">
                  <c:v>59081</c:v>
                </c:pt>
                <c:pt idx="19761">
                  <c:v>59084</c:v>
                </c:pt>
                <c:pt idx="19762">
                  <c:v>59087</c:v>
                </c:pt>
                <c:pt idx="19763">
                  <c:v>59090</c:v>
                </c:pt>
                <c:pt idx="19764">
                  <c:v>59093</c:v>
                </c:pt>
                <c:pt idx="19765">
                  <c:v>59096</c:v>
                </c:pt>
                <c:pt idx="19766">
                  <c:v>59099</c:v>
                </c:pt>
                <c:pt idx="19767">
                  <c:v>59102</c:v>
                </c:pt>
                <c:pt idx="19768">
                  <c:v>59105</c:v>
                </c:pt>
                <c:pt idx="19769">
                  <c:v>59108</c:v>
                </c:pt>
                <c:pt idx="19770">
                  <c:v>59111</c:v>
                </c:pt>
                <c:pt idx="19771">
                  <c:v>59114</c:v>
                </c:pt>
                <c:pt idx="19772">
                  <c:v>59117</c:v>
                </c:pt>
                <c:pt idx="19773">
                  <c:v>59120</c:v>
                </c:pt>
                <c:pt idx="19774">
                  <c:v>59123</c:v>
                </c:pt>
                <c:pt idx="19775">
                  <c:v>59126</c:v>
                </c:pt>
                <c:pt idx="19776">
                  <c:v>59129</c:v>
                </c:pt>
                <c:pt idx="19777">
                  <c:v>59132</c:v>
                </c:pt>
                <c:pt idx="19778">
                  <c:v>59135</c:v>
                </c:pt>
                <c:pt idx="19779">
                  <c:v>59138</c:v>
                </c:pt>
                <c:pt idx="19780">
                  <c:v>59141</c:v>
                </c:pt>
                <c:pt idx="19781">
                  <c:v>59144</c:v>
                </c:pt>
                <c:pt idx="19782">
                  <c:v>59147</c:v>
                </c:pt>
                <c:pt idx="19783">
                  <c:v>59150</c:v>
                </c:pt>
                <c:pt idx="19784">
                  <c:v>59153</c:v>
                </c:pt>
                <c:pt idx="19785">
                  <c:v>59156</c:v>
                </c:pt>
                <c:pt idx="19786">
                  <c:v>59159</c:v>
                </c:pt>
                <c:pt idx="19787">
                  <c:v>59162</c:v>
                </c:pt>
                <c:pt idx="19788">
                  <c:v>59165</c:v>
                </c:pt>
                <c:pt idx="19789">
                  <c:v>59168</c:v>
                </c:pt>
                <c:pt idx="19790">
                  <c:v>59171</c:v>
                </c:pt>
                <c:pt idx="19791">
                  <c:v>59174</c:v>
                </c:pt>
                <c:pt idx="19792">
                  <c:v>59177</c:v>
                </c:pt>
                <c:pt idx="19793">
                  <c:v>59180</c:v>
                </c:pt>
                <c:pt idx="19794">
                  <c:v>59183</c:v>
                </c:pt>
                <c:pt idx="19795">
                  <c:v>59186</c:v>
                </c:pt>
                <c:pt idx="19796">
                  <c:v>59189</c:v>
                </c:pt>
                <c:pt idx="19797">
                  <c:v>59192</c:v>
                </c:pt>
                <c:pt idx="19798">
                  <c:v>59195</c:v>
                </c:pt>
                <c:pt idx="19799">
                  <c:v>59198</c:v>
                </c:pt>
                <c:pt idx="19800">
                  <c:v>59201</c:v>
                </c:pt>
                <c:pt idx="19801">
                  <c:v>59204</c:v>
                </c:pt>
                <c:pt idx="19802">
                  <c:v>59207</c:v>
                </c:pt>
                <c:pt idx="19803">
                  <c:v>59210</c:v>
                </c:pt>
                <c:pt idx="19804">
                  <c:v>59213</c:v>
                </c:pt>
                <c:pt idx="19805">
                  <c:v>59216</c:v>
                </c:pt>
                <c:pt idx="19806">
                  <c:v>59219</c:v>
                </c:pt>
                <c:pt idx="19807">
                  <c:v>59222</c:v>
                </c:pt>
                <c:pt idx="19808">
                  <c:v>59225</c:v>
                </c:pt>
                <c:pt idx="19809">
                  <c:v>59228</c:v>
                </c:pt>
                <c:pt idx="19810">
                  <c:v>59231</c:v>
                </c:pt>
                <c:pt idx="19811">
                  <c:v>59234</c:v>
                </c:pt>
                <c:pt idx="19812">
                  <c:v>59237</c:v>
                </c:pt>
                <c:pt idx="19813">
                  <c:v>59240</c:v>
                </c:pt>
                <c:pt idx="19814">
                  <c:v>59243</c:v>
                </c:pt>
                <c:pt idx="19815">
                  <c:v>59246</c:v>
                </c:pt>
                <c:pt idx="19816">
                  <c:v>59249</c:v>
                </c:pt>
                <c:pt idx="19817">
                  <c:v>59252</c:v>
                </c:pt>
                <c:pt idx="19818">
                  <c:v>59255</c:v>
                </c:pt>
                <c:pt idx="19819">
                  <c:v>59258</c:v>
                </c:pt>
                <c:pt idx="19820">
                  <c:v>59261</c:v>
                </c:pt>
                <c:pt idx="19821">
                  <c:v>59264</c:v>
                </c:pt>
                <c:pt idx="19822">
                  <c:v>59267</c:v>
                </c:pt>
                <c:pt idx="19823">
                  <c:v>59270</c:v>
                </c:pt>
                <c:pt idx="19824">
                  <c:v>59273</c:v>
                </c:pt>
                <c:pt idx="19825">
                  <c:v>59276</c:v>
                </c:pt>
                <c:pt idx="19826">
                  <c:v>59279</c:v>
                </c:pt>
                <c:pt idx="19827">
                  <c:v>59282</c:v>
                </c:pt>
                <c:pt idx="19828">
                  <c:v>59285</c:v>
                </c:pt>
                <c:pt idx="19829">
                  <c:v>59288</c:v>
                </c:pt>
                <c:pt idx="19830">
                  <c:v>59291</c:v>
                </c:pt>
                <c:pt idx="19831">
                  <c:v>59294</c:v>
                </c:pt>
                <c:pt idx="19832">
                  <c:v>59297</c:v>
                </c:pt>
                <c:pt idx="19833">
                  <c:v>59300</c:v>
                </c:pt>
                <c:pt idx="19834">
                  <c:v>59303</c:v>
                </c:pt>
                <c:pt idx="19835">
                  <c:v>59306</c:v>
                </c:pt>
                <c:pt idx="19836">
                  <c:v>59309</c:v>
                </c:pt>
                <c:pt idx="19837">
                  <c:v>59312</c:v>
                </c:pt>
                <c:pt idx="19838">
                  <c:v>59315</c:v>
                </c:pt>
                <c:pt idx="19839">
                  <c:v>59318</c:v>
                </c:pt>
                <c:pt idx="19840">
                  <c:v>59321</c:v>
                </c:pt>
                <c:pt idx="19841">
                  <c:v>59324</c:v>
                </c:pt>
                <c:pt idx="19842">
                  <c:v>59327</c:v>
                </c:pt>
                <c:pt idx="19843">
                  <c:v>59330</c:v>
                </c:pt>
                <c:pt idx="19844">
                  <c:v>59333</c:v>
                </c:pt>
                <c:pt idx="19845">
                  <c:v>59336</c:v>
                </c:pt>
                <c:pt idx="19846">
                  <c:v>59339</c:v>
                </c:pt>
                <c:pt idx="19847">
                  <c:v>59342</c:v>
                </c:pt>
                <c:pt idx="19848">
                  <c:v>59345</c:v>
                </c:pt>
                <c:pt idx="19849">
                  <c:v>59348</c:v>
                </c:pt>
                <c:pt idx="19850">
                  <c:v>59351</c:v>
                </c:pt>
                <c:pt idx="19851">
                  <c:v>59354</c:v>
                </c:pt>
                <c:pt idx="19852">
                  <c:v>59357</c:v>
                </c:pt>
                <c:pt idx="19853">
                  <c:v>59360</c:v>
                </c:pt>
                <c:pt idx="19854">
                  <c:v>59363</c:v>
                </c:pt>
                <c:pt idx="19855">
                  <c:v>59366</c:v>
                </c:pt>
                <c:pt idx="19856">
                  <c:v>59369</c:v>
                </c:pt>
                <c:pt idx="19857">
                  <c:v>59372</c:v>
                </c:pt>
                <c:pt idx="19858">
                  <c:v>59375</c:v>
                </c:pt>
                <c:pt idx="19859">
                  <c:v>59378</c:v>
                </c:pt>
                <c:pt idx="19860">
                  <c:v>59381</c:v>
                </c:pt>
                <c:pt idx="19861">
                  <c:v>59384</c:v>
                </c:pt>
                <c:pt idx="19862">
                  <c:v>59387</c:v>
                </c:pt>
                <c:pt idx="19863">
                  <c:v>59390</c:v>
                </c:pt>
                <c:pt idx="19864">
                  <c:v>59393</c:v>
                </c:pt>
                <c:pt idx="19865">
                  <c:v>59396</c:v>
                </c:pt>
                <c:pt idx="19866">
                  <c:v>59399</c:v>
                </c:pt>
                <c:pt idx="19867">
                  <c:v>59402</c:v>
                </c:pt>
                <c:pt idx="19868">
                  <c:v>59405</c:v>
                </c:pt>
                <c:pt idx="19869">
                  <c:v>59408</c:v>
                </c:pt>
                <c:pt idx="19870">
                  <c:v>59411</c:v>
                </c:pt>
                <c:pt idx="19871">
                  <c:v>59414</c:v>
                </c:pt>
                <c:pt idx="19872">
                  <c:v>59417</c:v>
                </c:pt>
                <c:pt idx="19873">
                  <c:v>59420</c:v>
                </c:pt>
                <c:pt idx="19874">
                  <c:v>59423</c:v>
                </c:pt>
                <c:pt idx="19875">
                  <c:v>59426</c:v>
                </c:pt>
                <c:pt idx="19876">
                  <c:v>59429</c:v>
                </c:pt>
                <c:pt idx="19877">
                  <c:v>59432</c:v>
                </c:pt>
                <c:pt idx="19878">
                  <c:v>59435</c:v>
                </c:pt>
                <c:pt idx="19879">
                  <c:v>59438</c:v>
                </c:pt>
                <c:pt idx="19880">
                  <c:v>59441</c:v>
                </c:pt>
                <c:pt idx="19881">
                  <c:v>59444</c:v>
                </c:pt>
                <c:pt idx="19882">
                  <c:v>59447</c:v>
                </c:pt>
                <c:pt idx="19883">
                  <c:v>59450</c:v>
                </c:pt>
                <c:pt idx="19884">
                  <c:v>59453</c:v>
                </c:pt>
                <c:pt idx="19885">
                  <c:v>59456</c:v>
                </c:pt>
                <c:pt idx="19886">
                  <c:v>59459</c:v>
                </c:pt>
                <c:pt idx="19887">
                  <c:v>59462</c:v>
                </c:pt>
                <c:pt idx="19888">
                  <c:v>59465</c:v>
                </c:pt>
                <c:pt idx="19889">
                  <c:v>59468</c:v>
                </c:pt>
                <c:pt idx="19890">
                  <c:v>59471</c:v>
                </c:pt>
                <c:pt idx="19891">
                  <c:v>59474</c:v>
                </c:pt>
                <c:pt idx="19892">
                  <c:v>59477</c:v>
                </c:pt>
                <c:pt idx="19893">
                  <c:v>59480</c:v>
                </c:pt>
                <c:pt idx="19894">
                  <c:v>59483</c:v>
                </c:pt>
                <c:pt idx="19895">
                  <c:v>59486</c:v>
                </c:pt>
                <c:pt idx="19896">
                  <c:v>59489</c:v>
                </c:pt>
                <c:pt idx="19897">
                  <c:v>59492</c:v>
                </c:pt>
                <c:pt idx="19898">
                  <c:v>59495</c:v>
                </c:pt>
                <c:pt idx="19899">
                  <c:v>59498</c:v>
                </c:pt>
                <c:pt idx="19900">
                  <c:v>59501</c:v>
                </c:pt>
                <c:pt idx="19901">
                  <c:v>59504</c:v>
                </c:pt>
                <c:pt idx="19902">
                  <c:v>59507</c:v>
                </c:pt>
                <c:pt idx="19903">
                  <c:v>59510</c:v>
                </c:pt>
                <c:pt idx="19904">
                  <c:v>59513</c:v>
                </c:pt>
                <c:pt idx="19905">
                  <c:v>59516</c:v>
                </c:pt>
                <c:pt idx="19906">
                  <c:v>59519</c:v>
                </c:pt>
                <c:pt idx="19907">
                  <c:v>59522</c:v>
                </c:pt>
                <c:pt idx="19908">
                  <c:v>59525</c:v>
                </c:pt>
                <c:pt idx="19909">
                  <c:v>59528</c:v>
                </c:pt>
                <c:pt idx="19910">
                  <c:v>59531</c:v>
                </c:pt>
                <c:pt idx="19911">
                  <c:v>59534</c:v>
                </c:pt>
                <c:pt idx="19912">
                  <c:v>59537</c:v>
                </c:pt>
                <c:pt idx="19913">
                  <c:v>59540</c:v>
                </c:pt>
                <c:pt idx="19914">
                  <c:v>59543</c:v>
                </c:pt>
                <c:pt idx="19915">
                  <c:v>59546</c:v>
                </c:pt>
                <c:pt idx="19916">
                  <c:v>59549</c:v>
                </c:pt>
                <c:pt idx="19917">
                  <c:v>59552</c:v>
                </c:pt>
                <c:pt idx="19918">
                  <c:v>59555</c:v>
                </c:pt>
                <c:pt idx="19919">
                  <c:v>59558</c:v>
                </c:pt>
                <c:pt idx="19920">
                  <c:v>59561</c:v>
                </c:pt>
                <c:pt idx="19921">
                  <c:v>59564</c:v>
                </c:pt>
                <c:pt idx="19922">
                  <c:v>59567</c:v>
                </c:pt>
                <c:pt idx="19923">
                  <c:v>59570</c:v>
                </c:pt>
                <c:pt idx="19924">
                  <c:v>59573</c:v>
                </c:pt>
                <c:pt idx="19925">
                  <c:v>59576</c:v>
                </c:pt>
                <c:pt idx="19926">
                  <c:v>59579</c:v>
                </c:pt>
                <c:pt idx="19927">
                  <c:v>59582</c:v>
                </c:pt>
                <c:pt idx="19928">
                  <c:v>59585</c:v>
                </c:pt>
                <c:pt idx="19929">
                  <c:v>59588</c:v>
                </c:pt>
                <c:pt idx="19930">
                  <c:v>59591</c:v>
                </c:pt>
                <c:pt idx="19931">
                  <c:v>59594</c:v>
                </c:pt>
                <c:pt idx="19932">
                  <c:v>59597</c:v>
                </c:pt>
                <c:pt idx="19933">
                  <c:v>59600</c:v>
                </c:pt>
                <c:pt idx="19934">
                  <c:v>59603</c:v>
                </c:pt>
                <c:pt idx="19935">
                  <c:v>59606</c:v>
                </c:pt>
                <c:pt idx="19936">
                  <c:v>59609</c:v>
                </c:pt>
                <c:pt idx="19937">
                  <c:v>59612</c:v>
                </c:pt>
                <c:pt idx="19938">
                  <c:v>59615</c:v>
                </c:pt>
                <c:pt idx="19939">
                  <c:v>59618</c:v>
                </c:pt>
                <c:pt idx="19940">
                  <c:v>59621</c:v>
                </c:pt>
                <c:pt idx="19941">
                  <c:v>59624</c:v>
                </c:pt>
                <c:pt idx="19942">
                  <c:v>59627</c:v>
                </c:pt>
                <c:pt idx="19943">
                  <c:v>59630</c:v>
                </c:pt>
                <c:pt idx="19944">
                  <c:v>59633</c:v>
                </c:pt>
                <c:pt idx="19945">
                  <c:v>59636</c:v>
                </c:pt>
                <c:pt idx="19946">
                  <c:v>59639</c:v>
                </c:pt>
                <c:pt idx="19947">
                  <c:v>59642</c:v>
                </c:pt>
                <c:pt idx="19948">
                  <c:v>59645</c:v>
                </c:pt>
                <c:pt idx="19949">
                  <c:v>59648</c:v>
                </c:pt>
                <c:pt idx="19950">
                  <c:v>59651</c:v>
                </c:pt>
                <c:pt idx="19951">
                  <c:v>59654</c:v>
                </c:pt>
                <c:pt idx="19952">
                  <c:v>59657</c:v>
                </c:pt>
                <c:pt idx="19953">
                  <c:v>59660</c:v>
                </c:pt>
                <c:pt idx="19954">
                  <c:v>59663</c:v>
                </c:pt>
                <c:pt idx="19955">
                  <c:v>59666</c:v>
                </c:pt>
                <c:pt idx="19956">
                  <c:v>59669</c:v>
                </c:pt>
                <c:pt idx="19957">
                  <c:v>59672</c:v>
                </c:pt>
                <c:pt idx="19958">
                  <c:v>59675</c:v>
                </c:pt>
                <c:pt idx="19959">
                  <c:v>59678</c:v>
                </c:pt>
                <c:pt idx="19960">
                  <c:v>59681</c:v>
                </c:pt>
                <c:pt idx="19961">
                  <c:v>59684</c:v>
                </c:pt>
                <c:pt idx="19962">
                  <c:v>59687</c:v>
                </c:pt>
                <c:pt idx="19963">
                  <c:v>59690</c:v>
                </c:pt>
                <c:pt idx="19964">
                  <c:v>59693</c:v>
                </c:pt>
                <c:pt idx="19965">
                  <c:v>59696</c:v>
                </c:pt>
                <c:pt idx="19966">
                  <c:v>59699</c:v>
                </c:pt>
                <c:pt idx="19967">
                  <c:v>59702</c:v>
                </c:pt>
                <c:pt idx="19968">
                  <c:v>59705</c:v>
                </c:pt>
                <c:pt idx="19969">
                  <c:v>59708</c:v>
                </c:pt>
                <c:pt idx="19970">
                  <c:v>59711</c:v>
                </c:pt>
                <c:pt idx="19971">
                  <c:v>59714</c:v>
                </c:pt>
                <c:pt idx="19972">
                  <c:v>59717</c:v>
                </c:pt>
                <c:pt idx="19973">
                  <c:v>59720</c:v>
                </c:pt>
                <c:pt idx="19974">
                  <c:v>59723</c:v>
                </c:pt>
                <c:pt idx="19975">
                  <c:v>59726</c:v>
                </c:pt>
                <c:pt idx="19976">
                  <c:v>59729</c:v>
                </c:pt>
                <c:pt idx="19977">
                  <c:v>59732</c:v>
                </c:pt>
                <c:pt idx="19978">
                  <c:v>59735</c:v>
                </c:pt>
                <c:pt idx="19979">
                  <c:v>59738</c:v>
                </c:pt>
                <c:pt idx="19980">
                  <c:v>59741</c:v>
                </c:pt>
                <c:pt idx="19981">
                  <c:v>59744</c:v>
                </c:pt>
                <c:pt idx="19982">
                  <c:v>59747</c:v>
                </c:pt>
                <c:pt idx="19983">
                  <c:v>59750</c:v>
                </c:pt>
                <c:pt idx="19984">
                  <c:v>59753</c:v>
                </c:pt>
                <c:pt idx="19985">
                  <c:v>59756</c:v>
                </c:pt>
                <c:pt idx="19986">
                  <c:v>59759</c:v>
                </c:pt>
                <c:pt idx="19987">
                  <c:v>59762</c:v>
                </c:pt>
                <c:pt idx="19988">
                  <c:v>59765</c:v>
                </c:pt>
                <c:pt idx="19989">
                  <c:v>59768</c:v>
                </c:pt>
                <c:pt idx="19990">
                  <c:v>59771</c:v>
                </c:pt>
                <c:pt idx="19991">
                  <c:v>59774</c:v>
                </c:pt>
                <c:pt idx="19992">
                  <c:v>59777</c:v>
                </c:pt>
                <c:pt idx="19993">
                  <c:v>59780</c:v>
                </c:pt>
                <c:pt idx="19994">
                  <c:v>59783</c:v>
                </c:pt>
                <c:pt idx="19995">
                  <c:v>59786</c:v>
                </c:pt>
                <c:pt idx="19996">
                  <c:v>59789</c:v>
                </c:pt>
                <c:pt idx="19997">
                  <c:v>59792</c:v>
                </c:pt>
                <c:pt idx="19998">
                  <c:v>59795</c:v>
                </c:pt>
                <c:pt idx="19999">
                  <c:v>59798</c:v>
                </c:pt>
                <c:pt idx="20000">
                  <c:v>59801</c:v>
                </c:pt>
                <c:pt idx="20001">
                  <c:v>59804</c:v>
                </c:pt>
                <c:pt idx="20002">
                  <c:v>59807</c:v>
                </c:pt>
                <c:pt idx="20003">
                  <c:v>59810</c:v>
                </c:pt>
                <c:pt idx="20004">
                  <c:v>59813</c:v>
                </c:pt>
                <c:pt idx="20005">
                  <c:v>59816</c:v>
                </c:pt>
                <c:pt idx="20006">
                  <c:v>59819</c:v>
                </c:pt>
                <c:pt idx="20007">
                  <c:v>59822</c:v>
                </c:pt>
                <c:pt idx="20008">
                  <c:v>59825</c:v>
                </c:pt>
                <c:pt idx="20009">
                  <c:v>59828</c:v>
                </c:pt>
                <c:pt idx="20010">
                  <c:v>59831</c:v>
                </c:pt>
                <c:pt idx="20011">
                  <c:v>59834</c:v>
                </c:pt>
                <c:pt idx="20012">
                  <c:v>59837</c:v>
                </c:pt>
                <c:pt idx="20013">
                  <c:v>59840</c:v>
                </c:pt>
                <c:pt idx="20014">
                  <c:v>59843</c:v>
                </c:pt>
                <c:pt idx="20015">
                  <c:v>59846</c:v>
                </c:pt>
                <c:pt idx="20016">
                  <c:v>59849</c:v>
                </c:pt>
                <c:pt idx="20017">
                  <c:v>59852</c:v>
                </c:pt>
                <c:pt idx="20018">
                  <c:v>59855</c:v>
                </c:pt>
                <c:pt idx="20019">
                  <c:v>59858</c:v>
                </c:pt>
                <c:pt idx="20020">
                  <c:v>59861</c:v>
                </c:pt>
                <c:pt idx="20021">
                  <c:v>59864</c:v>
                </c:pt>
                <c:pt idx="20022">
                  <c:v>59867</c:v>
                </c:pt>
                <c:pt idx="20023">
                  <c:v>59870</c:v>
                </c:pt>
                <c:pt idx="20024">
                  <c:v>59873</c:v>
                </c:pt>
                <c:pt idx="20025">
                  <c:v>59876</c:v>
                </c:pt>
                <c:pt idx="20026">
                  <c:v>59879</c:v>
                </c:pt>
                <c:pt idx="20027">
                  <c:v>59882</c:v>
                </c:pt>
                <c:pt idx="20028">
                  <c:v>59885</c:v>
                </c:pt>
                <c:pt idx="20029">
                  <c:v>59888</c:v>
                </c:pt>
                <c:pt idx="20030">
                  <c:v>59891</c:v>
                </c:pt>
                <c:pt idx="20031">
                  <c:v>59894</c:v>
                </c:pt>
                <c:pt idx="20032">
                  <c:v>59897</c:v>
                </c:pt>
                <c:pt idx="20033">
                  <c:v>59900</c:v>
                </c:pt>
                <c:pt idx="20034">
                  <c:v>59903</c:v>
                </c:pt>
                <c:pt idx="20035">
                  <c:v>59906</c:v>
                </c:pt>
                <c:pt idx="20036">
                  <c:v>59909</c:v>
                </c:pt>
                <c:pt idx="20037">
                  <c:v>59912</c:v>
                </c:pt>
                <c:pt idx="20038">
                  <c:v>59915</c:v>
                </c:pt>
                <c:pt idx="20039">
                  <c:v>59918</c:v>
                </c:pt>
                <c:pt idx="20040">
                  <c:v>59921</c:v>
                </c:pt>
                <c:pt idx="20041">
                  <c:v>59924</c:v>
                </c:pt>
                <c:pt idx="20042">
                  <c:v>59927</c:v>
                </c:pt>
                <c:pt idx="20043">
                  <c:v>59930</c:v>
                </c:pt>
                <c:pt idx="20044">
                  <c:v>59933</c:v>
                </c:pt>
                <c:pt idx="20045">
                  <c:v>59936</c:v>
                </c:pt>
                <c:pt idx="20046">
                  <c:v>59939</c:v>
                </c:pt>
                <c:pt idx="20047">
                  <c:v>59942</c:v>
                </c:pt>
                <c:pt idx="20048">
                  <c:v>59945</c:v>
                </c:pt>
                <c:pt idx="20049">
                  <c:v>59948</c:v>
                </c:pt>
                <c:pt idx="20050">
                  <c:v>59951</c:v>
                </c:pt>
                <c:pt idx="20051">
                  <c:v>59954</c:v>
                </c:pt>
                <c:pt idx="20052">
                  <c:v>59957</c:v>
                </c:pt>
                <c:pt idx="20053">
                  <c:v>59960</c:v>
                </c:pt>
                <c:pt idx="20054">
                  <c:v>59963</c:v>
                </c:pt>
                <c:pt idx="20055">
                  <c:v>59966</c:v>
                </c:pt>
                <c:pt idx="20056">
                  <c:v>59969</c:v>
                </c:pt>
                <c:pt idx="20057">
                  <c:v>59972</c:v>
                </c:pt>
                <c:pt idx="20058">
                  <c:v>59975</c:v>
                </c:pt>
                <c:pt idx="20059">
                  <c:v>59978</c:v>
                </c:pt>
                <c:pt idx="20060">
                  <c:v>59981</c:v>
                </c:pt>
                <c:pt idx="20061">
                  <c:v>59984</c:v>
                </c:pt>
                <c:pt idx="20062">
                  <c:v>59987</c:v>
                </c:pt>
                <c:pt idx="20063">
                  <c:v>59990</c:v>
                </c:pt>
                <c:pt idx="20064">
                  <c:v>59993</c:v>
                </c:pt>
                <c:pt idx="20065">
                  <c:v>59996</c:v>
                </c:pt>
                <c:pt idx="20066">
                  <c:v>59999</c:v>
                </c:pt>
                <c:pt idx="20067">
                  <c:v>60002</c:v>
                </c:pt>
                <c:pt idx="20068">
                  <c:v>60005</c:v>
                </c:pt>
                <c:pt idx="20069">
                  <c:v>60008</c:v>
                </c:pt>
                <c:pt idx="20070">
                  <c:v>60011</c:v>
                </c:pt>
                <c:pt idx="20071">
                  <c:v>60014</c:v>
                </c:pt>
                <c:pt idx="20072">
                  <c:v>60017</c:v>
                </c:pt>
                <c:pt idx="20073">
                  <c:v>60020</c:v>
                </c:pt>
                <c:pt idx="20074">
                  <c:v>60023</c:v>
                </c:pt>
                <c:pt idx="20075">
                  <c:v>60026</c:v>
                </c:pt>
                <c:pt idx="20076">
                  <c:v>60029</c:v>
                </c:pt>
                <c:pt idx="20077">
                  <c:v>60032</c:v>
                </c:pt>
                <c:pt idx="20078">
                  <c:v>60035</c:v>
                </c:pt>
                <c:pt idx="20079">
                  <c:v>60038</c:v>
                </c:pt>
                <c:pt idx="20080">
                  <c:v>60041</c:v>
                </c:pt>
                <c:pt idx="20081">
                  <c:v>60044</c:v>
                </c:pt>
                <c:pt idx="20082">
                  <c:v>60047</c:v>
                </c:pt>
                <c:pt idx="20083">
                  <c:v>60050</c:v>
                </c:pt>
                <c:pt idx="20084">
                  <c:v>60053</c:v>
                </c:pt>
                <c:pt idx="20085">
                  <c:v>60056</c:v>
                </c:pt>
                <c:pt idx="20086">
                  <c:v>60059</c:v>
                </c:pt>
                <c:pt idx="20087">
                  <c:v>60062</c:v>
                </c:pt>
                <c:pt idx="20088">
                  <c:v>60065</c:v>
                </c:pt>
                <c:pt idx="20089">
                  <c:v>60068</c:v>
                </c:pt>
                <c:pt idx="20090">
                  <c:v>60071</c:v>
                </c:pt>
                <c:pt idx="20091">
                  <c:v>60074</c:v>
                </c:pt>
                <c:pt idx="20092">
                  <c:v>60077</c:v>
                </c:pt>
                <c:pt idx="20093">
                  <c:v>60080</c:v>
                </c:pt>
                <c:pt idx="20094">
                  <c:v>60083</c:v>
                </c:pt>
                <c:pt idx="20095">
                  <c:v>60086</c:v>
                </c:pt>
                <c:pt idx="20096">
                  <c:v>60089</c:v>
                </c:pt>
                <c:pt idx="20097">
                  <c:v>60092</c:v>
                </c:pt>
                <c:pt idx="20098">
                  <c:v>60095</c:v>
                </c:pt>
                <c:pt idx="20099">
                  <c:v>60098</c:v>
                </c:pt>
                <c:pt idx="20100">
                  <c:v>60101</c:v>
                </c:pt>
                <c:pt idx="20101">
                  <c:v>60104</c:v>
                </c:pt>
                <c:pt idx="20102">
                  <c:v>60107</c:v>
                </c:pt>
                <c:pt idx="20103">
                  <c:v>60110</c:v>
                </c:pt>
                <c:pt idx="20104">
                  <c:v>60113</c:v>
                </c:pt>
                <c:pt idx="20105">
                  <c:v>60116</c:v>
                </c:pt>
                <c:pt idx="20106">
                  <c:v>60119</c:v>
                </c:pt>
                <c:pt idx="20107">
                  <c:v>60122</c:v>
                </c:pt>
                <c:pt idx="20108">
                  <c:v>60125</c:v>
                </c:pt>
                <c:pt idx="20109">
                  <c:v>60128</c:v>
                </c:pt>
                <c:pt idx="20110">
                  <c:v>60131</c:v>
                </c:pt>
                <c:pt idx="20111">
                  <c:v>60134</c:v>
                </c:pt>
                <c:pt idx="20112">
                  <c:v>60137</c:v>
                </c:pt>
                <c:pt idx="20113">
                  <c:v>60140</c:v>
                </c:pt>
                <c:pt idx="20114">
                  <c:v>60143</c:v>
                </c:pt>
                <c:pt idx="20115">
                  <c:v>60146</c:v>
                </c:pt>
                <c:pt idx="20116">
                  <c:v>60149</c:v>
                </c:pt>
                <c:pt idx="20117">
                  <c:v>60152</c:v>
                </c:pt>
                <c:pt idx="20118">
                  <c:v>60155</c:v>
                </c:pt>
                <c:pt idx="20119">
                  <c:v>60158</c:v>
                </c:pt>
                <c:pt idx="20120">
                  <c:v>60161</c:v>
                </c:pt>
                <c:pt idx="20121">
                  <c:v>60164</c:v>
                </c:pt>
                <c:pt idx="20122">
                  <c:v>60167</c:v>
                </c:pt>
                <c:pt idx="20123">
                  <c:v>60170</c:v>
                </c:pt>
                <c:pt idx="20124">
                  <c:v>60173</c:v>
                </c:pt>
                <c:pt idx="20125">
                  <c:v>60176</c:v>
                </c:pt>
                <c:pt idx="20126">
                  <c:v>60179</c:v>
                </c:pt>
                <c:pt idx="20127">
                  <c:v>60182</c:v>
                </c:pt>
                <c:pt idx="20128">
                  <c:v>60185</c:v>
                </c:pt>
                <c:pt idx="20129">
                  <c:v>60188</c:v>
                </c:pt>
                <c:pt idx="20130">
                  <c:v>60191</c:v>
                </c:pt>
                <c:pt idx="20131">
                  <c:v>60194</c:v>
                </c:pt>
                <c:pt idx="20132">
                  <c:v>60197</c:v>
                </c:pt>
                <c:pt idx="20133">
                  <c:v>60200</c:v>
                </c:pt>
                <c:pt idx="20134">
                  <c:v>60203</c:v>
                </c:pt>
                <c:pt idx="20135">
                  <c:v>60206</c:v>
                </c:pt>
                <c:pt idx="20136">
                  <c:v>60209</c:v>
                </c:pt>
                <c:pt idx="20137">
                  <c:v>60212</c:v>
                </c:pt>
                <c:pt idx="20138">
                  <c:v>60215</c:v>
                </c:pt>
                <c:pt idx="20139">
                  <c:v>60218</c:v>
                </c:pt>
                <c:pt idx="20140">
                  <c:v>60221</c:v>
                </c:pt>
                <c:pt idx="20141">
                  <c:v>60224</c:v>
                </c:pt>
                <c:pt idx="20142">
                  <c:v>60227</c:v>
                </c:pt>
                <c:pt idx="20143">
                  <c:v>60230</c:v>
                </c:pt>
                <c:pt idx="20144">
                  <c:v>60233</c:v>
                </c:pt>
                <c:pt idx="20145">
                  <c:v>60236</c:v>
                </c:pt>
                <c:pt idx="20146">
                  <c:v>60239</c:v>
                </c:pt>
                <c:pt idx="20147">
                  <c:v>60242</c:v>
                </c:pt>
                <c:pt idx="20148">
                  <c:v>60245</c:v>
                </c:pt>
                <c:pt idx="20149">
                  <c:v>60248</c:v>
                </c:pt>
                <c:pt idx="20150">
                  <c:v>60251</c:v>
                </c:pt>
                <c:pt idx="20151">
                  <c:v>60254</c:v>
                </c:pt>
                <c:pt idx="20152">
                  <c:v>60257</c:v>
                </c:pt>
                <c:pt idx="20153">
                  <c:v>60260</c:v>
                </c:pt>
                <c:pt idx="20154">
                  <c:v>60263</c:v>
                </c:pt>
                <c:pt idx="20155">
                  <c:v>60266</c:v>
                </c:pt>
                <c:pt idx="20156">
                  <c:v>60269</c:v>
                </c:pt>
                <c:pt idx="20157">
                  <c:v>60272</c:v>
                </c:pt>
                <c:pt idx="20158">
                  <c:v>60275</c:v>
                </c:pt>
                <c:pt idx="20159">
                  <c:v>60278</c:v>
                </c:pt>
                <c:pt idx="20160">
                  <c:v>60281</c:v>
                </c:pt>
                <c:pt idx="20161">
                  <c:v>60284</c:v>
                </c:pt>
                <c:pt idx="20162">
                  <c:v>60287</c:v>
                </c:pt>
                <c:pt idx="20163">
                  <c:v>60290</c:v>
                </c:pt>
                <c:pt idx="20164">
                  <c:v>60293</c:v>
                </c:pt>
                <c:pt idx="20165">
                  <c:v>60296</c:v>
                </c:pt>
                <c:pt idx="20166">
                  <c:v>60299</c:v>
                </c:pt>
                <c:pt idx="20167">
                  <c:v>60302</c:v>
                </c:pt>
                <c:pt idx="20168">
                  <c:v>60305</c:v>
                </c:pt>
                <c:pt idx="20169">
                  <c:v>60308</c:v>
                </c:pt>
                <c:pt idx="20170">
                  <c:v>60311</c:v>
                </c:pt>
                <c:pt idx="20171">
                  <c:v>60314</c:v>
                </c:pt>
                <c:pt idx="20172">
                  <c:v>60317</c:v>
                </c:pt>
                <c:pt idx="20173">
                  <c:v>60320</c:v>
                </c:pt>
                <c:pt idx="20174">
                  <c:v>60323</c:v>
                </c:pt>
                <c:pt idx="20175">
                  <c:v>60326</c:v>
                </c:pt>
                <c:pt idx="20176">
                  <c:v>60329</c:v>
                </c:pt>
                <c:pt idx="20177">
                  <c:v>60332</c:v>
                </c:pt>
                <c:pt idx="20178">
                  <c:v>60335</c:v>
                </c:pt>
                <c:pt idx="20179">
                  <c:v>60338</c:v>
                </c:pt>
                <c:pt idx="20180">
                  <c:v>60341</c:v>
                </c:pt>
                <c:pt idx="20181">
                  <c:v>60344</c:v>
                </c:pt>
                <c:pt idx="20182">
                  <c:v>60347</c:v>
                </c:pt>
                <c:pt idx="20183">
                  <c:v>60350</c:v>
                </c:pt>
                <c:pt idx="20184">
                  <c:v>60353</c:v>
                </c:pt>
                <c:pt idx="20185">
                  <c:v>60356</c:v>
                </c:pt>
                <c:pt idx="20186">
                  <c:v>60359</c:v>
                </c:pt>
                <c:pt idx="20187">
                  <c:v>60362</c:v>
                </c:pt>
                <c:pt idx="20188">
                  <c:v>60365</c:v>
                </c:pt>
                <c:pt idx="20189">
                  <c:v>60368</c:v>
                </c:pt>
                <c:pt idx="20190">
                  <c:v>60371</c:v>
                </c:pt>
                <c:pt idx="20191">
                  <c:v>60374</c:v>
                </c:pt>
                <c:pt idx="20192">
                  <c:v>60377</c:v>
                </c:pt>
                <c:pt idx="20193">
                  <c:v>60380</c:v>
                </c:pt>
                <c:pt idx="20194">
                  <c:v>60383</c:v>
                </c:pt>
                <c:pt idx="20195">
                  <c:v>60386</c:v>
                </c:pt>
                <c:pt idx="20196">
                  <c:v>60389</c:v>
                </c:pt>
                <c:pt idx="20197">
                  <c:v>60392</c:v>
                </c:pt>
                <c:pt idx="20198">
                  <c:v>60395</c:v>
                </c:pt>
                <c:pt idx="20199">
                  <c:v>60398</c:v>
                </c:pt>
                <c:pt idx="20200">
                  <c:v>60401</c:v>
                </c:pt>
                <c:pt idx="20201">
                  <c:v>60404</c:v>
                </c:pt>
                <c:pt idx="20202">
                  <c:v>60407</c:v>
                </c:pt>
                <c:pt idx="20203">
                  <c:v>60410</c:v>
                </c:pt>
                <c:pt idx="20204">
                  <c:v>60413</c:v>
                </c:pt>
                <c:pt idx="20205">
                  <c:v>60416</c:v>
                </c:pt>
                <c:pt idx="20206">
                  <c:v>60419</c:v>
                </c:pt>
                <c:pt idx="20207">
                  <c:v>60422</c:v>
                </c:pt>
                <c:pt idx="20208">
                  <c:v>60425</c:v>
                </c:pt>
                <c:pt idx="20209">
                  <c:v>60428</c:v>
                </c:pt>
                <c:pt idx="20210">
                  <c:v>60431</c:v>
                </c:pt>
                <c:pt idx="20211">
                  <c:v>60434</c:v>
                </c:pt>
                <c:pt idx="20212">
                  <c:v>60437</c:v>
                </c:pt>
                <c:pt idx="20213">
                  <c:v>60440</c:v>
                </c:pt>
                <c:pt idx="20214">
                  <c:v>60443</c:v>
                </c:pt>
                <c:pt idx="20215">
                  <c:v>60446</c:v>
                </c:pt>
                <c:pt idx="20216">
                  <c:v>60449</c:v>
                </c:pt>
                <c:pt idx="20217">
                  <c:v>60452</c:v>
                </c:pt>
                <c:pt idx="20218">
                  <c:v>60455</c:v>
                </c:pt>
                <c:pt idx="20219">
                  <c:v>60458</c:v>
                </c:pt>
                <c:pt idx="20220">
                  <c:v>60461</c:v>
                </c:pt>
                <c:pt idx="20221">
                  <c:v>60464</c:v>
                </c:pt>
                <c:pt idx="20222">
                  <c:v>60467</c:v>
                </c:pt>
                <c:pt idx="20223">
                  <c:v>60470</c:v>
                </c:pt>
                <c:pt idx="20224">
                  <c:v>60473</c:v>
                </c:pt>
                <c:pt idx="20225">
                  <c:v>60476</c:v>
                </c:pt>
                <c:pt idx="20226">
                  <c:v>60479</c:v>
                </c:pt>
                <c:pt idx="20227">
                  <c:v>60482</c:v>
                </c:pt>
                <c:pt idx="20228">
                  <c:v>60485</c:v>
                </c:pt>
                <c:pt idx="20229">
                  <c:v>60488</c:v>
                </c:pt>
                <c:pt idx="20230">
                  <c:v>60491</c:v>
                </c:pt>
                <c:pt idx="20231">
                  <c:v>60494</c:v>
                </c:pt>
                <c:pt idx="20232">
                  <c:v>60497</c:v>
                </c:pt>
                <c:pt idx="20233">
                  <c:v>60500</c:v>
                </c:pt>
                <c:pt idx="20234">
                  <c:v>60503</c:v>
                </c:pt>
                <c:pt idx="20235">
                  <c:v>60506</c:v>
                </c:pt>
                <c:pt idx="20236">
                  <c:v>60509</c:v>
                </c:pt>
                <c:pt idx="20237">
                  <c:v>60512</c:v>
                </c:pt>
                <c:pt idx="20238">
                  <c:v>60515</c:v>
                </c:pt>
                <c:pt idx="20239">
                  <c:v>60518</c:v>
                </c:pt>
                <c:pt idx="20240">
                  <c:v>60521</c:v>
                </c:pt>
                <c:pt idx="20241">
                  <c:v>60524</c:v>
                </c:pt>
                <c:pt idx="20242">
                  <c:v>60527</c:v>
                </c:pt>
                <c:pt idx="20243">
                  <c:v>60530</c:v>
                </c:pt>
                <c:pt idx="20244">
                  <c:v>60533</c:v>
                </c:pt>
                <c:pt idx="20245">
                  <c:v>60536</c:v>
                </c:pt>
                <c:pt idx="20246">
                  <c:v>60539</c:v>
                </c:pt>
                <c:pt idx="20247">
                  <c:v>60542</c:v>
                </c:pt>
                <c:pt idx="20248">
                  <c:v>60545</c:v>
                </c:pt>
                <c:pt idx="20249">
                  <c:v>60548</c:v>
                </c:pt>
                <c:pt idx="20250">
                  <c:v>60551</c:v>
                </c:pt>
                <c:pt idx="20251">
                  <c:v>60554</c:v>
                </c:pt>
                <c:pt idx="20252">
                  <c:v>60557</c:v>
                </c:pt>
                <c:pt idx="20253">
                  <c:v>60560</c:v>
                </c:pt>
                <c:pt idx="20254">
                  <c:v>60563</c:v>
                </c:pt>
                <c:pt idx="20255">
                  <c:v>60566</c:v>
                </c:pt>
                <c:pt idx="20256">
                  <c:v>60569</c:v>
                </c:pt>
                <c:pt idx="20257">
                  <c:v>60572</c:v>
                </c:pt>
                <c:pt idx="20258">
                  <c:v>60575</c:v>
                </c:pt>
                <c:pt idx="20259">
                  <c:v>60578</c:v>
                </c:pt>
                <c:pt idx="20260">
                  <c:v>60581</c:v>
                </c:pt>
                <c:pt idx="20261">
                  <c:v>60584</c:v>
                </c:pt>
                <c:pt idx="20262">
                  <c:v>60587</c:v>
                </c:pt>
                <c:pt idx="20263">
                  <c:v>60590</c:v>
                </c:pt>
                <c:pt idx="20264">
                  <c:v>60593</c:v>
                </c:pt>
                <c:pt idx="20265">
                  <c:v>60596</c:v>
                </c:pt>
                <c:pt idx="20266">
                  <c:v>60599</c:v>
                </c:pt>
                <c:pt idx="20267">
                  <c:v>60602</c:v>
                </c:pt>
                <c:pt idx="20268">
                  <c:v>60605</c:v>
                </c:pt>
                <c:pt idx="20269">
                  <c:v>60608</c:v>
                </c:pt>
                <c:pt idx="20270">
                  <c:v>60611</c:v>
                </c:pt>
                <c:pt idx="20271">
                  <c:v>60614</c:v>
                </c:pt>
                <c:pt idx="20272">
                  <c:v>60617</c:v>
                </c:pt>
                <c:pt idx="20273">
                  <c:v>60620</c:v>
                </c:pt>
                <c:pt idx="20274">
                  <c:v>60623</c:v>
                </c:pt>
                <c:pt idx="20275">
                  <c:v>60626</c:v>
                </c:pt>
                <c:pt idx="20276">
                  <c:v>60629</c:v>
                </c:pt>
                <c:pt idx="20277">
                  <c:v>60632</c:v>
                </c:pt>
                <c:pt idx="20278">
                  <c:v>60635</c:v>
                </c:pt>
                <c:pt idx="20279">
                  <c:v>60638</c:v>
                </c:pt>
                <c:pt idx="20280">
                  <c:v>60641</c:v>
                </c:pt>
                <c:pt idx="20281">
                  <c:v>60644</c:v>
                </c:pt>
                <c:pt idx="20282">
                  <c:v>60647</c:v>
                </c:pt>
                <c:pt idx="20283">
                  <c:v>60650</c:v>
                </c:pt>
                <c:pt idx="20284">
                  <c:v>60653</c:v>
                </c:pt>
                <c:pt idx="20285">
                  <c:v>60656</c:v>
                </c:pt>
                <c:pt idx="20286">
                  <c:v>60659</c:v>
                </c:pt>
                <c:pt idx="20287">
                  <c:v>60662</c:v>
                </c:pt>
                <c:pt idx="20288">
                  <c:v>60665</c:v>
                </c:pt>
                <c:pt idx="20289">
                  <c:v>60668</c:v>
                </c:pt>
                <c:pt idx="20290">
                  <c:v>60671</c:v>
                </c:pt>
                <c:pt idx="20291">
                  <c:v>60674</c:v>
                </c:pt>
                <c:pt idx="20292">
                  <c:v>60677</c:v>
                </c:pt>
                <c:pt idx="20293">
                  <c:v>60680</c:v>
                </c:pt>
                <c:pt idx="20294">
                  <c:v>60683</c:v>
                </c:pt>
                <c:pt idx="20295">
                  <c:v>60686</c:v>
                </c:pt>
                <c:pt idx="20296">
                  <c:v>60689</c:v>
                </c:pt>
                <c:pt idx="20297">
                  <c:v>60692</c:v>
                </c:pt>
                <c:pt idx="20298">
                  <c:v>60695</c:v>
                </c:pt>
                <c:pt idx="20299">
                  <c:v>60698</c:v>
                </c:pt>
                <c:pt idx="20300">
                  <c:v>60701</c:v>
                </c:pt>
                <c:pt idx="20301">
                  <c:v>60704</c:v>
                </c:pt>
                <c:pt idx="20302">
                  <c:v>60707</c:v>
                </c:pt>
                <c:pt idx="20303">
                  <c:v>60710</c:v>
                </c:pt>
                <c:pt idx="20304">
                  <c:v>60713</c:v>
                </c:pt>
                <c:pt idx="20305">
                  <c:v>60716</c:v>
                </c:pt>
                <c:pt idx="20306">
                  <c:v>60719</c:v>
                </c:pt>
                <c:pt idx="20307">
                  <c:v>60722</c:v>
                </c:pt>
                <c:pt idx="20308">
                  <c:v>60725</c:v>
                </c:pt>
                <c:pt idx="20309">
                  <c:v>60728</c:v>
                </c:pt>
                <c:pt idx="20310">
                  <c:v>60731</c:v>
                </c:pt>
                <c:pt idx="20311">
                  <c:v>60734</c:v>
                </c:pt>
                <c:pt idx="20312">
                  <c:v>60737</c:v>
                </c:pt>
                <c:pt idx="20313">
                  <c:v>60740</c:v>
                </c:pt>
                <c:pt idx="20314">
                  <c:v>60743</c:v>
                </c:pt>
                <c:pt idx="20315">
                  <c:v>60746</c:v>
                </c:pt>
                <c:pt idx="20316">
                  <c:v>60749</c:v>
                </c:pt>
                <c:pt idx="20317">
                  <c:v>60752</c:v>
                </c:pt>
                <c:pt idx="20318">
                  <c:v>60755</c:v>
                </c:pt>
                <c:pt idx="20319">
                  <c:v>60758</c:v>
                </c:pt>
                <c:pt idx="20320">
                  <c:v>60761</c:v>
                </c:pt>
                <c:pt idx="20321">
                  <c:v>60764</c:v>
                </c:pt>
                <c:pt idx="20322">
                  <c:v>60767</c:v>
                </c:pt>
                <c:pt idx="20323">
                  <c:v>60770</c:v>
                </c:pt>
                <c:pt idx="20324">
                  <c:v>60773</c:v>
                </c:pt>
                <c:pt idx="20325">
                  <c:v>60776</c:v>
                </c:pt>
                <c:pt idx="20326">
                  <c:v>60779</c:v>
                </c:pt>
                <c:pt idx="20327">
                  <c:v>60782</c:v>
                </c:pt>
                <c:pt idx="20328">
                  <c:v>60785</c:v>
                </c:pt>
                <c:pt idx="20329">
                  <c:v>60788</c:v>
                </c:pt>
                <c:pt idx="20330">
                  <c:v>60791</c:v>
                </c:pt>
                <c:pt idx="20331">
                  <c:v>60794</c:v>
                </c:pt>
                <c:pt idx="20332">
                  <c:v>60797</c:v>
                </c:pt>
                <c:pt idx="20333">
                  <c:v>60800</c:v>
                </c:pt>
                <c:pt idx="20334">
                  <c:v>60803</c:v>
                </c:pt>
                <c:pt idx="20335">
                  <c:v>60806</c:v>
                </c:pt>
                <c:pt idx="20336">
                  <c:v>60809</c:v>
                </c:pt>
                <c:pt idx="20337">
                  <c:v>60812</c:v>
                </c:pt>
                <c:pt idx="20338">
                  <c:v>60815</c:v>
                </c:pt>
                <c:pt idx="20339">
                  <c:v>60818</c:v>
                </c:pt>
                <c:pt idx="20340">
                  <c:v>60821</c:v>
                </c:pt>
                <c:pt idx="20341">
                  <c:v>60824</c:v>
                </c:pt>
                <c:pt idx="20342">
                  <c:v>60827</c:v>
                </c:pt>
                <c:pt idx="20343">
                  <c:v>60830</c:v>
                </c:pt>
                <c:pt idx="20344">
                  <c:v>60833</c:v>
                </c:pt>
                <c:pt idx="20345">
                  <c:v>60836</c:v>
                </c:pt>
                <c:pt idx="20346">
                  <c:v>60839</c:v>
                </c:pt>
                <c:pt idx="20347">
                  <c:v>60842</c:v>
                </c:pt>
                <c:pt idx="20348">
                  <c:v>60845</c:v>
                </c:pt>
                <c:pt idx="20349">
                  <c:v>60848</c:v>
                </c:pt>
                <c:pt idx="20350">
                  <c:v>60851</c:v>
                </c:pt>
                <c:pt idx="20351">
                  <c:v>60854</c:v>
                </c:pt>
                <c:pt idx="20352">
                  <c:v>60857</c:v>
                </c:pt>
                <c:pt idx="20353">
                  <c:v>60860</c:v>
                </c:pt>
                <c:pt idx="20354">
                  <c:v>60863</c:v>
                </c:pt>
                <c:pt idx="20355">
                  <c:v>60866</c:v>
                </c:pt>
                <c:pt idx="20356">
                  <c:v>60869</c:v>
                </c:pt>
                <c:pt idx="20357">
                  <c:v>60872</c:v>
                </c:pt>
                <c:pt idx="20358">
                  <c:v>60875</c:v>
                </c:pt>
                <c:pt idx="20359">
                  <c:v>60878</c:v>
                </c:pt>
                <c:pt idx="20360">
                  <c:v>60881</c:v>
                </c:pt>
                <c:pt idx="20361">
                  <c:v>60884</c:v>
                </c:pt>
                <c:pt idx="20362">
                  <c:v>60887</c:v>
                </c:pt>
                <c:pt idx="20363">
                  <c:v>60890</c:v>
                </c:pt>
                <c:pt idx="20364">
                  <c:v>60893</c:v>
                </c:pt>
                <c:pt idx="20365">
                  <c:v>60896</c:v>
                </c:pt>
                <c:pt idx="20366">
                  <c:v>60899</c:v>
                </c:pt>
                <c:pt idx="20367">
                  <c:v>60902</c:v>
                </c:pt>
                <c:pt idx="20368">
                  <c:v>60905</c:v>
                </c:pt>
                <c:pt idx="20369">
                  <c:v>60908</c:v>
                </c:pt>
                <c:pt idx="20370">
                  <c:v>60911</c:v>
                </c:pt>
                <c:pt idx="20371">
                  <c:v>60914</c:v>
                </c:pt>
                <c:pt idx="20372">
                  <c:v>60917</c:v>
                </c:pt>
                <c:pt idx="20373">
                  <c:v>60920</c:v>
                </c:pt>
                <c:pt idx="20374">
                  <c:v>60923</c:v>
                </c:pt>
                <c:pt idx="20375">
                  <c:v>60926</c:v>
                </c:pt>
                <c:pt idx="20376">
                  <c:v>60929</c:v>
                </c:pt>
                <c:pt idx="20377">
                  <c:v>60932</c:v>
                </c:pt>
                <c:pt idx="20378">
                  <c:v>60935</c:v>
                </c:pt>
                <c:pt idx="20379">
                  <c:v>60938</c:v>
                </c:pt>
                <c:pt idx="20380">
                  <c:v>60941</c:v>
                </c:pt>
                <c:pt idx="20381">
                  <c:v>60944</c:v>
                </c:pt>
                <c:pt idx="20382">
                  <c:v>60947</c:v>
                </c:pt>
                <c:pt idx="20383">
                  <c:v>60950</c:v>
                </c:pt>
                <c:pt idx="20384">
                  <c:v>60953</c:v>
                </c:pt>
                <c:pt idx="20385">
                  <c:v>60956</c:v>
                </c:pt>
                <c:pt idx="20386">
                  <c:v>60959</c:v>
                </c:pt>
                <c:pt idx="20387">
                  <c:v>60962</c:v>
                </c:pt>
                <c:pt idx="20388">
                  <c:v>60965</c:v>
                </c:pt>
                <c:pt idx="20389">
                  <c:v>60968</c:v>
                </c:pt>
                <c:pt idx="20390">
                  <c:v>60971</c:v>
                </c:pt>
                <c:pt idx="20391">
                  <c:v>60974</c:v>
                </c:pt>
                <c:pt idx="20392">
                  <c:v>60977</c:v>
                </c:pt>
                <c:pt idx="20393">
                  <c:v>60980</c:v>
                </c:pt>
                <c:pt idx="20394">
                  <c:v>60983</c:v>
                </c:pt>
                <c:pt idx="20395">
                  <c:v>60986</c:v>
                </c:pt>
                <c:pt idx="20396">
                  <c:v>60989</c:v>
                </c:pt>
                <c:pt idx="20397">
                  <c:v>60992</c:v>
                </c:pt>
                <c:pt idx="20398">
                  <c:v>60995</c:v>
                </c:pt>
                <c:pt idx="20399">
                  <c:v>60998</c:v>
                </c:pt>
                <c:pt idx="20400">
                  <c:v>61001</c:v>
                </c:pt>
                <c:pt idx="20401">
                  <c:v>61004</c:v>
                </c:pt>
                <c:pt idx="20402">
                  <c:v>61007</c:v>
                </c:pt>
                <c:pt idx="20403">
                  <c:v>61010</c:v>
                </c:pt>
                <c:pt idx="20404">
                  <c:v>61013</c:v>
                </c:pt>
                <c:pt idx="20405">
                  <c:v>61016</c:v>
                </c:pt>
                <c:pt idx="20406">
                  <c:v>61019</c:v>
                </c:pt>
                <c:pt idx="20407">
                  <c:v>61022</c:v>
                </c:pt>
                <c:pt idx="20408">
                  <c:v>61025</c:v>
                </c:pt>
                <c:pt idx="20409">
                  <c:v>61028</c:v>
                </c:pt>
                <c:pt idx="20410">
                  <c:v>61031</c:v>
                </c:pt>
                <c:pt idx="20411">
                  <c:v>61034</c:v>
                </c:pt>
                <c:pt idx="20412">
                  <c:v>61037</c:v>
                </c:pt>
                <c:pt idx="20413">
                  <c:v>61040</c:v>
                </c:pt>
                <c:pt idx="20414">
                  <c:v>61043</c:v>
                </c:pt>
                <c:pt idx="20415">
                  <c:v>61046</c:v>
                </c:pt>
                <c:pt idx="20416">
                  <c:v>61049</c:v>
                </c:pt>
                <c:pt idx="20417">
                  <c:v>61052</c:v>
                </c:pt>
                <c:pt idx="20418">
                  <c:v>61055</c:v>
                </c:pt>
                <c:pt idx="20419">
                  <c:v>61058</c:v>
                </c:pt>
                <c:pt idx="20420">
                  <c:v>61061</c:v>
                </c:pt>
                <c:pt idx="20421">
                  <c:v>61064</c:v>
                </c:pt>
                <c:pt idx="20422">
                  <c:v>61067</c:v>
                </c:pt>
                <c:pt idx="20423">
                  <c:v>61070</c:v>
                </c:pt>
                <c:pt idx="20424">
                  <c:v>61073</c:v>
                </c:pt>
                <c:pt idx="20425">
                  <c:v>61076</c:v>
                </c:pt>
                <c:pt idx="20426">
                  <c:v>61079</c:v>
                </c:pt>
                <c:pt idx="20427">
                  <c:v>61082</c:v>
                </c:pt>
                <c:pt idx="20428">
                  <c:v>61085</c:v>
                </c:pt>
                <c:pt idx="20429">
                  <c:v>61088</c:v>
                </c:pt>
                <c:pt idx="20430">
                  <c:v>61091</c:v>
                </c:pt>
                <c:pt idx="20431">
                  <c:v>61094</c:v>
                </c:pt>
                <c:pt idx="20432">
                  <c:v>61097</c:v>
                </c:pt>
                <c:pt idx="20433">
                  <c:v>61100</c:v>
                </c:pt>
                <c:pt idx="20434">
                  <c:v>61103</c:v>
                </c:pt>
                <c:pt idx="20435">
                  <c:v>61106</c:v>
                </c:pt>
                <c:pt idx="20436">
                  <c:v>61109</c:v>
                </c:pt>
                <c:pt idx="20437">
                  <c:v>61112</c:v>
                </c:pt>
                <c:pt idx="20438">
                  <c:v>61115</c:v>
                </c:pt>
                <c:pt idx="20439">
                  <c:v>61118</c:v>
                </c:pt>
                <c:pt idx="20440">
                  <c:v>61121</c:v>
                </c:pt>
                <c:pt idx="20441">
                  <c:v>61124</c:v>
                </c:pt>
                <c:pt idx="20442">
                  <c:v>61127</c:v>
                </c:pt>
                <c:pt idx="20443">
                  <c:v>61130</c:v>
                </c:pt>
                <c:pt idx="20444">
                  <c:v>61133</c:v>
                </c:pt>
                <c:pt idx="20445">
                  <c:v>61136</c:v>
                </c:pt>
                <c:pt idx="20446">
                  <c:v>61139</c:v>
                </c:pt>
                <c:pt idx="20447">
                  <c:v>61142</c:v>
                </c:pt>
                <c:pt idx="20448">
                  <c:v>61145</c:v>
                </c:pt>
                <c:pt idx="20449">
                  <c:v>61148</c:v>
                </c:pt>
                <c:pt idx="20450">
                  <c:v>61151</c:v>
                </c:pt>
                <c:pt idx="20451">
                  <c:v>61154</c:v>
                </c:pt>
                <c:pt idx="20452">
                  <c:v>61157</c:v>
                </c:pt>
                <c:pt idx="20453">
                  <c:v>61160</c:v>
                </c:pt>
                <c:pt idx="20454">
                  <c:v>61163</c:v>
                </c:pt>
                <c:pt idx="20455">
                  <c:v>61166</c:v>
                </c:pt>
                <c:pt idx="20456">
                  <c:v>61169</c:v>
                </c:pt>
                <c:pt idx="20457">
                  <c:v>61172</c:v>
                </c:pt>
                <c:pt idx="20458">
                  <c:v>61175</c:v>
                </c:pt>
                <c:pt idx="20459">
                  <c:v>61178</c:v>
                </c:pt>
                <c:pt idx="20460">
                  <c:v>61181</c:v>
                </c:pt>
                <c:pt idx="20461">
                  <c:v>61184</c:v>
                </c:pt>
                <c:pt idx="20462">
                  <c:v>61187</c:v>
                </c:pt>
                <c:pt idx="20463">
                  <c:v>61190</c:v>
                </c:pt>
                <c:pt idx="20464">
                  <c:v>61193</c:v>
                </c:pt>
                <c:pt idx="20465">
                  <c:v>61196</c:v>
                </c:pt>
                <c:pt idx="20466">
                  <c:v>61199</c:v>
                </c:pt>
                <c:pt idx="20467">
                  <c:v>61202</c:v>
                </c:pt>
                <c:pt idx="20468">
                  <c:v>61205</c:v>
                </c:pt>
                <c:pt idx="20469">
                  <c:v>61208</c:v>
                </c:pt>
                <c:pt idx="20470">
                  <c:v>61211</c:v>
                </c:pt>
                <c:pt idx="20471">
                  <c:v>61214</c:v>
                </c:pt>
                <c:pt idx="20472">
                  <c:v>61217</c:v>
                </c:pt>
                <c:pt idx="20473">
                  <c:v>61220</c:v>
                </c:pt>
                <c:pt idx="20474">
                  <c:v>61223</c:v>
                </c:pt>
                <c:pt idx="20475">
                  <c:v>61226</c:v>
                </c:pt>
                <c:pt idx="20476">
                  <c:v>61229</c:v>
                </c:pt>
                <c:pt idx="20477">
                  <c:v>61232</c:v>
                </c:pt>
                <c:pt idx="20478">
                  <c:v>61235</c:v>
                </c:pt>
                <c:pt idx="20479">
                  <c:v>61238</c:v>
                </c:pt>
                <c:pt idx="20480">
                  <c:v>61241</c:v>
                </c:pt>
                <c:pt idx="20481">
                  <c:v>61244</c:v>
                </c:pt>
                <c:pt idx="20482">
                  <c:v>61247</c:v>
                </c:pt>
                <c:pt idx="20483">
                  <c:v>61250</c:v>
                </c:pt>
                <c:pt idx="20484">
                  <c:v>61253</c:v>
                </c:pt>
                <c:pt idx="20485">
                  <c:v>61256</c:v>
                </c:pt>
                <c:pt idx="20486">
                  <c:v>61259</c:v>
                </c:pt>
                <c:pt idx="20487">
                  <c:v>61262</c:v>
                </c:pt>
                <c:pt idx="20488">
                  <c:v>61265</c:v>
                </c:pt>
                <c:pt idx="20489">
                  <c:v>61268</c:v>
                </c:pt>
                <c:pt idx="20490">
                  <c:v>61271</c:v>
                </c:pt>
                <c:pt idx="20491">
                  <c:v>61274</c:v>
                </c:pt>
                <c:pt idx="20492">
                  <c:v>61277</c:v>
                </c:pt>
                <c:pt idx="20493">
                  <c:v>61280</c:v>
                </c:pt>
                <c:pt idx="20494">
                  <c:v>61283</c:v>
                </c:pt>
                <c:pt idx="20495">
                  <c:v>61286</c:v>
                </c:pt>
                <c:pt idx="20496">
                  <c:v>61289</c:v>
                </c:pt>
                <c:pt idx="20497">
                  <c:v>61292</c:v>
                </c:pt>
                <c:pt idx="20498">
                  <c:v>61295</c:v>
                </c:pt>
                <c:pt idx="20499">
                  <c:v>61298</c:v>
                </c:pt>
                <c:pt idx="20500">
                  <c:v>61301</c:v>
                </c:pt>
                <c:pt idx="20501">
                  <c:v>61304</c:v>
                </c:pt>
                <c:pt idx="20502">
                  <c:v>61307</c:v>
                </c:pt>
                <c:pt idx="20503">
                  <c:v>61310</c:v>
                </c:pt>
                <c:pt idx="20504">
                  <c:v>61313</c:v>
                </c:pt>
                <c:pt idx="20505">
                  <c:v>61316</c:v>
                </c:pt>
                <c:pt idx="20506">
                  <c:v>61319</c:v>
                </c:pt>
                <c:pt idx="20507">
                  <c:v>61322</c:v>
                </c:pt>
                <c:pt idx="20508">
                  <c:v>61325</c:v>
                </c:pt>
                <c:pt idx="20509">
                  <c:v>61328</c:v>
                </c:pt>
                <c:pt idx="20510">
                  <c:v>61331</c:v>
                </c:pt>
                <c:pt idx="20511">
                  <c:v>61334</c:v>
                </c:pt>
                <c:pt idx="20512">
                  <c:v>61337</c:v>
                </c:pt>
                <c:pt idx="20513">
                  <c:v>61340</c:v>
                </c:pt>
                <c:pt idx="20514">
                  <c:v>61343</c:v>
                </c:pt>
                <c:pt idx="20515">
                  <c:v>61346</c:v>
                </c:pt>
                <c:pt idx="20516">
                  <c:v>61349</c:v>
                </c:pt>
                <c:pt idx="20517">
                  <c:v>61352</c:v>
                </c:pt>
                <c:pt idx="20518">
                  <c:v>61355</c:v>
                </c:pt>
                <c:pt idx="20519">
                  <c:v>61358</c:v>
                </c:pt>
                <c:pt idx="20520">
                  <c:v>61361</c:v>
                </c:pt>
                <c:pt idx="20521">
                  <c:v>61364</c:v>
                </c:pt>
                <c:pt idx="20522">
                  <c:v>61367</c:v>
                </c:pt>
                <c:pt idx="20523">
                  <c:v>61370</c:v>
                </c:pt>
                <c:pt idx="20524">
                  <c:v>61373</c:v>
                </c:pt>
                <c:pt idx="20525">
                  <c:v>61376</c:v>
                </c:pt>
                <c:pt idx="20526">
                  <c:v>61379</c:v>
                </c:pt>
                <c:pt idx="20527">
                  <c:v>61382</c:v>
                </c:pt>
                <c:pt idx="20528">
                  <c:v>61385</c:v>
                </c:pt>
                <c:pt idx="20529">
                  <c:v>61388</c:v>
                </c:pt>
                <c:pt idx="20530">
                  <c:v>61391</c:v>
                </c:pt>
                <c:pt idx="20531">
                  <c:v>61394</c:v>
                </c:pt>
                <c:pt idx="20532">
                  <c:v>61397</c:v>
                </c:pt>
                <c:pt idx="20533">
                  <c:v>61400</c:v>
                </c:pt>
                <c:pt idx="20534">
                  <c:v>61403</c:v>
                </c:pt>
                <c:pt idx="20535">
                  <c:v>61406</c:v>
                </c:pt>
                <c:pt idx="20536">
                  <c:v>61409</c:v>
                </c:pt>
                <c:pt idx="20537">
                  <c:v>61412</c:v>
                </c:pt>
                <c:pt idx="20538">
                  <c:v>61415</c:v>
                </c:pt>
                <c:pt idx="20539">
                  <c:v>61418</c:v>
                </c:pt>
                <c:pt idx="20540">
                  <c:v>61421</c:v>
                </c:pt>
                <c:pt idx="20541">
                  <c:v>61424</c:v>
                </c:pt>
                <c:pt idx="20542">
                  <c:v>61427</c:v>
                </c:pt>
                <c:pt idx="20543">
                  <c:v>61430</c:v>
                </c:pt>
                <c:pt idx="20544">
                  <c:v>61433</c:v>
                </c:pt>
                <c:pt idx="20545">
                  <c:v>61436</c:v>
                </c:pt>
                <c:pt idx="20546">
                  <c:v>61439</c:v>
                </c:pt>
                <c:pt idx="20547">
                  <c:v>61442</c:v>
                </c:pt>
                <c:pt idx="20548">
                  <c:v>61445</c:v>
                </c:pt>
                <c:pt idx="20549">
                  <c:v>61448</c:v>
                </c:pt>
                <c:pt idx="20550">
                  <c:v>61451</c:v>
                </c:pt>
                <c:pt idx="20551">
                  <c:v>61454</c:v>
                </c:pt>
                <c:pt idx="20552">
                  <c:v>61457</c:v>
                </c:pt>
                <c:pt idx="20553">
                  <c:v>61460</c:v>
                </c:pt>
                <c:pt idx="20554">
                  <c:v>61463</c:v>
                </c:pt>
                <c:pt idx="20555">
                  <c:v>61466</c:v>
                </c:pt>
                <c:pt idx="20556">
                  <c:v>61469</c:v>
                </c:pt>
                <c:pt idx="20557">
                  <c:v>61472</c:v>
                </c:pt>
                <c:pt idx="20558">
                  <c:v>61475</c:v>
                </c:pt>
                <c:pt idx="20559">
                  <c:v>61478</c:v>
                </c:pt>
                <c:pt idx="20560">
                  <c:v>61481</c:v>
                </c:pt>
                <c:pt idx="20561">
                  <c:v>61484</c:v>
                </c:pt>
                <c:pt idx="20562">
                  <c:v>61487</c:v>
                </c:pt>
                <c:pt idx="20563">
                  <c:v>61490</c:v>
                </c:pt>
                <c:pt idx="20564">
                  <c:v>61493</c:v>
                </c:pt>
                <c:pt idx="20565">
                  <c:v>61496</c:v>
                </c:pt>
                <c:pt idx="20566">
                  <c:v>61499</c:v>
                </c:pt>
                <c:pt idx="20567">
                  <c:v>61502</c:v>
                </c:pt>
                <c:pt idx="20568">
                  <c:v>61505</c:v>
                </c:pt>
                <c:pt idx="20569">
                  <c:v>61508</c:v>
                </c:pt>
                <c:pt idx="20570">
                  <c:v>61511</c:v>
                </c:pt>
                <c:pt idx="20571">
                  <c:v>61514</c:v>
                </c:pt>
                <c:pt idx="20572">
                  <c:v>61517</c:v>
                </c:pt>
                <c:pt idx="20573">
                  <c:v>61520</c:v>
                </c:pt>
                <c:pt idx="20574">
                  <c:v>61523</c:v>
                </c:pt>
                <c:pt idx="20575">
                  <c:v>61526</c:v>
                </c:pt>
                <c:pt idx="20576">
                  <c:v>61529</c:v>
                </c:pt>
                <c:pt idx="20577">
                  <c:v>61532</c:v>
                </c:pt>
                <c:pt idx="20578">
                  <c:v>61535</c:v>
                </c:pt>
                <c:pt idx="20579">
                  <c:v>61538</c:v>
                </c:pt>
                <c:pt idx="20580">
                  <c:v>61541</c:v>
                </c:pt>
                <c:pt idx="20581">
                  <c:v>61544</c:v>
                </c:pt>
                <c:pt idx="20582">
                  <c:v>61547</c:v>
                </c:pt>
                <c:pt idx="20583">
                  <c:v>61550</c:v>
                </c:pt>
                <c:pt idx="20584">
                  <c:v>61553</c:v>
                </c:pt>
                <c:pt idx="20585">
                  <c:v>61556</c:v>
                </c:pt>
                <c:pt idx="20586">
                  <c:v>61559</c:v>
                </c:pt>
                <c:pt idx="20587">
                  <c:v>61562</c:v>
                </c:pt>
                <c:pt idx="20588">
                  <c:v>61565</c:v>
                </c:pt>
                <c:pt idx="20589">
                  <c:v>61568</c:v>
                </c:pt>
                <c:pt idx="20590">
                  <c:v>61571</c:v>
                </c:pt>
                <c:pt idx="20591">
                  <c:v>61574</c:v>
                </c:pt>
                <c:pt idx="20592">
                  <c:v>61577</c:v>
                </c:pt>
                <c:pt idx="20593">
                  <c:v>61580</c:v>
                </c:pt>
                <c:pt idx="20594">
                  <c:v>61583</c:v>
                </c:pt>
                <c:pt idx="20595">
                  <c:v>61586</c:v>
                </c:pt>
                <c:pt idx="20596">
                  <c:v>61589</c:v>
                </c:pt>
                <c:pt idx="20597">
                  <c:v>61592</c:v>
                </c:pt>
                <c:pt idx="20598">
                  <c:v>61595</c:v>
                </c:pt>
                <c:pt idx="20599">
                  <c:v>61598</c:v>
                </c:pt>
                <c:pt idx="20600">
                  <c:v>61601</c:v>
                </c:pt>
                <c:pt idx="20601">
                  <c:v>61604</c:v>
                </c:pt>
                <c:pt idx="20602">
                  <c:v>61607</c:v>
                </c:pt>
                <c:pt idx="20603">
                  <c:v>61610</c:v>
                </c:pt>
                <c:pt idx="20604">
                  <c:v>61613</c:v>
                </c:pt>
                <c:pt idx="20605">
                  <c:v>61616</c:v>
                </c:pt>
                <c:pt idx="20606">
                  <c:v>61619</c:v>
                </c:pt>
                <c:pt idx="20607">
                  <c:v>61622</c:v>
                </c:pt>
                <c:pt idx="20608">
                  <c:v>61625</c:v>
                </c:pt>
                <c:pt idx="20609">
                  <c:v>61628</c:v>
                </c:pt>
                <c:pt idx="20610">
                  <c:v>61631</c:v>
                </c:pt>
                <c:pt idx="20611">
                  <c:v>61634</c:v>
                </c:pt>
                <c:pt idx="20612">
                  <c:v>61637</c:v>
                </c:pt>
                <c:pt idx="20613">
                  <c:v>61640</c:v>
                </c:pt>
                <c:pt idx="20614">
                  <c:v>61643</c:v>
                </c:pt>
                <c:pt idx="20615">
                  <c:v>61646</c:v>
                </c:pt>
                <c:pt idx="20616">
                  <c:v>61649</c:v>
                </c:pt>
                <c:pt idx="20617">
                  <c:v>61652</c:v>
                </c:pt>
                <c:pt idx="20618">
                  <c:v>61655</c:v>
                </c:pt>
                <c:pt idx="20619">
                  <c:v>61658</c:v>
                </c:pt>
                <c:pt idx="20620">
                  <c:v>61661</c:v>
                </c:pt>
                <c:pt idx="20621">
                  <c:v>61664</c:v>
                </c:pt>
                <c:pt idx="20622">
                  <c:v>61667</c:v>
                </c:pt>
                <c:pt idx="20623">
                  <c:v>61670</c:v>
                </c:pt>
                <c:pt idx="20624">
                  <c:v>61673</c:v>
                </c:pt>
                <c:pt idx="20625">
                  <c:v>61676</c:v>
                </c:pt>
                <c:pt idx="20626">
                  <c:v>61679</c:v>
                </c:pt>
                <c:pt idx="20627">
                  <c:v>61682</c:v>
                </c:pt>
                <c:pt idx="20628">
                  <c:v>61685</c:v>
                </c:pt>
                <c:pt idx="20629">
                  <c:v>61688</c:v>
                </c:pt>
                <c:pt idx="20630">
                  <c:v>61691</c:v>
                </c:pt>
                <c:pt idx="20631">
                  <c:v>61694</c:v>
                </c:pt>
                <c:pt idx="20632">
                  <c:v>61697</c:v>
                </c:pt>
                <c:pt idx="20633">
                  <c:v>61700</c:v>
                </c:pt>
                <c:pt idx="20634">
                  <c:v>61703</c:v>
                </c:pt>
                <c:pt idx="20635">
                  <c:v>61706</c:v>
                </c:pt>
                <c:pt idx="20636">
                  <c:v>61709</c:v>
                </c:pt>
                <c:pt idx="20637">
                  <c:v>61712</c:v>
                </c:pt>
                <c:pt idx="20638">
                  <c:v>61715</c:v>
                </c:pt>
                <c:pt idx="20639">
                  <c:v>61718</c:v>
                </c:pt>
                <c:pt idx="20640">
                  <c:v>61721</c:v>
                </c:pt>
                <c:pt idx="20641">
                  <c:v>61724</c:v>
                </c:pt>
                <c:pt idx="20642">
                  <c:v>61727</c:v>
                </c:pt>
                <c:pt idx="20643">
                  <c:v>61730</c:v>
                </c:pt>
                <c:pt idx="20644">
                  <c:v>61733</c:v>
                </c:pt>
                <c:pt idx="20645">
                  <c:v>61736</c:v>
                </c:pt>
                <c:pt idx="20646">
                  <c:v>61739</c:v>
                </c:pt>
                <c:pt idx="20647">
                  <c:v>61742</c:v>
                </c:pt>
                <c:pt idx="20648">
                  <c:v>61745</c:v>
                </c:pt>
                <c:pt idx="20649">
                  <c:v>61748</c:v>
                </c:pt>
                <c:pt idx="20650">
                  <c:v>61751</c:v>
                </c:pt>
                <c:pt idx="20651">
                  <c:v>61754</c:v>
                </c:pt>
                <c:pt idx="20652">
                  <c:v>61757</c:v>
                </c:pt>
                <c:pt idx="20653">
                  <c:v>61760</c:v>
                </c:pt>
                <c:pt idx="20654">
                  <c:v>61763</c:v>
                </c:pt>
                <c:pt idx="20655">
                  <c:v>61766</c:v>
                </c:pt>
                <c:pt idx="20656">
                  <c:v>61769</c:v>
                </c:pt>
                <c:pt idx="20657">
                  <c:v>61772</c:v>
                </c:pt>
                <c:pt idx="20658">
                  <c:v>61775</c:v>
                </c:pt>
                <c:pt idx="20659">
                  <c:v>61778</c:v>
                </c:pt>
                <c:pt idx="20660">
                  <c:v>61781</c:v>
                </c:pt>
                <c:pt idx="20661">
                  <c:v>61784</c:v>
                </c:pt>
                <c:pt idx="20662">
                  <c:v>61787</c:v>
                </c:pt>
                <c:pt idx="20663">
                  <c:v>61790</c:v>
                </c:pt>
                <c:pt idx="20664">
                  <c:v>61793</c:v>
                </c:pt>
                <c:pt idx="20665">
                  <c:v>61796</c:v>
                </c:pt>
                <c:pt idx="20666">
                  <c:v>61799</c:v>
                </c:pt>
                <c:pt idx="20667">
                  <c:v>61802</c:v>
                </c:pt>
                <c:pt idx="20668">
                  <c:v>61805</c:v>
                </c:pt>
                <c:pt idx="20669">
                  <c:v>61808</c:v>
                </c:pt>
                <c:pt idx="20670">
                  <c:v>61811</c:v>
                </c:pt>
                <c:pt idx="20671">
                  <c:v>61814</c:v>
                </c:pt>
                <c:pt idx="20672">
                  <c:v>61817</c:v>
                </c:pt>
                <c:pt idx="20673">
                  <c:v>61820</c:v>
                </c:pt>
                <c:pt idx="20674">
                  <c:v>61823</c:v>
                </c:pt>
                <c:pt idx="20675">
                  <c:v>61826</c:v>
                </c:pt>
                <c:pt idx="20676">
                  <c:v>61829</c:v>
                </c:pt>
                <c:pt idx="20677">
                  <c:v>61832</c:v>
                </c:pt>
                <c:pt idx="20678">
                  <c:v>61835</c:v>
                </c:pt>
                <c:pt idx="20679">
                  <c:v>61838</c:v>
                </c:pt>
                <c:pt idx="20680">
                  <c:v>61841</c:v>
                </c:pt>
                <c:pt idx="20681">
                  <c:v>61844</c:v>
                </c:pt>
                <c:pt idx="20682">
                  <c:v>61847</c:v>
                </c:pt>
                <c:pt idx="20683">
                  <c:v>61850</c:v>
                </c:pt>
                <c:pt idx="20684">
                  <c:v>61853</c:v>
                </c:pt>
                <c:pt idx="20685">
                  <c:v>61856</c:v>
                </c:pt>
                <c:pt idx="20686">
                  <c:v>61859</c:v>
                </c:pt>
                <c:pt idx="20687">
                  <c:v>61862</c:v>
                </c:pt>
                <c:pt idx="20688">
                  <c:v>61865</c:v>
                </c:pt>
                <c:pt idx="20689">
                  <c:v>61868</c:v>
                </c:pt>
                <c:pt idx="20690">
                  <c:v>61871</c:v>
                </c:pt>
                <c:pt idx="20691">
                  <c:v>61874</c:v>
                </c:pt>
                <c:pt idx="20692">
                  <c:v>61877</c:v>
                </c:pt>
                <c:pt idx="20693">
                  <c:v>61880</c:v>
                </c:pt>
                <c:pt idx="20694">
                  <c:v>61883</c:v>
                </c:pt>
                <c:pt idx="20695">
                  <c:v>61886</c:v>
                </c:pt>
                <c:pt idx="20696">
                  <c:v>61889</c:v>
                </c:pt>
                <c:pt idx="20697">
                  <c:v>61892</c:v>
                </c:pt>
                <c:pt idx="20698">
                  <c:v>61895</c:v>
                </c:pt>
                <c:pt idx="20699">
                  <c:v>61898</c:v>
                </c:pt>
                <c:pt idx="20700">
                  <c:v>61901</c:v>
                </c:pt>
                <c:pt idx="20701">
                  <c:v>61904</c:v>
                </c:pt>
                <c:pt idx="20702">
                  <c:v>61907</c:v>
                </c:pt>
                <c:pt idx="20703">
                  <c:v>61910</c:v>
                </c:pt>
                <c:pt idx="20704">
                  <c:v>61913</c:v>
                </c:pt>
                <c:pt idx="20705">
                  <c:v>61916</c:v>
                </c:pt>
                <c:pt idx="20706">
                  <c:v>61919</c:v>
                </c:pt>
                <c:pt idx="20707">
                  <c:v>61922</c:v>
                </c:pt>
                <c:pt idx="20708">
                  <c:v>61925</c:v>
                </c:pt>
                <c:pt idx="20709">
                  <c:v>61928</c:v>
                </c:pt>
                <c:pt idx="20710">
                  <c:v>61931</c:v>
                </c:pt>
                <c:pt idx="20711">
                  <c:v>61934</c:v>
                </c:pt>
                <c:pt idx="20712">
                  <c:v>61937</c:v>
                </c:pt>
                <c:pt idx="20713">
                  <c:v>61940</c:v>
                </c:pt>
                <c:pt idx="20714">
                  <c:v>61943</c:v>
                </c:pt>
                <c:pt idx="20715">
                  <c:v>61946</c:v>
                </c:pt>
                <c:pt idx="20716">
                  <c:v>61949</c:v>
                </c:pt>
                <c:pt idx="20717">
                  <c:v>61952</c:v>
                </c:pt>
                <c:pt idx="20718">
                  <c:v>61955</c:v>
                </c:pt>
                <c:pt idx="20719">
                  <c:v>61958</c:v>
                </c:pt>
                <c:pt idx="20720">
                  <c:v>61961</c:v>
                </c:pt>
                <c:pt idx="20721">
                  <c:v>61964</c:v>
                </c:pt>
                <c:pt idx="20722">
                  <c:v>61967</c:v>
                </c:pt>
                <c:pt idx="20723">
                  <c:v>61970</c:v>
                </c:pt>
                <c:pt idx="20724">
                  <c:v>61973</c:v>
                </c:pt>
                <c:pt idx="20725">
                  <c:v>61976</c:v>
                </c:pt>
                <c:pt idx="20726">
                  <c:v>61979</c:v>
                </c:pt>
                <c:pt idx="20727">
                  <c:v>61982</c:v>
                </c:pt>
                <c:pt idx="20728">
                  <c:v>61985</c:v>
                </c:pt>
                <c:pt idx="20729">
                  <c:v>61988</c:v>
                </c:pt>
                <c:pt idx="20730">
                  <c:v>61991</c:v>
                </c:pt>
                <c:pt idx="20731">
                  <c:v>61994</c:v>
                </c:pt>
                <c:pt idx="20732">
                  <c:v>61997</c:v>
                </c:pt>
                <c:pt idx="20733">
                  <c:v>62000</c:v>
                </c:pt>
                <c:pt idx="20734">
                  <c:v>62003</c:v>
                </c:pt>
                <c:pt idx="20735">
                  <c:v>62006</c:v>
                </c:pt>
                <c:pt idx="20736">
                  <c:v>62009</c:v>
                </c:pt>
                <c:pt idx="20737">
                  <c:v>62012</c:v>
                </c:pt>
                <c:pt idx="20738">
                  <c:v>62015</c:v>
                </c:pt>
                <c:pt idx="20739">
                  <c:v>62018</c:v>
                </c:pt>
                <c:pt idx="20740">
                  <c:v>62021</c:v>
                </c:pt>
                <c:pt idx="20741">
                  <c:v>62024</c:v>
                </c:pt>
                <c:pt idx="20742">
                  <c:v>62027</c:v>
                </c:pt>
                <c:pt idx="20743">
                  <c:v>62030</c:v>
                </c:pt>
                <c:pt idx="20744">
                  <c:v>62033</c:v>
                </c:pt>
                <c:pt idx="20745">
                  <c:v>62036</c:v>
                </c:pt>
                <c:pt idx="20746">
                  <c:v>62039</c:v>
                </c:pt>
                <c:pt idx="20747">
                  <c:v>62042</c:v>
                </c:pt>
                <c:pt idx="20748">
                  <c:v>62045</c:v>
                </c:pt>
                <c:pt idx="20749">
                  <c:v>62048</c:v>
                </c:pt>
                <c:pt idx="20750">
                  <c:v>62051</c:v>
                </c:pt>
                <c:pt idx="20751">
                  <c:v>62054</c:v>
                </c:pt>
                <c:pt idx="20752">
                  <c:v>62057</c:v>
                </c:pt>
                <c:pt idx="20753">
                  <c:v>62060</c:v>
                </c:pt>
                <c:pt idx="20754">
                  <c:v>62063</c:v>
                </c:pt>
                <c:pt idx="20755">
                  <c:v>62066</c:v>
                </c:pt>
                <c:pt idx="20756">
                  <c:v>62069</c:v>
                </c:pt>
                <c:pt idx="20757">
                  <c:v>62072</c:v>
                </c:pt>
                <c:pt idx="20758">
                  <c:v>62075</c:v>
                </c:pt>
                <c:pt idx="20759">
                  <c:v>62078</c:v>
                </c:pt>
                <c:pt idx="20760">
                  <c:v>62081</c:v>
                </c:pt>
                <c:pt idx="20761">
                  <c:v>62084</c:v>
                </c:pt>
                <c:pt idx="20762">
                  <c:v>62087</c:v>
                </c:pt>
                <c:pt idx="20763">
                  <c:v>62090</c:v>
                </c:pt>
                <c:pt idx="20764">
                  <c:v>62093</c:v>
                </c:pt>
                <c:pt idx="20765">
                  <c:v>62096</c:v>
                </c:pt>
                <c:pt idx="20766">
                  <c:v>62099</c:v>
                </c:pt>
                <c:pt idx="20767">
                  <c:v>62102</c:v>
                </c:pt>
                <c:pt idx="20768">
                  <c:v>62105</c:v>
                </c:pt>
                <c:pt idx="20769">
                  <c:v>62108</c:v>
                </c:pt>
                <c:pt idx="20770">
                  <c:v>62111</c:v>
                </c:pt>
                <c:pt idx="20771">
                  <c:v>62114</c:v>
                </c:pt>
                <c:pt idx="20772">
                  <c:v>62117</c:v>
                </c:pt>
                <c:pt idx="20773">
                  <c:v>62120</c:v>
                </c:pt>
                <c:pt idx="20774">
                  <c:v>62123</c:v>
                </c:pt>
                <c:pt idx="20775">
                  <c:v>62126</c:v>
                </c:pt>
                <c:pt idx="20776">
                  <c:v>62129</c:v>
                </c:pt>
                <c:pt idx="20777">
                  <c:v>62132</c:v>
                </c:pt>
                <c:pt idx="20778">
                  <c:v>62135</c:v>
                </c:pt>
                <c:pt idx="20779">
                  <c:v>62138</c:v>
                </c:pt>
                <c:pt idx="20780">
                  <c:v>62141</c:v>
                </c:pt>
                <c:pt idx="20781">
                  <c:v>62144</c:v>
                </c:pt>
                <c:pt idx="20782">
                  <c:v>62147</c:v>
                </c:pt>
                <c:pt idx="20783">
                  <c:v>62150</c:v>
                </c:pt>
                <c:pt idx="20784">
                  <c:v>62153</c:v>
                </c:pt>
                <c:pt idx="20785">
                  <c:v>62156</c:v>
                </c:pt>
                <c:pt idx="20786">
                  <c:v>62159</c:v>
                </c:pt>
                <c:pt idx="20787">
                  <c:v>62162</c:v>
                </c:pt>
                <c:pt idx="20788">
                  <c:v>62165</c:v>
                </c:pt>
                <c:pt idx="20789">
                  <c:v>62168</c:v>
                </c:pt>
                <c:pt idx="20790">
                  <c:v>62171</c:v>
                </c:pt>
                <c:pt idx="20791">
                  <c:v>62174</c:v>
                </c:pt>
                <c:pt idx="20792">
                  <c:v>62177</c:v>
                </c:pt>
                <c:pt idx="20793">
                  <c:v>62180</c:v>
                </c:pt>
                <c:pt idx="20794">
                  <c:v>62183</c:v>
                </c:pt>
                <c:pt idx="20795">
                  <c:v>62186</c:v>
                </c:pt>
                <c:pt idx="20796">
                  <c:v>62189</c:v>
                </c:pt>
                <c:pt idx="20797">
                  <c:v>62192</c:v>
                </c:pt>
                <c:pt idx="20798">
                  <c:v>62195</c:v>
                </c:pt>
                <c:pt idx="20799">
                  <c:v>62198</c:v>
                </c:pt>
                <c:pt idx="20800">
                  <c:v>62201</c:v>
                </c:pt>
                <c:pt idx="20801">
                  <c:v>62204</c:v>
                </c:pt>
                <c:pt idx="20802">
                  <c:v>62207</c:v>
                </c:pt>
                <c:pt idx="20803">
                  <c:v>62210</c:v>
                </c:pt>
                <c:pt idx="20804">
                  <c:v>62213</c:v>
                </c:pt>
                <c:pt idx="20805">
                  <c:v>62216</c:v>
                </c:pt>
                <c:pt idx="20806">
                  <c:v>62219</c:v>
                </c:pt>
                <c:pt idx="20807">
                  <c:v>62222</c:v>
                </c:pt>
                <c:pt idx="20808">
                  <c:v>62225</c:v>
                </c:pt>
                <c:pt idx="20809">
                  <c:v>62228</c:v>
                </c:pt>
                <c:pt idx="20810">
                  <c:v>62231</c:v>
                </c:pt>
                <c:pt idx="20811">
                  <c:v>62234</c:v>
                </c:pt>
                <c:pt idx="20812">
                  <c:v>62237</c:v>
                </c:pt>
                <c:pt idx="20813">
                  <c:v>62240</c:v>
                </c:pt>
                <c:pt idx="20814">
                  <c:v>62243</c:v>
                </c:pt>
                <c:pt idx="20815">
                  <c:v>62246</c:v>
                </c:pt>
                <c:pt idx="20816">
                  <c:v>62249</c:v>
                </c:pt>
                <c:pt idx="20817">
                  <c:v>62252</c:v>
                </c:pt>
                <c:pt idx="20818">
                  <c:v>62255</c:v>
                </c:pt>
                <c:pt idx="20819">
                  <c:v>62258</c:v>
                </c:pt>
                <c:pt idx="20820">
                  <c:v>62261</c:v>
                </c:pt>
                <c:pt idx="20821">
                  <c:v>62264</c:v>
                </c:pt>
                <c:pt idx="20822">
                  <c:v>62267</c:v>
                </c:pt>
                <c:pt idx="20823">
                  <c:v>62270</c:v>
                </c:pt>
                <c:pt idx="20824">
                  <c:v>62273</c:v>
                </c:pt>
                <c:pt idx="20825">
                  <c:v>62276</c:v>
                </c:pt>
                <c:pt idx="20826">
                  <c:v>62279</c:v>
                </c:pt>
                <c:pt idx="20827">
                  <c:v>62282</c:v>
                </c:pt>
                <c:pt idx="20828">
                  <c:v>62285</c:v>
                </c:pt>
                <c:pt idx="20829">
                  <c:v>62288</c:v>
                </c:pt>
                <c:pt idx="20830">
                  <c:v>62291</c:v>
                </c:pt>
                <c:pt idx="20831">
                  <c:v>62294</c:v>
                </c:pt>
                <c:pt idx="20832">
                  <c:v>62297</c:v>
                </c:pt>
                <c:pt idx="20833">
                  <c:v>62300</c:v>
                </c:pt>
                <c:pt idx="20834">
                  <c:v>62303</c:v>
                </c:pt>
                <c:pt idx="20835">
                  <c:v>62306</c:v>
                </c:pt>
                <c:pt idx="20836">
                  <c:v>62309</c:v>
                </c:pt>
                <c:pt idx="20837">
                  <c:v>62312</c:v>
                </c:pt>
                <c:pt idx="20838">
                  <c:v>62315</c:v>
                </c:pt>
                <c:pt idx="20839">
                  <c:v>62318</c:v>
                </c:pt>
                <c:pt idx="20840">
                  <c:v>62321</c:v>
                </c:pt>
                <c:pt idx="20841">
                  <c:v>62324</c:v>
                </c:pt>
                <c:pt idx="20842">
                  <c:v>62327</c:v>
                </c:pt>
                <c:pt idx="20843">
                  <c:v>62330</c:v>
                </c:pt>
                <c:pt idx="20844">
                  <c:v>62333</c:v>
                </c:pt>
                <c:pt idx="20845">
                  <c:v>62336</c:v>
                </c:pt>
                <c:pt idx="20846">
                  <c:v>62339</c:v>
                </c:pt>
                <c:pt idx="20847">
                  <c:v>62342</c:v>
                </c:pt>
                <c:pt idx="20848">
                  <c:v>62345</c:v>
                </c:pt>
                <c:pt idx="20849">
                  <c:v>62348</c:v>
                </c:pt>
                <c:pt idx="20850">
                  <c:v>62351</c:v>
                </c:pt>
                <c:pt idx="20851">
                  <c:v>62354</c:v>
                </c:pt>
                <c:pt idx="20852">
                  <c:v>62357</c:v>
                </c:pt>
                <c:pt idx="20853">
                  <c:v>62360</c:v>
                </c:pt>
                <c:pt idx="20854">
                  <c:v>62363</c:v>
                </c:pt>
                <c:pt idx="20855">
                  <c:v>62366</c:v>
                </c:pt>
                <c:pt idx="20856">
                  <c:v>62369</c:v>
                </c:pt>
                <c:pt idx="20857">
                  <c:v>62372</c:v>
                </c:pt>
                <c:pt idx="20858">
                  <c:v>62375</c:v>
                </c:pt>
                <c:pt idx="20859">
                  <c:v>62378</c:v>
                </c:pt>
                <c:pt idx="20860">
                  <c:v>62381</c:v>
                </c:pt>
                <c:pt idx="20861">
                  <c:v>62384</c:v>
                </c:pt>
                <c:pt idx="20862">
                  <c:v>62387</c:v>
                </c:pt>
                <c:pt idx="20863">
                  <c:v>62390</c:v>
                </c:pt>
                <c:pt idx="20864">
                  <c:v>62393</c:v>
                </c:pt>
                <c:pt idx="20865">
                  <c:v>62396</c:v>
                </c:pt>
                <c:pt idx="20866">
                  <c:v>62399</c:v>
                </c:pt>
                <c:pt idx="20867">
                  <c:v>62402</c:v>
                </c:pt>
                <c:pt idx="20868">
                  <c:v>62405</c:v>
                </c:pt>
                <c:pt idx="20869">
                  <c:v>62408</c:v>
                </c:pt>
                <c:pt idx="20870">
                  <c:v>62411</c:v>
                </c:pt>
                <c:pt idx="20871">
                  <c:v>62414</c:v>
                </c:pt>
                <c:pt idx="20872">
                  <c:v>62417</c:v>
                </c:pt>
                <c:pt idx="20873">
                  <c:v>62420</c:v>
                </c:pt>
                <c:pt idx="20874">
                  <c:v>62423</c:v>
                </c:pt>
                <c:pt idx="20875">
                  <c:v>62426</c:v>
                </c:pt>
                <c:pt idx="20876">
                  <c:v>62429</c:v>
                </c:pt>
                <c:pt idx="20877">
                  <c:v>62432</c:v>
                </c:pt>
                <c:pt idx="20878">
                  <c:v>62435</c:v>
                </c:pt>
                <c:pt idx="20879">
                  <c:v>62438</c:v>
                </c:pt>
                <c:pt idx="20880">
                  <c:v>62441</c:v>
                </c:pt>
                <c:pt idx="20881">
                  <c:v>62444</c:v>
                </c:pt>
                <c:pt idx="20882">
                  <c:v>62447</c:v>
                </c:pt>
                <c:pt idx="20883">
                  <c:v>62450</c:v>
                </c:pt>
                <c:pt idx="20884">
                  <c:v>62453</c:v>
                </c:pt>
                <c:pt idx="20885">
                  <c:v>62456</c:v>
                </c:pt>
                <c:pt idx="20886">
                  <c:v>62459</c:v>
                </c:pt>
                <c:pt idx="20887">
                  <c:v>62462</c:v>
                </c:pt>
                <c:pt idx="20888">
                  <c:v>62465</c:v>
                </c:pt>
                <c:pt idx="20889">
                  <c:v>62468</c:v>
                </c:pt>
                <c:pt idx="20890">
                  <c:v>62471</c:v>
                </c:pt>
                <c:pt idx="20891">
                  <c:v>62474</c:v>
                </c:pt>
                <c:pt idx="20892">
                  <c:v>62477</c:v>
                </c:pt>
                <c:pt idx="20893">
                  <c:v>62480</c:v>
                </c:pt>
                <c:pt idx="20894">
                  <c:v>62483</c:v>
                </c:pt>
                <c:pt idx="20895">
                  <c:v>62486</c:v>
                </c:pt>
                <c:pt idx="20896">
                  <c:v>62489</c:v>
                </c:pt>
                <c:pt idx="20897">
                  <c:v>62492</c:v>
                </c:pt>
                <c:pt idx="20898">
                  <c:v>62495</c:v>
                </c:pt>
                <c:pt idx="20899">
                  <c:v>62498</c:v>
                </c:pt>
                <c:pt idx="20900">
                  <c:v>62501</c:v>
                </c:pt>
                <c:pt idx="20901">
                  <c:v>62504</c:v>
                </c:pt>
                <c:pt idx="20902">
                  <c:v>62507</c:v>
                </c:pt>
                <c:pt idx="20903">
                  <c:v>62510</c:v>
                </c:pt>
                <c:pt idx="20904">
                  <c:v>62513</c:v>
                </c:pt>
                <c:pt idx="20905">
                  <c:v>62516</c:v>
                </c:pt>
                <c:pt idx="20906">
                  <c:v>62519</c:v>
                </c:pt>
                <c:pt idx="20907">
                  <c:v>62522</c:v>
                </c:pt>
                <c:pt idx="20908">
                  <c:v>62525</c:v>
                </c:pt>
                <c:pt idx="20909">
                  <c:v>62528</c:v>
                </c:pt>
                <c:pt idx="20910">
                  <c:v>62531</c:v>
                </c:pt>
                <c:pt idx="20911">
                  <c:v>62534</c:v>
                </c:pt>
                <c:pt idx="20912">
                  <c:v>62537</c:v>
                </c:pt>
                <c:pt idx="20913">
                  <c:v>62540</c:v>
                </c:pt>
                <c:pt idx="20914">
                  <c:v>62543</c:v>
                </c:pt>
                <c:pt idx="20915">
                  <c:v>62546</c:v>
                </c:pt>
                <c:pt idx="20916">
                  <c:v>62549</c:v>
                </c:pt>
                <c:pt idx="20917">
                  <c:v>62552</c:v>
                </c:pt>
                <c:pt idx="20918">
                  <c:v>62555</c:v>
                </c:pt>
                <c:pt idx="20919">
                  <c:v>62558</c:v>
                </c:pt>
                <c:pt idx="20920">
                  <c:v>62561</c:v>
                </c:pt>
                <c:pt idx="20921">
                  <c:v>62564</c:v>
                </c:pt>
                <c:pt idx="20922">
                  <c:v>62567</c:v>
                </c:pt>
                <c:pt idx="20923">
                  <c:v>62570</c:v>
                </c:pt>
                <c:pt idx="20924">
                  <c:v>62573</c:v>
                </c:pt>
                <c:pt idx="20925">
                  <c:v>62576</c:v>
                </c:pt>
                <c:pt idx="20926">
                  <c:v>62579</c:v>
                </c:pt>
                <c:pt idx="20927">
                  <c:v>62582</c:v>
                </c:pt>
                <c:pt idx="20928">
                  <c:v>62585</c:v>
                </c:pt>
                <c:pt idx="20929">
                  <c:v>62588</c:v>
                </c:pt>
                <c:pt idx="20930">
                  <c:v>62591</c:v>
                </c:pt>
                <c:pt idx="20931">
                  <c:v>62594</c:v>
                </c:pt>
                <c:pt idx="20932">
                  <c:v>62597</c:v>
                </c:pt>
                <c:pt idx="20933">
                  <c:v>62600</c:v>
                </c:pt>
                <c:pt idx="20934">
                  <c:v>62603</c:v>
                </c:pt>
                <c:pt idx="20935">
                  <c:v>62606</c:v>
                </c:pt>
                <c:pt idx="20936">
                  <c:v>62609</c:v>
                </c:pt>
                <c:pt idx="20937">
                  <c:v>62612</c:v>
                </c:pt>
                <c:pt idx="20938">
                  <c:v>62615</c:v>
                </c:pt>
                <c:pt idx="20939">
                  <c:v>62618</c:v>
                </c:pt>
                <c:pt idx="20940">
                  <c:v>62621</c:v>
                </c:pt>
                <c:pt idx="20941">
                  <c:v>62624</c:v>
                </c:pt>
                <c:pt idx="20942">
                  <c:v>62627</c:v>
                </c:pt>
                <c:pt idx="20943">
                  <c:v>62630</c:v>
                </c:pt>
                <c:pt idx="20944">
                  <c:v>62633</c:v>
                </c:pt>
                <c:pt idx="20945">
                  <c:v>62636</c:v>
                </c:pt>
                <c:pt idx="20946">
                  <c:v>62639</c:v>
                </c:pt>
                <c:pt idx="20947">
                  <c:v>62642</c:v>
                </c:pt>
                <c:pt idx="20948">
                  <c:v>62645</c:v>
                </c:pt>
                <c:pt idx="20949">
                  <c:v>62648</c:v>
                </c:pt>
                <c:pt idx="20950">
                  <c:v>62651</c:v>
                </c:pt>
                <c:pt idx="20951">
                  <c:v>62654</c:v>
                </c:pt>
                <c:pt idx="20952">
                  <c:v>62657</c:v>
                </c:pt>
                <c:pt idx="20953">
                  <c:v>62660</c:v>
                </c:pt>
                <c:pt idx="20954">
                  <c:v>62663</c:v>
                </c:pt>
                <c:pt idx="20955">
                  <c:v>62666</c:v>
                </c:pt>
                <c:pt idx="20956">
                  <c:v>62669</c:v>
                </c:pt>
                <c:pt idx="20957">
                  <c:v>62672</c:v>
                </c:pt>
                <c:pt idx="20958">
                  <c:v>62675</c:v>
                </c:pt>
                <c:pt idx="20959">
                  <c:v>62678</c:v>
                </c:pt>
                <c:pt idx="20960">
                  <c:v>62681</c:v>
                </c:pt>
                <c:pt idx="20961">
                  <c:v>62684</c:v>
                </c:pt>
                <c:pt idx="20962">
                  <c:v>62687</c:v>
                </c:pt>
                <c:pt idx="20963">
                  <c:v>62690</c:v>
                </c:pt>
                <c:pt idx="20964">
                  <c:v>62693</c:v>
                </c:pt>
                <c:pt idx="20965">
                  <c:v>62696</c:v>
                </c:pt>
                <c:pt idx="20966">
                  <c:v>62699</c:v>
                </c:pt>
                <c:pt idx="20967">
                  <c:v>62702</c:v>
                </c:pt>
                <c:pt idx="20968">
                  <c:v>62705</c:v>
                </c:pt>
                <c:pt idx="20969">
                  <c:v>62708</c:v>
                </c:pt>
                <c:pt idx="20970">
                  <c:v>62711</c:v>
                </c:pt>
                <c:pt idx="20971">
                  <c:v>62714</c:v>
                </c:pt>
                <c:pt idx="20972">
                  <c:v>62717</c:v>
                </c:pt>
                <c:pt idx="20973">
                  <c:v>62720</c:v>
                </c:pt>
                <c:pt idx="20974">
                  <c:v>62723</c:v>
                </c:pt>
                <c:pt idx="20975">
                  <c:v>62726</c:v>
                </c:pt>
                <c:pt idx="20976">
                  <c:v>62729</c:v>
                </c:pt>
                <c:pt idx="20977">
                  <c:v>62732</c:v>
                </c:pt>
                <c:pt idx="20978">
                  <c:v>62735</c:v>
                </c:pt>
                <c:pt idx="20979">
                  <c:v>62738</c:v>
                </c:pt>
                <c:pt idx="20980">
                  <c:v>62741</c:v>
                </c:pt>
                <c:pt idx="20981">
                  <c:v>62744</c:v>
                </c:pt>
                <c:pt idx="20982">
                  <c:v>62747</c:v>
                </c:pt>
                <c:pt idx="20983">
                  <c:v>62750</c:v>
                </c:pt>
                <c:pt idx="20984">
                  <c:v>62753</c:v>
                </c:pt>
                <c:pt idx="20985">
                  <c:v>62756</c:v>
                </c:pt>
                <c:pt idx="20986">
                  <c:v>62759</c:v>
                </c:pt>
                <c:pt idx="20987">
                  <c:v>62762</c:v>
                </c:pt>
                <c:pt idx="20988">
                  <c:v>62765</c:v>
                </c:pt>
                <c:pt idx="20989">
                  <c:v>62768</c:v>
                </c:pt>
                <c:pt idx="20990">
                  <c:v>62771</c:v>
                </c:pt>
                <c:pt idx="20991">
                  <c:v>62774</c:v>
                </c:pt>
                <c:pt idx="20992">
                  <c:v>62777</c:v>
                </c:pt>
                <c:pt idx="20993">
                  <c:v>62780</c:v>
                </c:pt>
                <c:pt idx="20994">
                  <c:v>62783</c:v>
                </c:pt>
                <c:pt idx="20995">
                  <c:v>62786</c:v>
                </c:pt>
                <c:pt idx="20996">
                  <c:v>62789</c:v>
                </c:pt>
                <c:pt idx="20997">
                  <c:v>62792</c:v>
                </c:pt>
                <c:pt idx="20998">
                  <c:v>62795</c:v>
                </c:pt>
                <c:pt idx="20999">
                  <c:v>62798</c:v>
                </c:pt>
                <c:pt idx="21000">
                  <c:v>62801</c:v>
                </c:pt>
                <c:pt idx="21001">
                  <c:v>62804</c:v>
                </c:pt>
                <c:pt idx="21002">
                  <c:v>62807</c:v>
                </c:pt>
                <c:pt idx="21003">
                  <c:v>62810</c:v>
                </c:pt>
                <c:pt idx="21004">
                  <c:v>62813</c:v>
                </c:pt>
                <c:pt idx="21005">
                  <c:v>62816</c:v>
                </c:pt>
                <c:pt idx="21006">
                  <c:v>62819</c:v>
                </c:pt>
                <c:pt idx="21007">
                  <c:v>62822</c:v>
                </c:pt>
                <c:pt idx="21008">
                  <c:v>62825</c:v>
                </c:pt>
                <c:pt idx="21009">
                  <c:v>62828</c:v>
                </c:pt>
                <c:pt idx="21010">
                  <c:v>62831</c:v>
                </c:pt>
                <c:pt idx="21011">
                  <c:v>62834</c:v>
                </c:pt>
                <c:pt idx="21012">
                  <c:v>62837</c:v>
                </c:pt>
                <c:pt idx="21013">
                  <c:v>62840</c:v>
                </c:pt>
                <c:pt idx="21014">
                  <c:v>62843</c:v>
                </c:pt>
                <c:pt idx="21015">
                  <c:v>62846</c:v>
                </c:pt>
                <c:pt idx="21016">
                  <c:v>62849</c:v>
                </c:pt>
                <c:pt idx="21017">
                  <c:v>62852</c:v>
                </c:pt>
                <c:pt idx="21018">
                  <c:v>62855</c:v>
                </c:pt>
                <c:pt idx="21019">
                  <c:v>62858</c:v>
                </c:pt>
                <c:pt idx="21020">
                  <c:v>62861</c:v>
                </c:pt>
                <c:pt idx="21021">
                  <c:v>62864</c:v>
                </c:pt>
                <c:pt idx="21022">
                  <c:v>62867</c:v>
                </c:pt>
                <c:pt idx="21023">
                  <c:v>62870</c:v>
                </c:pt>
                <c:pt idx="21024">
                  <c:v>62873</c:v>
                </c:pt>
                <c:pt idx="21025">
                  <c:v>62876</c:v>
                </c:pt>
                <c:pt idx="21026">
                  <c:v>62879</c:v>
                </c:pt>
                <c:pt idx="21027">
                  <c:v>62882</c:v>
                </c:pt>
                <c:pt idx="21028">
                  <c:v>62885</c:v>
                </c:pt>
                <c:pt idx="21029">
                  <c:v>62888</c:v>
                </c:pt>
                <c:pt idx="21030">
                  <c:v>62891</c:v>
                </c:pt>
                <c:pt idx="21031">
                  <c:v>62894</c:v>
                </c:pt>
                <c:pt idx="21032">
                  <c:v>62897</c:v>
                </c:pt>
                <c:pt idx="21033">
                  <c:v>62900</c:v>
                </c:pt>
                <c:pt idx="21034">
                  <c:v>62903</c:v>
                </c:pt>
                <c:pt idx="21035">
                  <c:v>62906</c:v>
                </c:pt>
                <c:pt idx="21036">
                  <c:v>62909</c:v>
                </c:pt>
                <c:pt idx="21037">
                  <c:v>62912</c:v>
                </c:pt>
                <c:pt idx="21038">
                  <c:v>62915</c:v>
                </c:pt>
                <c:pt idx="21039">
                  <c:v>62918</c:v>
                </c:pt>
                <c:pt idx="21040">
                  <c:v>62921</c:v>
                </c:pt>
                <c:pt idx="21041">
                  <c:v>62924</c:v>
                </c:pt>
                <c:pt idx="21042">
                  <c:v>62927</c:v>
                </c:pt>
                <c:pt idx="21043">
                  <c:v>62930</c:v>
                </c:pt>
                <c:pt idx="21044">
                  <c:v>62933</c:v>
                </c:pt>
                <c:pt idx="21045">
                  <c:v>62936</c:v>
                </c:pt>
                <c:pt idx="21046">
                  <c:v>62939</c:v>
                </c:pt>
                <c:pt idx="21047">
                  <c:v>62942</c:v>
                </c:pt>
                <c:pt idx="21048">
                  <c:v>62945</c:v>
                </c:pt>
                <c:pt idx="21049">
                  <c:v>62948</c:v>
                </c:pt>
                <c:pt idx="21050">
                  <c:v>62951</c:v>
                </c:pt>
                <c:pt idx="21051">
                  <c:v>62954</c:v>
                </c:pt>
                <c:pt idx="21052">
                  <c:v>62957</c:v>
                </c:pt>
                <c:pt idx="21053">
                  <c:v>62960</c:v>
                </c:pt>
                <c:pt idx="21054">
                  <c:v>62963</c:v>
                </c:pt>
                <c:pt idx="21055">
                  <c:v>62966</c:v>
                </c:pt>
                <c:pt idx="21056">
                  <c:v>62969</c:v>
                </c:pt>
                <c:pt idx="21057">
                  <c:v>62972</c:v>
                </c:pt>
                <c:pt idx="21058">
                  <c:v>62975</c:v>
                </c:pt>
                <c:pt idx="21059">
                  <c:v>62978</c:v>
                </c:pt>
                <c:pt idx="21060">
                  <c:v>62981</c:v>
                </c:pt>
                <c:pt idx="21061">
                  <c:v>62984</c:v>
                </c:pt>
                <c:pt idx="21062">
                  <c:v>62987</c:v>
                </c:pt>
                <c:pt idx="21063">
                  <c:v>62990</c:v>
                </c:pt>
                <c:pt idx="21064">
                  <c:v>62993</c:v>
                </c:pt>
                <c:pt idx="21065">
                  <c:v>62996</c:v>
                </c:pt>
                <c:pt idx="21066">
                  <c:v>62999</c:v>
                </c:pt>
                <c:pt idx="21067">
                  <c:v>63002</c:v>
                </c:pt>
                <c:pt idx="21068">
                  <c:v>63005</c:v>
                </c:pt>
                <c:pt idx="21069">
                  <c:v>63008</c:v>
                </c:pt>
                <c:pt idx="21070">
                  <c:v>63011</c:v>
                </c:pt>
                <c:pt idx="21071">
                  <c:v>63014</c:v>
                </c:pt>
                <c:pt idx="21072">
                  <c:v>63017</c:v>
                </c:pt>
                <c:pt idx="21073">
                  <c:v>63020</c:v>
                </c:pt>
                <c:pt idx="21074">
                  <c:v>63023</c:v>
                </c:pt>
                <c:pt idx="21075">
                  <c:v>63026</c:v>
                </c:pt>
                <c:pt idx="21076">
                  <c:v>63029</c:v>
                </c:pt>
                <c:pt idx="21077">
                  <c:v>63032</c:v>
                </c:pt>
                <c:pt idx="21078">
                  <c:v>63035</c:v>
                </c:pt>
                <c:pt idx="21079">
                  <c:v>63038</c:v>
                </c:pt>
                <c:pt idx="21080">
                  <c:v>63041</c:v>
                </c:pt>
                <c:pt idx="21081">
                  <c:v>63044</c:v>
                </c:pt>
                <c:pt idx="21082">
                  <c:v>63047</c:v>
                </c:pt>
                <c:pt idx="21083">
                  <c:v>63050</c:v>
                </c:pt>
                <c:pt idx="21084">
                  <c:v>63053</c:v>
                </c:pt>
                <c:pt idx="21085">
                  <c:v>63056</c:v>
                </c:pt>
                <c:pt idx="21086">
                  <c:v>63059</c:v>
                </c:pt>
                <c:pt idx="21087">
                  <c:v>63062</c:v>
                </c:pt>
                <c:pt idx="21088">
                  <c:v>63065</c:v>
                </c:pt>
                <c:pt idx="21089">
                  <c:v>63068</c:v>
                </c:pt>
                <c:pt idx="21090">
                  <c:v>63071</c:v>
                </c:pt>
                <c:pt idx="21091">
                  <c:v>63074</c:v>
                </c:pt>
                <c:pt idx="21092">
                  <c:v>63077</c:v>
                </c:pt>
                <c:pt idx="21093">
                  <c:v>63080</c:v>
                </c:pt>
                <c:pt idx="21094">
                  <c:v>63083</c:v>
                </c:pt>
                <c:pt idx="21095">
                  <c:v>63086</c:v>
                </c:pt>
                <c:pt idx="21096">
                  <c:v>63089</c:v>
                </c:pt>
                <c:pt idx="21097">
                  <c:v>63092</c:v>
                </c:pt>
                <c:pt idx="21098">
                  <c:v>63095</c:v>
                </c:pt>
                <c:pt idx="21099">
                  <c:v>63098</c:v>
                </c:pt>
                <c:pt idx="21100">
                  <c:v>63101</c:v>
                </c:pt>
                <c:pt idx="21101">
                  <c:v>63104</c:v>
                </c:pt>
                <c:pt idx="21102">
                  <c:v>63107</c:v>
                </c:pt>
                <c:pt idx="21103">
                  <c:v>63110</c:v>
                </c:pt>
                <c:pt idx="21104">
                  <c:v>63113</c:v>
                </c:pt>
                <c:pt idx="21105">
                  <c:v>63116</c:v>
                </c:pt>
                <c:pt idx="21106">
                  <c:v>63119</c:v>
                </c:pt>
                <c:pt idx="21107">
                  <c:v>63122</c:v>
                </c:pt>
                <c:pt idx="21108">
                  <c:v>63125</c:v>
                </c:pt>
                <c:pt idx="21109">
                  <c:v>63128</c:v>
                </c:pt>
                <c:pt idx="21110">
                  <c:v>63131</c:v>
                </c:pt>
                <c:pt idx="21111">
                  <c:v>63134</c:v>
                </c:pt>
                <c:pt idx="21112">
                  <c:v>63137</c:v>
                </c:pt>
                <c:pt idx="21113">
                  <c:v>63140</c:v>
                </c:pt>
                <c:pt idx="21114">
                  <c:v>63143</c:v>
                </c:pt>
                <c:pt idx="21115">
                  <c:v>63146</c:v>
                </c:pt>
                <c:pt idx="21116">
                  <c:v>63149</c:v>
                </c:pt>
                <c:pt idx="21117">
                  <c:v>63152</c:v>
                </c:pt>
                <c:pt idx="21118">
                  <c:v>63155</c:v>
                </c:pt>
                <c:pt idx="21119">
                  <c:v>63158</c:v>
                </c:pt>
                <c:pt idx="21120">
                  <c:v>63161</c:v>
                </c:pt>
                <c:pt idx="21121">
                  <c:v>63164</c:v>
                </c:pt>
                <c:pt idx="21122">
                  <c:v>63167</c:v>
                </c:pt>
                <c:pt idx="21123">
                  <c:v>63170</c:v>
                </c:pt>
                <c:pt idx="21124">
                  <c:v>63173</c:v>
                </c:pt>
                <c:pt idx="21125">
                  <c:v>63176</c:v>
                </c:pt>
                <c:pt idx="21126">
                  <c:v>63179</c:v>
                </c:pt>
                <c:pt idx="21127">
                  <c:v>63182</c:v>
                </c:pt>
                <c:pt idx="21128">
                  <c:v>63185</c:v>
                </c:pt>
                <c:pt idx="21129">
                  <c:v>63188</c:v>
                </c:pt>
                <c:pt idx="21130">
                  <c:v>63191</c:v>
                </c:pt>
                <c:pt idx="21131">
                  <c:v>63194</c:v>
                </c:pt>
                <c:pt idx="21132">
                  <c:v>63197</c:v>
                </c:pt>
                <c:pt idx="21133">
                  <c:v>63200</c:v>
                </c:pt>
                <c:pt idx="21134">
                  <c:v>63203</c:v>
                </c:pt>
                <c:pt idx="21135">
                  <c:v>63206</c:v>
                </c:pt>
                <c:pt idx="21136">
                  <c:v>63209</c:v>
                </c:pt>
                <c:pt idx="21137">
                  <c:v>63212</c:v>
                </c:pt>
                <c:pt idx="21138">
                  <c:v>63215</c:v>
                </c:pt>
                <c:pt idx="21139">
                  <c:v>63218</c:v>
                </c:pt>
                <c:pt idx="21140">
                  <c:v>63221</c:v>
                </c:pt>
                <c:pt idx="21141">
                  <c:v>63224</c:v>
                </c:pt>
                <c:pt idx="21142">
                  <c:v>63227</c:v>
                </c:pt>
                <c:pt idx="21143">
                  <c:v>63230</c:v>
                </c:pt>
                <c:pt idx="21144">
                  <c:v>63233</c:v>
                </c:pt>
                <c:pt idx="21145">
                  <c:v>63236</c:v>
                </c:pt>
                <c:pt idx="21146">
                  <c:v>63239</c:v>
                </c:pt>
                <c:pt idx="21147">
                  <c:v>63242</c:v>
                </c:pt>
                <c:pt idx="21148">
                  <c:v>63245</c:v>
                </c:pt>
                <c:pt idx="21149">
                  <c:v>63248</c:v>
                </c:pt>
                <c:pt idx="21150">
                  <c:v>63251</c:v>
                </c:pt>
                <c:pt idx="21151">
                  <c:v>63254</c:v>
                </c:pt>
                <c:pt idx="21152">
                  <c:v>63257</c:v>
                </c:pt>
                <c:pt idx="21153">
                  <c:v>63260</c:v>
                </c:pt>
                <c:pt idx="21154">
                  <c:v>63263</c:v>
                </c:pt>
                <c:pt idx="21155">
                  <c:v>63266</c:v>
                </c:pt>
                <c:pt idx="21156">
                  <c:v>63269</c:v>
                </c:pt>
                <c:pt idx="21157">
                  <c:v>63272</c:v>
                </c:pt>
                <c:pt idx="21158">
                  <c:v>63275</c:v>
                </c:pt>
                <c:pt idx="21159">
                  <c:v>63278</c:v>
                </c:pt>
                <c:pt idx="21160">
                  <c:v>63281</c:v>
                </c:pt>
                <c:pt idx="21161">
                  <c:v>63284</c:v>
                </c:pt>
                <c:pt idx="21162">
                  <c:v>63287</c:v>
                </c:pt>
                <c:pt idx="21163">
                  <c:v>63290</c:v>
                </c:pt>
                <c:pt idx="21164">
                  <c:v>63293</c:v>
                </c:pt>
                <c:pt idx="21165">
                  <c:v>63296</c:v>
                </c:pt>
                <c:pt idx="21166">
                  <c:v>63299</c:v>
                </c:pt>
                <c:pt idx="21167">
                  <c:v>63302</c:v>
                </c:pt>
                <c:pt idx="21168">
                  <c:v>63305</c:v>
                </c:pt>
                <c:pt idx="21169">
                  <c:v>63308</c:v>
                </c:pt>
                <c:pt idx="21170">
                  <c:v>63311</c:v>
                </c:pt>
                <c:pt idx="21171">
                  <c:v>63314</c:v>
                </c:pt>
                <c:pt idx="21172">
                  <c:v>63317</c:v>
                </c:pt>
                <c:pt idx="21173">
                  <c:v>63320</c:v>
                </c:pt>
                <c:pt idx="21174">
                  <c:v>63323</c:v>
                </c:pt>
                <c:pt idx="21175">
                  <c:v>63326</c:v>
                </c:pt>
                <c:pt idx="21176">
                  <c:v>63329</c:v>
                </c:pt>
                <c:pt idx="21177">
                  <c:v>63332</c:v>
                </c:pt>
                <c:pt idx="21178">
                  <c:v>63335</c:v>
                </c:pt>
                <c:pt idx="21179">
                  <c:v>63338</c:v>
                </c:pt>
                <c:pt idx="21180">
                  <c:v>63341</c:v>
                </c:pt>
                <c:pt idx="21181">
                  <c:v>63344</c:v>
                </c:pt>
                <c:pt idx="21182">
                  <c:v>63347</c:v>
                </c:pt>
                <c:pt idx="21183">
                  <c:v>63350</c:v>
                </c:pt>
                <c:pt idx="21184">
                  <c:v>63353</c:v>
                </c:pt>
                <c:pt idx="21185">
                  <c:v>63356</c:v>
                </c:pt>
                <c:pt idx="21186">
                  <c:v>63359</c:v>
                </c:pt>
                <c:pt idx="21187">
                  <c:v>63362</c:v>
                </c:pt>
                <c:pt idx="21188">
                  <c:v>63365</c:v>
                </c:pt>
                <c:pt idx="21189">
                  <c:v>63368</c:v>
                </c:pt>
                <c:pt idx="21190">
                  <c:v>63371</c:v>
                </c:pt>
                <c:pt idx="21191">
                  <c:v>63374</c:v>
                </c:pt>
                <c:pt idx="21192">
                  <c:v>63377</c:v>
                </c:pt>
                <c:pt idx="21193">
                  <c:v>63380</c:v>
                </c:pt>
                <c:pt idx="21194">
                  <c:v>63383</c:v>
                </c:pt>
                <c:pt idx="21195">
                  <c:v>63386</c:v>
                </c:pt>
                <c:pt idx="21196">
                  <c:v>63389</c:v>
                </c:pt>
                <c:pt idx="21197">
                  <c:v>63392</c:v>
                </c:pt>
                <c:pt idx="21198">
                  <c:v>63395</c:v>
                </c:pt>
                <c:pt idx="21199">
                  <c:v>63398</c:v>
                </c:pt>
                <c:pt idx="21200">
                  <c:v>63401</c:v>
                </c:pt>
                <c:pt idx="21201">
                  <c:v>63404</c:v>
                </c:pt>
                <c:pt idx="21202">
                  <c:v>63407</c:v>
                </c:pt>
                <c:pt idx="21203">
                  <c:v>63410</c:v>
                </c:pt>
                <c:pt idx="21204">
                  <c:v>63413</c:v>
                </c:pt>
                <c:pt idx="21205">
                  <c:v>63416</c:v>
                </c:pt>
                <c:pt idx="21206">
                  <c:v>63419</c:v>
                </c:pt>
                <c:pt idx="21207">
                  <c:v>63422</c:v>
                </c:pt>
                <c:pt idx="21208">
                  <c:v>63425</c:v>
                </c:pt>
                <c:pt idx="21209">
                  <c:v>63428</c:v>
                </c:pt>
                <c:pt idx="21210">
                  <c:v>63431</c:v>
                </c:pt>
                <c:pt idx="21211">
                  <c:v>63434</c:v>
                </c:pt>
                <c:pt idx="21212">
                  <c:v>63437</c:v>
                </c:pt>
                <c:pt idx="21213">
                  <c:v>63440</c:v>
                </c:pt>
                <c:pt idx="21214">
                  <c:v>63443</c:v>
                </c:pt>
                <c:pt idx="21215">
                  <c:v>63446</c:v>
                </c:pt>
                <c:pt idx="21216">
                  <c:v>63449</c:v>
                </c:pt>
                <c:pt idx="21217">
                  <c:v>63452</c:v>
                </c:pt>
                <c:pt idx="21218">
                  <c:v>63455</c:v>
                </c:pt>
                <c:pt idx="21219">
                  <c:v>63458</c:v>
                </c:pt>
                <c:pt idx="21220">
                  <c:v>63461</c:v>
                </c:pt>
                <c:pt idx="21221">
                  <c:v>63464</c:v>
                </c:pt>
                <c:pt idx="21222">
                  <c:v>63467</c:v>
                </c:pt>
                <c:pt idx="21223">
                  <c:v>63470</c:v>
                </c:pt>
                <c:pt idx="21224">
                  <c:v>63473</c:v>
                </c:pt>
                <c:pt idx="21225">
                  <c:v>63476</c:v>
                </c:pt>
                <c:pt idx="21226">
                  <c:v>63479</c:v>
                </c:pt>
                <c:pt idx="21227">
                  <c:v>63482</c:v>
                </c:pt>
                <c:pt idx="21228">
                  <c:v>63485</c:v>
                </c:pt>
                <c:pt idx="21229">
                  <c:v>63488</c:v>
                </c:pt>
                <c:pt idx="21230">
                  <c:v>63491</c:v>
                </c:pt>
                <c:pt idx="21231">
                  <c:v>63494</c:v>
                </c:pt>
                <c:pt idx="21232">
                  <c:v>63497</c:v>
                </c:pt>
                <c:pt idx="21233">
                  <c:v>63500</c:v>
                </c:pt>
                <c:pt idx="21234">
                  <c:v>63503</c:v>
                </c:pt>
                <c:pt idx="21235">
                  <c:v>63506</c:v>
                </c:pt>
                <c:pt idx="21236">
                  <c:v>63509</c:v>
                </c:pt>
                <c:pt idx="21237">
                  <c:v>63512</c:v>
                </c:pt>
                <c:pt idx="21238">
                  <c:v>63515</c:v>
                </c:pt>
                <c:pt idx="21239">
                  <c:v>63518</c:v>
                </c:pt>
                <c:pt idx="21240">
                  <c:v>63521</c:v>
                </c:pt>
                <c:pt idx="21241">
                  <c:v>63524</c:v>
                </c:pt>
                <c:pt idx="21242">
                  <c:v>63527</c:v>
                </c:pt>
                <c:pt idx="21243">
                  <c:v>63530</c:v>
                </c:pt>
                <c:pt idx="21244">
                  <c:v>63533</c:v>
                </c:pt>
                <c:pt idx="21245">
                  <c:v>63536</c:v>
                </c:pt>
                <c:pt idx="21246">
                  <c:v>63539</c:v>
                </c:pt>
                <c:pt idx="21247">
                  <c:v>63542</c:v>
                </c:pt>
                <c:pt idx="21248">
                  <c:v>63545</c:v>
                </c:pt>
                <c:pt idx="21249">
                  <c:v>63548</c:v>
                </c:pt>
                <c:pt idx="21250">
                  <c:v>63551</c:v>
                </c:pt>
                <c:pt idx="21251">
                  <c:v>63554</c:v>
                </c:pt>
                <c:pt idx="21252">
                  <c:v>63557</c:v>
                </c:pt>
                <c:pt idx="21253">
                  <c:v>63560</c:v>
                </c:pt>
                <c:pt idx="21254">
                  <c:v>63563</c:v>
                </c:pt>
                <c:pt idx="21255">
                  <c:v>63566</c:v>
                </c:pt>
                <c:pt idx="21256">
                  <c:v>63569</c:v>
                </c:pt>
                <c:pt idx="21257">
                  <c:v>63572</c:v>
                </c:pt>
                <c:pt idx="21258">
                  <c:v>63575</c:v>
                </c:pt>
                <c:pt idx="21259">
                  <c:v>63578</c:v>
                </c:pt>
                <c:pt idx="21260">
                  <c:v>63581</c:v>
                </c:pt>
                <c:pt idx="21261">
                  <c:v>63584</c:v>
                </c:pt>
                <c:pt idx="21262">
                  <c:v>63587</c:v>
                </c:pt>
                <c:pt idx="21263">
                  <c:v>63590</c:v>
                </c:pt>
                <c:pt idx="21264">
                  <c:v>63593</c:v>
                </c:pt>
                <c:pt idx="21265">
                  <c:v>63596</c:v>
                </c:pt>
                <c:pt idx="21266">
                  <c:v>63599</c:v>
                </c:pt>
                <c:pt idx="21267">
                  <c:v>63602</c:v>
                </c:pt>
                <c:pt idx="21268">
                  <c:v>63605</c:v>
                </c:pt>
                <c:pt idx="21269">
                  <c:v>63608</c:v>
                </c:pt>
                <c:pt idx="21270">
                  <c:v>63611</c:v>
                </c:pt>
                <c:pt idx="21271">
                  <c:v>63614</c:v>
                </c:pt>
                <c:pt idx="21272">
                  <c:v>63617</c:v>
                </c:pt>
                <c:pt idx="21273">
                  <c:v>63620</c:v>
                </c:pt>
                <c:pt idx="21274">
                  <c:v>63623</c:v>
                </c:pt>
                <c:pt idx="21275">
                  <c:v>63626</c:v>
                </c:pt>
                <c:pt idx="21276">
                  <c:v>63629</c:v>
                </c:pt>
                <c:pt idx="21277">
                  <c:v>63632</c:v>
                </c:pt>
                <c:pt idx="21278">
                  <c:v>63635</c:v>
                </c:pt>
                <c:pt idx="21279">
                  <c:v>63638</c:v>
                </c:pt>
                <c:pt idx="21280">
                  <c:v>63641</c:v>
                </c:pt>
                <c:pt idx="21281">
                  <c:v>63644</c:v>
                </c:pt>
                <c:pt idx="21282">
                  <c:v>63647</c:v>
                </c:pt>
                <c:pt idx="21283">
                  <c:v>63650</c:v>
                </c:pt>
                <c:pt idx="21284">
                  <c:v>63653</c:v>
                </c:pt>
                <c:pt idx="21285">
                  <c:v>63656</c:v>
                </c:pt>
                <c:pt idx="21286">
                  <c:v>63659</c:v>
                </c:pt>
                <c:pt idx="21287">
                  <c:v>63662</c:v>
                </c:pt>
                <c:pt idx="21288">
                  <c:v>63665</c:v>
                </c:pt>
                <c:pt idx="21289">
                  <c:v>63668</c:v>
                </c:pt>
                <c:pt idx="21290">
                  <c:v>63671</c:v>
                </c:pt>
                <c:pt idx="21291">
                  <c:v>63674</c:v>
                </c:pt>
                <c:pt idx="21292">
                  <c:v>63677</c:v>
                </c:pt>
                <c:pt idx="21293">
                  <c:v>63680</c:v>
                </c:pt>
                <c:pt idx="21294">
                  <c:v>63683</c:v>
                </c:pt>
                <c:pt idx="21295">
                  <c:v>63686</c:v>
                </c:pt>
                <c:pt idx="21296">
                  <c:v>63689</c:v>
                </c:pt>
                <c:pt idx="21297">
                  <c:v>63692</c:v>
                </c:pt>
                <c:pt idx="21298">
                  <c:v>63695</c:v>
                </c:pt>
                <c:pt idx="21299">
                  <c:v>63698</c:v>
                </c:pt>
                <c:pt idx="21300">
                  <c:v>63701</c:v>
                </c:pt>
                <c:pt idx="21301">
                  <c:v>63704</c:v>
                </c:pt>
                <c:pt idx="21302">
                  <c:v>63707</c:v>
                </c:pt>
                <c:pt idx="21303">
                  <c:v>63710</c:v>
                </c:pt>
                <c:pt idx="21304">
                  <c:v>63713</c:v>
                </c:pt>
                <c:pt idx="21305">
                  <c:v>63716</c:v>
                </c:pt>
                <c:pt idx="21306">
                  <c:v>63719</c:v>
                </c:pt>
                <c:pt idx="21307">
                  <c:v>63722</c:v>
                </c:pt>
                <c:pt idx="21308">
                  <c:v>63725</c:v>
                </c:pt>
                <c:pt idx="21309">
                  <c:v>63728</c:v>
                </c:pt>
                <c:pt idx="21310">
                  <c:v>63731</c:v>
                </c:pt>
                <c:pt idx="21311">
                  <c:v>63734</c:v>
                </c:pt>
                <c:pt idx="21312">
                  <c:v>63737</c:v>
                </c:pt>
                <c:pt idx="21313">
                  <c:v>63740</c:v>
                </c:pt>
                <c:pt idx="21314">
                  <c:v>63743</c:v>
                </c:pt>
                <c:pt idx="21315">
                  <c:v>63746</c:v>
                </c:pt>
                <c:pt idx="21316">
                  <c:v>63749</c:v>
                </c:pt>
                <c:pt idx="21317">
                  <c:v>63752</c:v>
                </c:pt>
                <c:pt idx="21318">
                  <c:v>63755</c:v>
                </c:pt>
                <c:pt idx="21319">
                  <c:v>63758</c:v>
                </c:pt>
                <c:pt idx="21320">
                  <c:v>63761</c:v>
                </c:pt>
                <c:pt idx="21321">
                  <c:v>63764</c:v>
                </c:pt>
                <c:pt idx="21322">
                  <c:v>63767</c:v>
                </c:pt>
                <c:pt idx="21323">
                  <c:v>63770</c:v>
                </c:pt>
                <c:pt idx="21324">
                  <c:v>63773</c:v>
                </c:pt>
                <c:pt idx="21325">
                  <c:v>63776</c:v>
                </c:pt>
                <c:pt idx="21326">
                  <c:v>63779</c:v>
                </c:pt>
                <c:pt idx="21327">
                  <c:v>63782</c:v>
                </c:pt>
                <c:pt idx="21328">
                  <c:v>63785</c:v>
                </c:pt>
                <c:pt idx="21329">
                  <c:v>63788</c:v>
                </c:pt>
                <c:pt idx="21330">
                  <c:v>63791</c:v>
                </c:pt>
                <c:pt idx="21331">
                  <c:v>63794</c:v>
                </c:pt>
                <c:pt idx="21332">
                  <c:v>63797</c:v>
                </c:pt>
                <c:pt idx="21333">
                  <c:v>63800</c:v>
                </c:pt>
                <c:pt idx="21334">
                  <c:v>63803</c:v>
                </c:pt>
                <c:pt idx="21335">
                  <c:v>63806</c:v>
                </c:pt>
                <c:pt idx="21336">
                  <c:v>63809</c:v>
                </c:pt>
                <c:pt idx="21337">
                  <c:v>63812</c:v>
                </c:pt>
                <c:pt idx="21338">
                  <c:v>63815</c:v>
                </c:pt>
                <c:pt idx="21339">
                  <c:v>63818</c:v>
                </c:pt>
                <c:pt idx="21340">
                  <c:v>63821</c:v>
                </c:pt>
                <c:pt idx="21341">
                  <c:v>63824</c:v>
                </c:pt>
                <c:pt idx="21342">
                  <c:v>63827</c:v>
                </c:pt>
                <c:pt idx="21343">
                  <c:v>63830</c:v>
                </c:pt>
                <c:pt idx="21344">
                  <c:v>63833</c:v>
                </c:pt>
                <c:pt idx="21345">
                  <c:v>63836</c:v>
                </c:pt>
                <c:pt idx="21346">
                  <c:v>63839</c:v>
                </c:pt>
                <c:pt idx="21347">
                  <c:v>63842</c:v>
                </c:pt>
                <c:pt idx="21348">
                  <c:v>63845</c:v>
                </c:pt>
                <c:pt idx="21349">
                  <c:v>63848</c:v>
                </c:pt>
                <c:pt idx="21350">
                  <c:v>63851</c:v>
                </c:pt>
                <c:pt idx="21351">
                  <c:v>63854</c:v>
                </c:pt>
                <c:pt idx="21352">
                  <c:v>63857</c:v>
                </c:pt>
                <c:pt idx="21353">
                  <c:v>63860</c:v>
                </c:pt>
                <c:pt idx="21354">
                  <c:v>63863</c:v>
                </c:pt>
                <c:pt idx="21355">
                  <c:v>63866</c:v>
                </c:pt>
                <c:pt idx="21356">
                  <c:v>63869</c:v>
                </c:pt>
                <c:pt idx="21357">
                  <c:v>63872</c:v>
                </c:pt>
                <c:pt idx="21358">
                  <c:v>63875</c:v>
                </c:pt>
                <c:pt idx="21359">
                  <c:v>63878</c:v>
                </c:pt>
                <c:pt idx="21360">
                  <c:v>63881</c:v>
                </c:pt>
                <c:pt idx="21361">
                  <c:v>63884</c:v>
                </c:pt>
                <c:pt idx="21362">
                  <c:v>63887</c:v>
                </c:pt>
                <c:pt idx="21363">
                  <c:v>63890</c:v>
                </c:pt>
                <c:pt idx="21364">
                  <c:v>63893</c:v>
                </c:pt>
                <c:pt idx="21365">
                  <c:v>63896</c:v>
                </c:pt>
                <c:pt idx="21366">
                  <c:v>63899</c:v>
                </c:pt>
                <c:pt idx="21367">
                  <c:v>63902</c:v>
                </c:pt>
                <c:pt idx="21368">
                  <c:v>63905</c:v>
                </c:pt>
                <c:pt idx="21369">
                  <c:v>63908</c:v>
                </c:pt>
                <c:pt idx="21370">
                  <c:v>63911</c:v>
                </c:pt>
                <c:pt idx="21371">
                  <c:v>63914</c:v>
                </c:pt>
                <c:pt idx="21372">
                  <c:v>63917</c:v>
                </c:pt>
                <c:pt idx="21373">
                  <c:v>63920</c:v>
                </c:pt>
                <c:pt idx="21374">
                  <c:v>63923</c:v>
                </c:pt>
                <c:pt idx="21375">
                  <c:v>63926</c:v>
                </c:pt>
                <c:pt idx="21376">
                  <c:v>63929</c:v>
                </c:pt>
                <c:pt idx="21377">
                  <c:v>63932</c:v>
                </c:pt>
                <c:pt idx="21378">
                  <c:v>63935</c:v>
                </c:pt>
                <c:pt idx="21379">
                  <c:v>63938</c:v>
                </c:pt>
                <c:pt idx="21380">
                  <c:v>63941</c:v>
                </c:pt>
                <c:pt idx="21381">
                  <c:v>63944</c:v>
                </c:pt>
                <c:pt idx="21382">
                  <c:v>63947</c:v>
                </c:pt>
                <c:pt idx="21383">
                  <c:v>63950</c:v>
                </c:pt>
                <c:pt idx="21384">
                  <c:v>63953</c:v>
                </c:pt>
                <c:pt idx="21385">
                  <c:v>63956</c:v>
                </c:pt>
                <c:pt idx="21386">
                  <c:v>63959</c:v>
                </c:pt>
                <c:pt idx="21387">
                  <c:v>63962</c:v>
                </c:pt>
                <c:pt idx="21388">
                  <c:v>63965</c:v>
                </c:pt>
                <c:pt idx="21389">
                  <c:v>63968</c:v>
                </c:pt>
                <c:pt idx="21390">
                  <c:v>63971</c:v>
                </c:pt>
                <c:pt idx="21391">
                  <c:v>63974</c:v>
                </c:pt>
                <c:pt idx="21392">
                  <c:v>63977</c:v>
                </c:pt>
                <c:pt idx="21393">
                  <c:v>63980</c:v>
                </c:pt>
                <c:pt idx="21394">
                  <c:v>63983</c:v>
                </c:pt>
                <c:pt idx="21395">
                  <c:v>63986</c:v>
                </c:pt>
                <c:pt idx="21396">
                  <c:v>63989</c:v>
                </c:pt>
                <c:pt idx="21397">
                  <c:v>63992</c:v>
                </c:pt>
                <c:pt idx="21398">
                  <c:v>63995</c:v>
                </c:pt>
                <c:pt idx="21399">
                  <c:v>63998</c:v>
                </c:pt>
                <c:pt idx="21400">
                  <c:v>64001</c:v>
                </c:pt>
                <c:pt idx="21401">
                  <c:v>64004</c:v>
                </c:pt>
                <c:pt idx="21402">
                  <c:v>64007</c:v>
                </c:pt>
                <c:pt idx="21403">
                  <c:v>64010</c:v>
                </c:pt>
                <c:pt idx="21404">
                  <c:v>64013</c:v>
                </c:pt>
                <c:pt idx="21405">
                  <c:v>64016</c:v>
                </c:pt>
                <c:pt idx="21406">
                  <c:v>64019</c:v>
                </c:pt>
                <c:pt idx="21407">
                  <c:v>64022</c:v>
                </c:pt>
                <c:pt idx="21408">
                  <c:v>64025</c:v>
                </c:pt>
                <c:pt idx="21409">
                  <c:v>64028</c:v>
                </c:pt>
                <c:pt idx="21410">
                  <c:v>64031</c:v>
                </c:pt>
                <c:pt idx="21411">
                  <c:v>64034</c:v>
                </c:pt>
                <c:pt idx="21412">
                  <c:v>64037</c:v>
                </c:pt>
                <c:pt idx="21413">
                  <c:v>64040</c:v>
                </c:pt>
                <c:pt idx="21414">
                  <c:v>64043</c:v>
                </c:pt>
                <c:pt idx="21415">
                  <c:v>64046</c:v>
                </c:pt>
                <c:pt idx="21416">
                  <c:v>64049</c:v>
                </c:pt>
                <c:pt idx="21417">
                  <c:v>64052</c:v>
                </c:pt>
                <c:pt idx="21418">
                  <c:v>64055</c:v>
                </c:pt>
                <c:pt idx="21419">
                  <c:v>64058</c:v>
                </c:pt>
                <c:pt idx="21420">
                  <c:v>64061</c:v>
                </c:pt>
                <c:pt idx="21421">
                  <c:v>64064</c:v>
                </c:pt>
                <c:pt idx="21422">
                  <c:v>64067</c:v>
                </c:pt>
                <c:pt idx="21423">
                  <c:v>64070</c:v>
                </c:pt>
                <c:pt idx="21424">
                  <c:v>64073</c:v>
                </c:pt>
                <c:pt idx="21425">
                  <c:v>64076</c:v>
                </c:pt>
                <c:pt idx="21426">
                  <c:v>64079</c:v>
                </c:pt>
                <c:pt idx="21427">
                  <c:v>64082</c:v>
                </c:pt>
                <c:pt idx="21428">
                  <c:v>64085</c:v>
                </c:pt>
                <c:pt idx="21429">
                  <c:v>64088</c:v>
                </c:pt>
                <c:pt idx="21430">
                  <c:v>64091</c:v>
                </c:pt>
                <c:pt idx="21431">
                  <c:v>64094</c:v>
                </c:pt>
                <c:pt idx="21432">
                  <c:v>64097</c:v>
                </c:pt>
                <c:pt idx="21433">
                  <c:v>64100</c:v>
                </c:pt>
                <c:pt idx="21434">
                  <c:v>64103</c:v>
                </c:pt>
                <c:pt idx="21435">
                  <c:v>64106</c:v>
                </c:pt>
                <c:pt idx="21436">
                  <c:v>64109</c:v>
                </c:pt>
                <c:pt idx="21437">
                  <c:v>64112</c:v>
                </c:pt>
                <c:pt idx="21438">
                  <c:v>64115</c:v>
                </c:pt>
                <c:pt idx="21439">
                  <c:v>64118</c:v>
                </c:pt>
                <c:pt idx="21440">
                  <c:v>64121</c:v>
                </c:pt>
                <c:pt idx="21441">
                  <c:v>64124</c:v>
                </c:pt>
                <c:pt idx="21442">
                  <c:v>64127</c:v>
                </c:pt>
                <c:pt idx="21443">
                  <c:v>64130</c:v>
                </c:pt>
                <c:pt idx="21444">
                  <c:v>64133</c:v>
                </c:pt>
                <c:pt idx="21445">
                  <c:v>64136</c:v>
                </c:pt>
                <c:pt idx="21446">
                  <c:v>64139</c:v>
                </c:pt>
                <c:pt idx="21447">
                  <c:v>64142</c:v>
                </c:pt>
                <c:pt idx="21448">
                  <c:v>64145</c:v>
                </c:pt>
                <c:pt idx="21449">
                  <c:v>64148</c:v>
                </c:pt>
                <c:pt idx="21450">
                  <c:v>64151</c:v>
                </c:pt>
                <c:pt idx="21451">
                  <c:v>64154</c:v>
                </c:pt>
                <c:pt idx="21452">
                  <c:v>64157</c:v>
                </c:pt>
                <c:pt idx="21453">
                  <c:v>64160</c:v>
                </c:pt>
                <c:pt idx="21454">
                  <c:v>64163</c:v>
                </c:pt>
                <c:pt idx="21455">
                  <c:v>64166</c:v>
                </c:pt>
                <c:pt idx="21456">
                  <c:v>64169</c:v>
                </c:pt>
                <c:pt idx="21457">
                  <c:v>64172</c:v>
                </c:pt>
                <c:pt idx="21458">
                  <c:v>64175</c:v>
                </c:pt>
                <c:pt idx="21459">
                  <c:v>64178</c:v>
                </c:pt>
                <c:pt idx="21460">
                  <c:v>64181</c:v>
                </c:pt>
                <c:pt idx="21461">
                  <c:v>64184</c:v>
                </c:pt>
                <c:pt idx="21462">
                  <c:v>64187</c:v>
                </c:pt>
                <c:pt idx="21463">
                  <c:v>64190</c:v>
                </c:pt>
                <c:pt idx="21464">
                  <c:v>64193</c:v>
                </c:pt>
                <c:pt idx="21465">
                  <c:v>64196</c:v>
                </c:pt>
                <c:pt idx="21466">
                  <c:v>64199</c:v>
                </c:pt>
                <c:pt idx="21467">
                  <c:v>64202</c:v>
                </c:pt>
                <c:pt idx="21468">
                  <c:v>64205</c:v>
                </c:pt>
                <c:pt idx="21469">
                  <c:v>64208</c:v>
                </c:pt>
                <c:pt idx="21470">
                  <c:v>64211</c:v>
                </c:pt>
                <c:pt idx="21471">
                  <c:v>64214</c:v>
                </c:pt>
                <c:pt idx="21472">
                  <c:v>64217</c:v>
                </c:pt>
                <c:pt idx="21473">
                  <c:v>64220</c:v>
                </c:pt>
                <c:pt idx="21474">
                  <c:v>64223</c:v>
                </c:pt>
                <c:pt idx="21475">
                  <c:v>64226</c:v>
                </c:pt>
                <c:pt idx="21476">
                  <c:v>64229</c:v>
                </c:pt>
                <c:pt idx="21477">
                  <c:v>64232</c:v>
                </c:pt>
                <c:pt idx="21478">
                  <c:v>64235</c:v>
                </c:pt>
                <c:pt idx="21479">
                  <c:v>64238</c:v>
                </c:pt>
                <c:pt idx="21480">
                  <c:v>64241</c:v>
                </c:pt>
                <c:pt idx="21481">
                  <c:v>64244</c:v>
                </c:pt>
                <c:pt idx="21482">
                  <c:v>64247</c:v>
                </c:pt>
                <c:pt idx="21483">
                  <c:v>64250</c:v>
                </c:pt>
                <c:pt idx="21484">
                  <c:v>64253</c:v>
                </c:pt>
                <c:pt idx="21485">
                  <c:v>64256</c:v>
                </c:pt>
                <c:pt idx="21486">
                  <c:v>64259</c:v>
                </c:pt>
                <c:pt idx="21487">
                  <c:v>64262</c:v>
                </c:pt>
                <c:pt idx="21488">
                  <c:v>64265</c:v>
                </c:pt>
                <c:pt idx="21489">
                  <c:v>64268</c:v>
                </c:pt>
                <c:pt idx="21490">
                  <c:v>64271</c:v>
                </c:pt>
                <c:pt idx="21491">
                  <c:v>64274</c:v>
                </c:pt>
                <c:pt idx="21492">
                  <c:v>64277</c:v>
                </c:pt>
                <c:pt idx="21493">
                  <c:v>64280</c:v>
                </c:pt>
                <c:pt idx="21494">
                  <c:v>64283</c:v>
                </c:pt>
                <c:pt idx="21495">
                  <c:v>64286</c:v>
                </c:pt>
                <c:pt idx="21496">
                  <c:v>64289</c:v>
                </c:pt>
                <c:pt idx="21497">
                  <c:v>64292</c:v>
                </c:pt>
                <c:pt idx="21498">
                  <c:v>64295</c:v>
                </c:pt>
                <c:pt idx="21499">
                  <c:v>64298</c:v>
                </c:pt>
                <c:pt idx="21500">
                  <c:v>64301</c:v>
                </c:pt>
                <c:pt idx="21501">
                  <c:v>64304</c:v>
                </c:pt>
                <c:pt idx="21502">
                  <c:v>64307</c:v>
                </c:pt>
                <c:pt idx="21503">
                  <c:v>64310</c:v>
                </c:pt>
                <c:pt idx="21504">
                  <c:v>64313</c:v>
                </c:pt>
                <c:pt idx="21505">
                  <c:v>64316</c:v>
                </c:pt>
                <c:pt idx="21506">
                  <c:v>64319</c:v>
                </c:pt>
                <c:pt idx="21507">
                  <c:v>64322</c:v>
                </c:pt>
                <c:pt idx="21508">
                  <c:v>64325</c:v>
                </c:pt>
                <c:pt idx="21509">
                  <c:v>64328</c:v>
                </c:pt>
                <c:pt idx="21510">
                  <c:v>64331</c:v>
                </c:pt>
                <c:pt idx="21511">
                  <c:v>64334</c:v>
                </c:pt>
                <c:pt idx="21512">
                  <c:v>64337</c:v>
                </c:pt>
                <c:pt idx="21513">
                  <c:v>64340</c:v>
                </c:pt>
                <c:pt idx="21514">
                  <c:v>64343</c:v>
                </c:pt>
                <c:pt idx="21515">
                  <c:v>64346</c:v>
                </c:pt>
                <c:pt idx="21516">
                  <c:v>64349</c:v>
                </c:pt>
                <c:pt idx="21517">
                  <c:v>64352</c:v>
                </c:pt>
                <c:pt idx="21518">
                  <c:v>64355</c:v>
                </c:pt>
                <c:pt idx="21519">
                  <c:v>64358</c:v>
                </c:pt>
                <c:pt idx="21520">
                  <c:v>64361</c:v>
                </c:pt>
                <c:pt idx="21521">
                  <c:v>64364</c:v>
                </c:pt>
                <c:pt idx="21522">
                  <c:v>64367</c:v>
                </c:pt>
                <c:pt idx="21523">
                  <c:v>64370</c:v>
                </c:pt>
                <c:pt idx="21524">
                  <c:v>64373</c:v>
                </c:pt>
                <c:pt idx="21525">
                  <c:v>64376</c:v>
                </c:pt>
                <c:pt idx="21526">
                  <c:v>64379</c:v>
                </c:pt>
                <c:pt idx="21527">
                  <c:v>64382</c:v>
                </c:pt>
                <c:pt idx="21528">
                  <c:v>64385</c:v>
                </c:pt>
                <c:pt idx="21529">
                  <c:v>64388</c:v>
                </c:pt>
                <c:pt idx="21530">
                  <c:v>64391</c:v>
                </c:pt>
                <c:pt idx="21531">
                  <c:v>64394</c:v>
                </c:pt>
                <c:pt idx="21532">
                  <c:v>64397</c:v>
                </c:pt>
                <c:pt idx="21533">
                  <c:v>64400</c:v>
                </c:pt>
                <c:pt idx="21534">
                  <c:v>64403</c:v>
                </c:pt>
                <c:pt idx="21535">
                  <c:v>64406</c:v>
                </c:pt>
                <c:pt idx="21536">
                  <c:v>64409</c:v>
                </c:pt>
                <c:pt idx="21537">
                  <c:v>64412</c:v>
                </c:pt>
                <c:pt idx="21538">
                  <c:v>64415</c:v>
                </c:pt>
                <c:pt idx="21539">
                  <c:v>64418</c:v>
                </c:pt>
                <c:pt idx="21540">
                  <c:v>64421</c:v>
                </c:pt>
                <c:pt idx="21541">
                  <c:v>64424</c:v>
                </c:pt>
                <c:pt idx="21542">
                  <c:v>64427</c:v>
                </c:pt>
                <c:pt idx="21543">
                  <c:v>64430</c:v>
                </c:pt>
                <c:pt idx="21544">
                  <c:v>64433</c:v>
                </c:pt>
                <c:pt idx="21545">
                  <c:v>64436</c:v>
                </c:pt>
                <c:pt idx="21546">
                  <c:v>64439</c:v>
                </c:pt>
                <c:pt idx="21547">
                  <c:v>64442</c:v>
                </c:pt>
                <c:pt idx="21548">
                  <c:v>64445</c:v>
                </c:pt>
                <c:pt idx="21549">
                  <c:v>64448</c:v>
                </c:pt>
                <c:pt idx="21550">
                  <c:v>64451</c:v>
                </c:pt>
                <c:pt idx="21551">
                  <c:v>64454</c:v>
                </c:pt>
                <c:pt idx="21552">
                  <c:v>64457</c:v>
                </c:pt>
                <c:pt idx="21553">
                  <c:v>64460</c:v>
                </c:pt>
                <c:pt idx="21554">
                  <c:v>64463</c:v>
                </c:pt>
                <c:pt idx="21555">
                  <c:v>64466</c:v>
                </c:pt>
                <c:pt idx="21556">
                  <c:v>64469</c:v>
                </c:pt>
                <c:pt idx="21557">
                  <c:v>64472</c:v>
                </c:pt>
                <c:pt idx="21558">
                  <c:v>64475</c:v>
                </c:pt>
                <c:pt idx="21559">
                  <c:v>64478</c:v>
                </c:pt>
                <c:pt idx="21560">
                  <c:v>64481</c:v>
                </c:pt>
                <c:pt idx="21561">
                  <c:v>64484</c:v>
                </c:pt>
                <c:pt idx="21562">
                  <c:v>64487</c:v>
                </c:pt>
                <c:pt idx="21563">
                  <c:v>64490</c:v>
                </c:pt>
                <c:pt idx="21564">
                  <c:v>64493</c:v>
                </c:pt>
                <c:pt idx="21565">
                  <c:v>64496</c:v>
                </c:pt>
                <c:pt idx="21566">
                  <c:v>64499</c:v>
                </c:pt>
                <c:pt idx="21567">
                  <c:v>64502</c:v>
                </c:pt>
                <c:pt idx="21568">
                  <c:v>64505</c:v>
                </c:pt>
                <c:pt idx="21569">
                  <c:v>64508</c:v>
                </c:pt>
                <c:pt idx="21570">
                  <c:v>64511</c:v>
                </c:pt>
                <c:pt idx="21571">
                  <c:v>64514</c:v>
                </c:pt>
                <c:pt idx="21572">
                  <c:v>64517</c:v>
                </c:pt>
                <c:pt idx="21573">
                  <c:v>64520</c:v>
                </c:pt>
                <c:pt idx="21574">
                  <c:v>64523</c:v>
                </c:pt>
                <c:pt idx="21575">
                  <c:v>64526</c:v>
                </c:pt>
                <c:pt idx="21576">
                  <c:v>64529</c:v>
                </c:pt>
                <c:pt idx="21577">
                  <c:v>64532</c:v>
                </c:pt>
                <c:pt idx="21578">
                  <c:v>64535</c:v>
                </c:pt>
                <c:pt idx="21579">
                  <c:v>64538</c:v>
                </c:pt>
                <c:pt idx="21580">
                  <c:v>64541</c:v>
                </c:pt>
                <c:pt idx="21581">
                  <c:v>64544</c:v>
                </c:pt>
                <c:pt idx="21582">
                  <c:v>64547</c:v>
                </c:pt>
                <c:pt idx="21583">
                  <c:v>64550</c:v>
                </c:pt>
                <c:pt idx="21584">
                  <c:v>64553</c:v>
                </c:pt>
                <c:pt idx="21585">
                  <c:v>64556</c:v>
                </c:pt>
                <c:pt idx="21586">
                  <c:v>64559</c:v>
                </c:pt>
                <c:pt idx="21587">
                  <c:v>64562</c:v>
                </c:pt>
                <c:pt idx="21588">
                  <c:v>64565</c:v>
                </c:pt>
                <c:pt idx="21589">
                  <c:v>64568</c:v>
                </c:pt>
                <c:pt idx="21590">
                  <c:v>64571</c:v>
                </c:pt>
                <c:pt idx="21591">
                  <c:v>64574</c:v>
                </c:pt>
                <c:pt idx="21592">
                  <c:v>64577</c:v>
                </c:pt>
                <c:pt idx="21593">
                  <c:v>64580</c:v>
                </c:pt>
                <c:pt idx="21594">
                  <c:v>64583</c:v>
                </c:pt>
                <c:pt idx="21595">
                  <c:v>64586</c:v>
                </c:pt>
                <c:pt idx="21596">
                  <c:v>64589</c:v>
                </c:pt>
                <c:pt idx="21597">
                  <c:v>64592</c:v>
                </c:pt>
                <c:pt idx="21598">
                  <c:v>64595</c:v>
                </c:pt>
                <c:pt idx="21599">
                  <c:v>64598</c:v>
                </c:pt>
                <c:pt idx="21600">
                  <c:v>64601</c:v>
                </c:pt>
                <c:pt idx="21601">
                  <c:v>64604</c:v>
                </c:pt>
                <c:pt idx="21602">
                  <c:v>64607</c:v>
                </c:pt>
                <c:pt idx="21603">
                  <c:v>64610</c:v>
                </c:pt>
                <c:pt idx="21604">
                  <c:v>64613</c:v>
                </c:pt>
                <c:pt idx="21605">
                  <c:v>64616</c:v>
                </c:pt>
                <c:pt idx="21606">
                  <c:v>64619</c:v>
                </c:pt>
                <c:pt idx="21607">
                  <c:v>64622</c:v>
                </c:pt>
                <c:pt idx="21608">
                  <c:v>64625</c:v>
                </c:pt>
                <c:pt idx="21609">
                  <c:v>64628</c:v>
                </c:pt>
                <c:pt idx="21610">
                  <c:v>64631</c:v>
                </c:pt>
                <c:pt idx="21611">
                  <c:v>64634</c:v>
                </c:pt>
                <c:pt idx="21612">
                  <c:v>64637</c:v>
                </c:pt>
                <c:pt idx="21613">
                  <c:v>64640</c:v>
                </c:pt>
                <c:pt idx="21614">
                  <c:v>64643</c:v>
                </c:pt>
                <c:pt idx="21615">
                  <c:v>64646</c:v>
                </c:pt>
                <c:pt idx="21616">
                  <c:v>64649</c:v>
                </c:pt>
                <c:pt idx="21617">
                  <c:v>64652</c:v>
                </c:pt>
                <c:pt idx="21618">
                  <c:v>64655</c:v>
                </c:pt>
                <c:pt idx="21619">
                  <c:v>64658</c:v>
                </c:pt>
                <c:pt idx="21620">
                  <c:v>64661</c:v>
                </c:pt>
                <c:pt idx="21621">
                  <c:v>64664</c:v>
                </c:pt>
                <c:pt idx="21622">
                  <c:v>64667</c:v>
                </c:pt>
                <c:pt idx="21623">
                  <c:v>64670</c:v>
                </c:pt>
                <c:pt idx="21624">
                  <c:v>64673</c:v>
                </c:pt>
                <c:pt idx="21625">
                  <c:v>64676</c:v>
                </c:pt>
                <c:pt idx="21626">
                  <c:v>64679</c:v>
                </c:pt>
                <c:pt idx="21627">
                  <c:v>64682</c:v>
                </c:pt>
                <c:pt idx="21628">
                  <c:v>64685</c:v>
                </c:pt>
                <c:pt idx="21629">
                  <c:v>64688</c:v>
                </c:pt>
                <c:pt idx="21630">
                  <c:v>64691</c:v>
                </c:pt>
                <c:pt idx="21631">
                  <c:v>64694</c:v>
                </c:pt>
                <c:pt idx="21632">
                  <c:v>64697</c:v>
                </c:pt>
                <c:pt idx="21633">
                  <c:v>64700</c:v>
                </c:pt>
                <c:pt idx="21634">
                  <c:v>64703</c:v>
                </c:pt>
                <c:pt idx="21635">
                  <c:v>64706</c:v>
                </c:pt>
                <c:pt idx="21636">
                  <c:v>64709</c:v>
                </c:pt>
                <c:pt idx="21637">
                  <c:v>64712</c:v>
                </c:pt>
                <c:pt idx="21638">
                  <c:v>64715</c:v>
                </c:pt>
                <c:pt idx="21639">
                  <c:v>64718</c:v>
                </c:pt>
                <c:pt idx="21640">
                  <c:v>64721</c:v>
                </c:pt>
                <c:pt idx="21641">
                  <c:v>64724</c:v>
                </c:pt>
                <c:pt idx="21642">
                  <c:v>64727</c:v>
                </c:pt>
                <c:pt idx="21643">
                  <c:v>64730</c:v>
                </c:pt>
                <c:pt idx="21644">
                  <c:v>64733</c:v>
                </c:pt>
                <c:pt idx="21645">
                  <c:v>64736</c:v>
                </c:pt>
                <c:pt idx="21646">
                  <c:v>64739</c:v>
                </c:pt>
                <c:pt idx="21647">
                  <c:v>64742</c:v>
                </c:pt>
                <c:pt idx="21648">
                  <c:v>64745</c:v>
                </c:pt>
                <c:pt idx="21649">
                  <c:v>64748</c:v>
                </c:pt>
                <c:pt idx="21650">
                  <c:v>64751</c:v>
                </c:pt>
                <c:pt idx="21651">
                  <c:v>64754</c:v>
                </c:pt>
                <c:pt idx="21652">
                  <c:v>64757</c:v>
                </c:pt>
                <c:pt idx="21653">
                  <c:v>64760</c:v>
                </c:pt>
                <c:pt idx="21654">
                  <c:v>64763</c:v>
                </c:pt>
                <c:pt idx="21655">
                  <c:v>64766</c:v>
                </c:pt>
                <c:pt idx="21656">
                  <c:v>64769</c:v>
                </c:pt>
                <c:pt idx="21657">
                  <c:v>64772</c:v>
                </c:pt>
                <c:pt idx="21658">
                  <c:v>64775</c:v>
                </c:pt>
                <c:pt idx="21659">
                  <c:v>64778</c:v>
                </c:pt>
                <c:pt idx="21660">
                  <c:v>64781</c:v>
                </c:pt>
                <c:pt idx="21661">
                  <c:v>64784</c:v>
                </c:pt>
                <c:pt idx="21662">
                  <c:v>64787</c:v>
                </c:pt>
                <c:pt idx="21663">
                  <c:v>64790</c:v>
                </c:pt>
                <c:pt idx="21664">
                  <c:v>64793</c:v>
                </c:pt>
                <c:pt idx="21665">
                  <c:v>64796</c:v>
                </c:pt>
                <c:pt idx="21666">
                  <c:v>64799</c:v>
                </c:pt>
                <c:pt idx="21667">
                  <c:v>64802</c:v>
                </c:pt>
                <c:pt idx="21668">
                  <c:v>64805</c:v>
                </c:pt>
                <c:pt idx="21669">
                  <c:v>64808</c:v>
                </c:pt>
                <c:pt idx="21670">
                  <c:v>64811</c:v>
                </c:pt>
                <c:pt idx="21671">
                  <c:v>64814</c:v>
                </c:pt>
                <c:pt idx="21672">
                  <c:v>64817</c:v>
                </c:pt>
                <c:pt idx="21673">
                  <c:v>64820</c:v>
                </c:pt>
                <c:pt idx="21674">
                  <c:v>64823</c:v>
                </c:pt>
                <c:pt idx="21675">
                  <c:v>64826</c:v>
                </c:pt>
                <c:pt idx="21676">
                  <c:v>64829</c:v>
                </c:pt>
                <c:pt idx="21677">
                  <c:v>64832</c:v>
                </c:pt>
                <c:pt idx="21678">
                  <c:v>64835</c:v>
                </c:pt>
                <c:pt idx="21679">
                  <c:v>64838</c:v>
                </c:pt>
                <c:pt idx="21680">
                  <c:v>64841</c:v>
                </c:pt>
                <c:pt idx="21681">
                  <c:v>64844</c:v>
                </c:pt>
                <c:pt idx="21682">
                  <c:v>64847</c:v>
                </c:pt>
                <c:pt idx="21683">
                  <c:v>64850</c:v>
                </c:pt>
                <c:pt idx="21684">
                  <c:v>64853</c:v>
                </c:pt>
                <c:pt idx="21685">
                  <c:v>64856</c:v>
                </c:pt>
                <c:pt idx="21686">
                  <c:v>64859</c:v>
                </c:pt>
                <c:pt idx="21687">
                  <c:v>64862</c:v>
                </c:pt>
                <c:pt idx="21688">
                  <c:v>64865</c:v>
                </c:pt>
                <c:pt idx="21689">
                  <c:v>64868</c:v>
                </c:pt>
                <c:pt idx="21690">
                  <c:v>64871</c:v>
                </c:pt>
                <c:pt idx="21691">
                  <c:v>64874</c:v>
                </c:pt>
                <c:pt idx="21692">
                  <c:v>64877</c:v>
                </c:pt>
                <c:pt idx="21693">
                  <c:v>64880</c:v>
                </c:pt>
                <c:pt idx="21694">
                  <c:v>64883</c:v>
                </c:pt>
                <c:pt idx="21695">
                  <c:v>64886</c:v>
                </c:pt>
                <c:pt idx="21696">
                  <c:v>64889</c:v>
                </c:pt>
                <c:pt idx="21697">
                  <c:v>64892</c:v>
                </c:pt>
                <c:pt idx="21698">
                  <c:v>64895</c:v>
                </c:pt>
                <c:pt idx="21699">
                  <c:v>64898</c:v>
                </c:pt>
                <c:pt idx="21700">
                  <c:v>64901</c:v>
                </c:pt>
                <c:pt idx="21701">
                  <c:v>64904</c:v>
                </c:pt>
                <c:pt idx="21702">
                  <c:v>64907</c:v>
                </c:pt>
                <c:pt idx="21703">
                  <c:v>64910</c:v>
                </c:pt>
                <c:pt idx="21704">
                  <c:v>64913</c:v>
                </c:pt>
                <c:pt idx="21705">
                  <c:v>64916</c:v>
                </c:pt>
                <c:pt idx="21706">
                  <c:v>64919</c:v>
                </c:pt>
                <c:pt idx="21707">
                  <c:v>64922</c:v>
                </c:pt>
                <c:pt idx="21708">
                  <c:v>64925</c:v>
                </c:pt>
                <c:pt idx="21709">
                  <c:v>64928</c:v>
                </c:pt>
                <c:pt idx="21710">
                  <c:v>64931</c:v>
                </c:pt>
                <c:pt idx="21711">
                  <c:v>64934</c:v>
                </c:pt>
                <c:pt idx="21712">
                  <c:v>64937</c:v>
                </c:pt>
                <c:pt idx="21713">
                  <c:v>64940</c:v>
                </c:pt>
                <c:pt idx="21714">
                  <c:v>64943</c:v>
                </c:pt>
                <c:pt idx="21715">
                  <c:v>64946</c:v>
                </c:pt>
                <c:pt idx="21716">
                  <c:v>64949</c:v>
                </c:pt>
                <c:pt idx="21717">
                  <c:v>64952</c:v>
                </c:pt>
                <c:pt idx="21718">
                  <c:v>64955</c:v>
                </c:pt>
                <c:pt idx="21719">
                  <c:v>64958</c:v>
                </c:pt>
                <c:pt idx="21720">
                  <c:v>64961</c:v>
                </c:pt>
                <c:pt idx="21721">
                  <c:v>64964</c:v>
                </c:pt>
                <c:pt idx="21722">
                  <c:v>64967</c:v>
                </c:pt>
                <c:pt idx="21723">
                  <c:v>64970</c:v>
                </c:pt>
                <c:pt idx="21724">
                  <c:v>64973</c:v>
                </c:pt>
                <c:pt idx="21725">
                  <c:v>64976</c:v>
                </c:pt>
                <c:pt idx="21726">
                  <c:v>64979</c:v>
                </c:pt>
                <c:pt idx="21727">
                  <c:v>64982</c:v>
                </c:pt>
                <c:pt idx="21728">
                  <c:v>64985</c:v>
                </c:pt>
                <c:pt idx="21729">
                  <c:v>64988</c:v>
                </c:pt>
                <c:pt idx="21730">
                  <c:v>64991</c:v>
                </c:pt>
                <c:pt idx="21731">
                  <c:v>64994</c:v>
                </c:pt>
                <c:pt idx="21732">
                  <c:v>64997</c:v>
                </c:pt>
                <c:pt idx="21733">
                  <c:v>65000</c:v>
                </c:pt>
                <c:pt idx="21734">
                  <c:v>65003</c:v>
                </c:pt>
                <c:pt idx="21735">
                  <c:v>65006</c:v>
                </c:pt>
                <c:pt idx="21736">
                  <c:v>65009</c:v>
                </c:pt>
                <c:pt idx="21737">
                  <c:v>65012</c:v>
                </c:pt>
                <c:pt idx="21738">
                  <c:v>65015</c:v>
                </c:pt>
                <c:pt idx="21739">
                  <c:v>65018</c:v>
                </c:pt>
                <c:pt idx="21740">
                  <c:v>65021</c:v>
                </c:pt>
                <c:pt idx="21741">
                  <c:v>65024</c:v>
                </c:pt>
                <c:pt idx="21742">
                  <c:v>65027</c:v>
                </c:pt>
                <c:pt idx="21743">
                  <c:v>65030</c:v>
                </c:pt>
                <c:pt idx="21744">
                  <c:v>65033</c:v>
                </c:pt>
                <c:pt idx="21745">
                  <c:v>65036</c:v>
                </c:pt>
                <c:pt idx="21746">
                  <c:v>65039</c:v>
                </c:pt>
                <c:pt idx="21747">
                  <c:v>65042</c:v>
                </c:pt>
                <c:pt idx="21748">
                  <c:v>65045</c:v>
                </c:pt>
                <c:pt idx="21749">
                  <c:v>65048</c:v>
                </c:pt>
                <c:pt idx="21750">
                  <c:v>65051</c:v>
                </c:pt>
                <c:pt idx="21751">
                  <c:v>65054</c:v>
                </c:pt>
                <c:pt idx="21752">
                  <c:v>65057</c:v>
                </c:pt>
                <c:pt idx="21753">
                  <c:v>65060</c:v>
                </c:pt>
                <c:pt idx="21754">
                  <c:v>65063</c:v>
                </c:pt>
                <c:pt idx="21755">
                  <c:v>65066</c:v>
                </c:pt>
                <c:pt idx="21756">
                  <c:v>65069</c:v>
                </c:pt>
                <c:pt idx="21757">
                  <c:v>65072</c:v>
                </c:pt>
                <c:pt idx="21758">
                  <c:v>65075</c:v>
                </c:pt>
                <c:pt idx="21759">
                  <c:v>65078</c:v>
                </c:pt>
                <c:pt idx="21760">
                  <c:v>65081</c:v>
                </c:pt>
                <c:pt idx="21761">
                  <c:v>65084</c:v>
                </c:pt>
                <c:pt idx="21762">
                  <c:v>65087</c:v>
                </c:pt>
                <c:pt idx="21763">
                  <c:v>65090</c:v>
                </c:pt>
                <c:pt idx="21764">
                  <c:v>65093</c:v>
                </c:pt>
                <c:pt idx="21765">
                  <c:v>65096</c:v>
                </c:pt>
                <c:pt idx="21766">
                  <c:v>65099</c:v>
                </c:pt>
                <c:pt idx="21767">
                  <c:v>65102</c:v>
                </c:pt>
                <c:pt idx="21768">
                  <c:v>65105</c:v>
                </c:pt>
                <c:pt idx="21769">
                  <c:v>65108</c:v>
                </c:pt>
                <c:pt idx="21770">
                  <c:v>65111</c:v>
                </c:pt>
                <c:pt idx="21771">
                  <c:v>65114</c:v>
                </c:pt>
                <c:pt idx="21772">
                  <c:v>65117</c:v>
                </c:pt>
                <c:pt idx="21773">
                  <c:v>65120</c:v>
                </c:pt>
                <c:pt idx="21774">
                  <c:v>65123</c:v>
                </c:pt>
                <c:pt idx="21775">
                  <c:v>65126</c:v>
                </c:pt>
                <c:pt idx="21776">
                  <c:v>65129</c:v>
                </c:pt>
                <c:pt idx="21777">
                  <c:v>65132</c:v>
                </c:pt>
                <c:pt idx="21778">
                  <c:v>65135</c:v>
                </c:pt>
                <c:pt idx="21779">
                  <c:v>65138</c:v>
                </c:pt>
                <c:pt idx="21780">
                  <c:v>65141</c:v>
                </c:pt>
                <c:pt idx="21781">
                  <c:v>65144</c:v>
                </c:pt>
                <c:pt idx="21782">
                  <c:v>65147</c:v>
                </c:pt>
                <c:pt idx="21783">
                  <c:v>65150</c:v>
                </c:pt>
                <c:pt idx="21784">
                  <c:v>65153</c:v>
                </c:pt>
                <c:pt idx="21785">
                  <c:v>65156</c:v>
                </c:pt>
                <c:pt idx="21786">
                  <c:v>65159</c:v>
                </c:pt>
                <c:pt idx="21787">
                  <c:v>65162</c:v>
                </c:pt>
                <c:pt idx="21788">
                  <c:v>65165</c:v>
                </c:pt>
                <c:pt idx="21789">
                  <c:v>65168</c:v>
                </c:pt>
                <c:pt idx="21790">
                  <c:v>65171</c:v>
                </c:pt>
                <c:pt idx="21791">
                  <c:v>65174</c:v>
                </c:pt>
                <c:pt idx="21792">
                  <c:v>65177</c:v>
                </c:pt>
                <c:pt idx="21793">
                  <c:v>65180</c:v>
                </c:pt>
                <c:pt idx="21794">
                  <c:v>65183</c:v>
                </c:pt>
                <c:pt idx="21795">
                  <c:v>65186</c:v>
                </c:pt>
                <c:pt idx="21796">
                  <c:v>65189</c:v>
                </c:pt>
                <c:pt idx="21797">
                  <c:v>65192</c:v>
                </c:pt>
                <c:pt idx="21798">
                  <c:v>65195</c:v>
                </c:pt>
                <c:pt idx="21799">
                  <c:v>65198</c:v>
                </c:pt>
                <c:pt idx="21800">
                  <c:v>65201</c:v>
                </c:pt>
                <c:pt idx="21801">
                  <c:v>65204</c:v>
                </c:pt>
                <c:pt idx="21802">
                  <c:v>65207</c:v>
                </c:pt>
                <c:pt idx="21803">
                  <c:v>65210</c:v>
                </c:pt>
                <c:pt idx="21804">
                  <c:v>65213</c:v>
                </c:pt>
                <c:pt idx="21805">
                  <c:v>65216</c:v>
                </c:pt>
                <c:pt idx="21806">
                  <c:v>65219</c:v>
                </c:pt>
                <c:pt idx="21807">
                  <c:v>65222</c:v>
                </c:pt>
                <c:pt idx="21808">
                  <c:v>65225</c:v>
                </c:pt>
                <c:pt idx="21809">
                  <c:v>65228</c:v>
                </c:pt>
                <c:pt idx="21810">
                  <c:v>65231</c:v>
                </c:pt>
                <c:pt idx="21811">
                  <c:v>65234</c:v>
                </c:pt>
                <c:pt idx="21812">
                  <c:v>65237</c:v>
                </c:pt>
                <c:pt idx="21813">
                  <c:v>65240</c:v>
                </c:pt>
                <c:pt idx="21814">
                  <c:v>65243</c:v>
                </c:pt>
                <c:pt idx="21815">
                  <c:v>65246</c:v>
                </c:pt>
                <c:pt idx="21816">
                  <c:v>65249</c:v>
                </c:pt>
                <c:pt idx="21817">
                  <c:v>65252</c:v>
                </c:pt>
                <c:pt idx="21818">
                  <c:v>65255</c:v>
                </c:pt>
                <c:pt idx="21819">
                  <c:v>65258</c:v>
                </c:pt>
                <c:pt idx="21820">
                  <c:v>65261</c:v>
                </c:pt>
                <c:pt idx="21821">
                  <c:v>65264</c:v>
                </c:pt>
                <c:pt idx="21822">
                  <c:v>65267</c:v>
                </c:pt>
                <c:pt idx="21823">
                  <c:v>65270</c:v>
                </c:pt>
                <c:pt idx="21824">
                  <c:v>65273</c:v>
                </c:pt>
                <c:pt idx="21825">
                  <c:v>65276</c:v>
                </c:pt>
                <c:pt idx="21826">
                  <c:v>65279</c:v>
                </c:pt>
                <c:pt idx="21827">
                  <c:v>65282</c:v>
                </c:pt>
                <c:pt idx="21828">
                  <c:v>65285</c:v>
                </c:pt>
                <c:pt idx="21829">
                  <c:v>65288</c:v>
                </c:pt>
                <c:pt idx="21830">
                  <c:v>65291</c:v>
                </c:pt>
                <c:pt idx="21831">
                  <c:v>65294</c:v>
                </c:pt>
                <c:pt idx="21832">
                  <c:v>65297</c:v>
                </c:pt>
                <c:pt idx="21833">
                  <c:v>65300</c:v>
                </c:pt>
                <c:pt idx="21834">
                  <c:v>65303</c:v>
                </c:pt>
                <c:pt idx="21835">
                  <c:v>65306</c:v>
                </c:pt>
                <c:pt idx="21836">
                  <c:v>65309</c:v>
                </c:pt>
                <c:pt idx="21837">
                  <c:v>65312</c:v>
                </c:pt>
                <c:pt idx="21838">
                  <c:v>65315</c:v>
                </c:pt>
                <c:pt idx="21839">
                  <c:v>65318</c:v>
                </c:pt>
                <c:pt idx="21840">
                  <c:v>65321</c:v>
                </c:pt>
                <c:pt idx="21841">
                  <c:v>65324</c:v>
                </c:pt>
                <c:pt idx="21842">
                  <c:v>65327</c:v>
                </c:pt>
                <c:pt idx="21843">
                  <c:v>65330</c:v>
                </c:pt>
                <c:pt idx="21844">
                  <c:v>65333</c:v>
                </c:pt>
                <c:pt idx="21845">
                  <c:v>65336</c:v>
                </c:pt>
                <c:pt idx="21846">
                  <c:v>65339</c:v>
                </c:pt>
                <c:pt idx="21847">
                  <c:v>65342</c:v>
                </c:pt>
                <c:pt idx="21848">
                  <c:v>65345</c:v>
                </c:pt>
                <c:pt idx="21849">
                  <c:v>65348</c:v>
                </c:pt>
                <c:pt idx="21850">
                  <c:v>65351</c:v>
                </c:pt>
                <c:pt idx="21851">
                  <c:v>65354</c:v>
                </c:pt>
                <c:pt idx="21852">
                  <c:v>65357</c:v>
                </c:pt>
                <c:pt idx="21853">
                  <c:v>65360</c:v>
                </c:pt>
                <c:pt idx="21854">
                  <c:v>65363</c:v>
                </c:pt>
                <c:pt idx="21855">
                  <c:v>65366</c:v>
                </c:pt>
                <c:pt idx="21856">
                  <c:v>65369</c:v>
                </c:pt>
                <c:pt idx="21857">
                  <c:v>65372</c:v>
                </c:pt>
                <c:pt idx="21858">
                  <c:v>65375</c:v>
                </c:pt>
                <c:pt idx="21859">
                  <c:v>65378</c:v>
                </c:pt>
                <c:pt idx="21860">
                  <c:v>65381</c:v>
                </c:pt>
                <c:pt idx="21861">
                  <c:v>65384</c:v>
                </c:pt>
                <c:pt idx="21862">
                  <c:v>65387</c:v>
                </c:pt>
                <c:pt idx="21863">
                  <c:v>65390</c:v>
                </c:pt>
                <c:pt idx="21864">
                  <c:v>65393</c:v>
                </c:pt>
                <c:pt idx="21865">
                  <c:v>65396</c:v>
                </c:pt>
                <c:pt idx="21866">
                  <c:v>65399</c:v>
                </c:pt>
                <c:pt idx="21867">
                  <c:v>65402</c:v>
                </c:pt>
                <c:pt idx="21868">
                  <c:v>65405</c:v>
                </c:pt>
                <c:pt idx="21869">
                  <c:v>65408</c:v>
                </c:pt>
                <c:pt idx="21870">
                  <c:v>65411</c:v>
                </c:pt>
                <c:pt idx="21871">
                  <c:v>65414</c:v>
                </c:pt>
                <c:pt idx="21872">
                  <c:v>65417</c:v>
                </c:pt>
                <c:pt idx="21873">
                  <c:v>65420</c:v>
                </c:pt>
                <c:pt idx="21874">
                  <c:v>65423</c:v>
                </c:pt>
                <c:pt idx="21875">
                  <c:v>65426</c:v>
                </c:pt>
                <c:pt idx="21876">
                  <c:v>65429</c:v>
                </c:pt>
                <c:pt idx="21877">
                  <c:v>65432</c:v>
                </c:pt>
                <c:pt idx="21878">
                  <c:v>65435</c:v>
                </c:pt>
                <c:pt idx="21879">
                  <c:v>65438</c:v>
                </c:pt>
                <c:pt idx="21880">
                  <c:v>65441</c:v>
                </c:pt>
                <c:pt idx="21881">
                  <c:v>65444</c:v>
                </c:pt>
                <c:pt idx="21882">
                  <c:v>65447</c:v>
                </c:pt>
                <c:pt idx="21883">
                  <c:v>65450</c:v>
                </c:pt>
                <c:pt idx="21884">
                  <c:v>65453</c:v>
                </c:pt>
                <c:pt idx="21885">
                  <c:v>65456</c:v>
                </c:pt>
                <c:pt idx="21886">
                  <c:v>65459</c:v>
                </c:pt>
                <c:pt idx="21887">
                  <c:v>65462</c:v>
                </c:pt>
                <c:pt idx="21888">
                  <c:v>65465</c:v>
                </c:pt>
                <c:pt idx="21889">
                  <c:v>65468</c:v>
                </c:pt>
                <c:pt idx="21890">
                  <c:v>65471</c:v>
                </c:pt>
                <c:pt idx="21891">
                  <c:v>65474</c:v>
                </c:pt>
                <c:pt idx="21892">
                  <c:v>65477</c:v>
                </c:pt>
                <c:pt idx="21893">
                  <c:v>65480</c:v>
                </c:pt>
                <c:pt idx="21894">
                  <c:v>65483</c:v>
                </c:pt>
                <c:pt idx="21895">
                  <c:v>65486</c:v>
                </c:pt>
                <c:pt idx="21896">
                  <c:v>65489</c:v>
                </c:pt>
                <c:pt idx="21897">
                  <c:v>65492</c:v>
                </c:pt>
                <c:pt idx="21898">
                  <c:v>65495</c:v>
                </c:pt>
                <c:pt idx="21899">
                  <c:v>65498</c:v>
                </c:pt>
                <c:pt idx="21900">
                  <c:v>65501</c:v>
                </c:pt>
                <c:pt idx="21901">
                  <c:v>65504</c:v>
                </c:pt>
                <c:pt idx="21902">
                  <c:v>65507</c:v>
                </c:pt>
                <c:pt idx="21903">
                  <c:v>65510</c:v>
                </c:pt>
                <c:pt idx="21904">
                  <c:v>65513</c:v>
                </c:pt>
                <c:pt idx="21905">
                  <c:v>65516</c:v>
                </c:pt>
                <c:pt idx="21906">
                  <c:v>65519</c:v>
                </c:pt>
                <c:pt idx="21907">
                  <c:v>65522</c:v>
                </c:pt>
                <c:pt idx="21908">
                  <c:v>65525</c:v>
                </c:pt>
                <c:pt idx="21909">
                  <c:v>65528</c:v>
                </c:pt>
                <c:pt idx="21910">
                  <c:v>65531</c:v>
                </c:pt>
                <c:pt idx="21911">
                  <c:v>65534</c:v>
                </c:pt>
                <c:pt idx="21912">
                  <c:v>65537</c:v>
                </c:pt>
                <c:pt idx="21913">
                  <c:v>65540</c:v>
                </c:pt>
                <c:pt idx="21914">
                  <c:v>65543</c:v>
                </c:pt>
                <c:pt idx="21915">
                  <c:v>65546</c:v>
                </c:pt>
                <c:pt idx="21916">
                  <c:v>65549</c:v>
                </c:pt>
                <c:pt idx="21917">
                  <c:v>65552</c:v>
                </c:pt>
                <c:pt idx="21918">
                  <c:v>65555</c:v>
                </c:pt>
                <c:pt idx="21919">
                  <c:v>65558</c:v>
                </c:pt>
                <c:pt idx="21920">
                  <c:v>65561</c:v>
                </c:pt>
                <c:pt idx="21921">
                  <c:v>65564</c:v>
                </c:pt>
                <c:pt idx="21922">
                  <c:v>65567</c:v>
                </c:pt>
                <c:pt idx="21923">
                  <c:v>65570</c:v>
                </c:pt>
                <c:pt idx="21924">
                  <c:v>65573</c:v>
                </c:pt>
                <c:pt idx="21925">
                  <c:v>65576</c:v>
                </c:pt>
                <c:pt idx="21926">
                  <c:v>65579</c:v>
                </c:pt>
                <c:pt idx="21927">
                  <c:v>65582</c:v>
                </c:pt>
                <c:pt idx="21928">
                  <c:v>65585</c:v>
                </c:pt>
                <c:pt idx="21929">
                  <c:v>65588</c:v>
                </c:pt>
                <c:pt idx="21930">
                  <c:v>65591</c:v>
                </c:pt>
                <c:pt idx="21931">
                  <c:v>65594</c:v>
                </c:pt>
                <c:pt idx="21932">
                  <c:v>65597</c:v>
                </c:pt>
                <c:pt idx="21933">
                  <c:v>65600</c:v>
                </c:pt>
                <c:pt idx="21934">
                  <c:v>65603</c:v>
                </c:pt>
                <c:pt idx="21935">
                  <c:v>65606</c:v>
                </c:pt>
                <c:pt idx="21936">
                  <c:v>65609</c:v>
                </c:pt>
                <c:pt idx="21937">
                  <c:v>65612</c:v>
                </c:pt>
                <c:pt idx="21938">
                  <c:v>65615</c:v>
                </c:pt>
                <c:pt idx="21939">
                  <c:v>65618</c:v>
                </c:pt>
                <c:pt idx="21940">
                  <c:v>65621</c:v>
                </c:pt>
                <c:pt idx="21941">
                  <c:v>65624</c:v>
                </c:pt>
                <c:pt idx="21942">
                  <c:v>65627</c:v>
                </c:pt>
                <c:pt idx="21943">
                  <c:v>65630</c:v>
                </c:pt>
                <c:pt idx="21944">
                  <c:v>65633</c:v>
                </c:pt>
                <c:pt idx="21945">
                  <c:v>65636</c:v>
                </c:pt>
                <c:pt idx="21946">
                  <c:v>65639</c:v>
                </c:pt>
                <c:pt idx="21947">
                  <c:v>65642</c:v>
                </c:pt>
                <c:pt idx="21948">
                  <c:v>65645</c:v>
                </c:pt>
                <c:pt idx="21949">
                  <c:v>65648</c:v>
                </c:pt>
                <c:pt idx="21950">
                  <c:v>65651</c:v>
                </c:pt>
                <c:pt idx="21951">
                  <c:v>65654</c:v>
                </c:pt>
                <c:pt idx="21952">
                  <c:v>65657</c:v>
                </c:pt>
                <c:pt idx="21953">
                  <c:v>65660</c:v>
                </c:pt>
                <c:pt idx="21954">
                  <c:v>65663</c:v>
                </c:pt>
                <c:pt idx="21955">
                  <c:v>65666</c:v>
                </c:pt>
                <c:pt idx="21956">
                  <c:v>65669</c:v>
                </c:pt>
                <c:pt idx="21957">
                  <c:v>65672</c:v>
                </c:pt>
                <c:pt idx="21958">
                  <c:v>65675</c:v>
                </c:pt>
                <c:pt idx="21959">
                  <c:v>65678</c:v>
                </c:pt>
                <c:pt idx="21960">
                  <c:v>65681</c:v>
                </c:pt>
                <c:pt idx="21961">
                  <c:v>65684</c:v>
                </c:pt>
                <c:pt idx="21962">
                  <c:v>65687</c:v>
                </c:pt>
                <c:pt idx="21963">
                  <c:v>65690</c:v>
                </c:pt>
                <c:pt idx="21964">
                  <c:v>65693</c:v>
                </c:pt>
                <c:pt idx="21965">
                  <c:v>65696</c:v>
                </c:pt>
                <c:pt idx="21966">
                  <c:v>65699</c:v>
                </c:pt>
                <c:pt idx="21967">
                  <c:v>65702</c:v>
                </c:pt>
                <c:pt idx="21968">
                  <c:v>65705</c:v>
                </c:pt>
                <c:pt idx="21969">
                  <c:v>65708</c:v>
                </c:pt>
                <c:pt idx="21970">
                  <c:v>65711</c:v>
                </c:pt>
                <c:pt idx="21971">
                  <c:v>65714</c:v>
                </c:pt>
                <c:pt idx="21972">
                  <c:v>65717</c:v>
                </c:pt>
                <c:pt idx="21973">
                  <c:v>65720</c:v>
                </c:pt>
                <c:pt idx="21974">
                  <c:v>65723</c:v>
                </c:pt>
                <c:pt idx="21975">
                  <c:v>65726</c:v>
                </c:pt>
                <c:pt idx="21976">
                  <c:v>65729</c:v>
                </c:pt>
                <c:pt idx="21977">
                  <c:v>65732</c:v>
                </c:pt>
                <c:pt idx="21978">
                  <c:v>65735</c:v>
                </c:pt>
                <c:pt idx="21979">
                  <c:v>65738</c:v>
                </c:pt>
                <c:pt idx="21980">
                  <c:v>65741</c:v>
                </c:pt>
                <c:pt idx="21981">
                  <c:v>65744</c:v>
                </c:pt>
                <c:pt idx="21982">
                  <c:v>65747</c:v>
                </c:pt>
                <c:pt idx="21983">
                  <c:v>65750</c:v>
                </c:pt>
                <c:pt idx="21984">
                  <c:v>65753</c:v>
                </c:pt>
                <c:pt idx="21985">
                  <c:v>65756</c:v>
                </c:pt>
                <c:pt idx="21986">
                  <c:v>65759</c:v>
                </c:pt>
                <c:pt idx="21987">
                  <c:v>65762</c:v>
                </c:pt>
                <c:pt idx="21988">
                  <c:v>65765</c:v>
                </c:pt>
                <c:pt idx="21989">
                  <c:v>65768</c:v>
                </c:pt>
                <c:pt idx="21990">
                  <c:v>65771</c:v>
                </c:pt>
                <c:pt idx="21991">
                  <c:v>65774</c:v>
                </c:pt>
                <c:pt idx="21992">
                  <c:v>65777</c:v>
                </c:pt>
                <c:pt idx="21993">
                  <c:v>65780</c:v>
                </c:pt>
                <c:pt idx="21994">
                  <c:v>65783</c:v>
                </c:pt>
                <c:pt idx="21995">
                  <c:v>65786</c:v>
                </c:pt>
                <c:pt idx="21996">
                  <c:v>65789</c:v>
                </c:pt>
                <c:pt idx="21997">
                  <c:v>65792</c:v>
                </c:pt>
                <c:pt idx="21998">
                  <c:v>65795</c:v>
                </c:pt>
                <c:pt idx="21999">
                  <c:v>65798</c:v>
                </c:pt>
                <c:pt idx="22000">
                  <c:v>65801</c:v>
                </c:pt>
                <c:pt idx="22001">
                  <c:v>65804</c:v>
                </c:pt>
                <c:pt idx="22002">
                  <c:v>65807</c:v>
                </c:pt>
                <c:pt idx="22003">
                  <c:v>65810</c:v>
                </c:pt>
                <c:pt idx="22004">
                  <c:v>65813</c:v>
                </c:pt>
                <c:pt idx="22005">
                  <c:v>65816</c:v>
                </c:pt>
                <c:pt idx="22006">
                  <c:v>65819</c:v>
                </c:pt>
                <c:pt idx="22007">
                  <c:v>65822</c:v>
                </c:pt>
                <c:pt idx="22008">
                  <c:v>65825</c:v>
                </c:pt>
                <c:pt idx="22009">
                  <c:v>65828</c:v>
                </c:pt>
                <c:pt idx="22010">
                  <c:v>65831</c:v>
                </c:pt>
                <c:pt idx="22011">
                  <c:v>65834</c:v>
                </c:pt>
                <c:pt idx="22012">
                  <c:v>65837</c:v>
                </c:pt>
                <c:pt idx="22013">
                  <c:v>65840</c:v>
                </c:pt>
                <c:pt idx="22014">
                  <c:v>65843</c:v>
                </c:pt>
                <c:pt idx="22015">
                  <c:v>65846</c:v>
                </c:pt>
                <c:pt idx="22016">
                  <c:v>65849</c:v>
                </c:pt>
                <c:pt idx="22017">
                  <c:v>65852</c:v>
                </c:pt>
                <c:pt idx="22018">
                  <c:v>65855</c:v>
                </c:pt>
                <c:pt idx="22019">
                  <c:v>65858</c:v>
                </c:pt>
                <c:pt idx="22020">
                  <c:v>65861</c:v>
                </c:pt>
                <c:pt idx="22021">
                  <c:v>65864</c:v>
                </c:pt>
                <c:pt idx="22022">
                  <c:v>65867</c:v>
                </c:pt>
                <c:pt idx="22023">
                  <c:v>65870</c:v>
                </c:pt>
                <c:pt idx="22024">
                  <c:v>65873</c:v>
                </c:pt>
                <c:pt idx="22025">
                  <c:v>65876</c:v>
                </c:pt>
                <c:pt idx="22026">
                  <c:v>65879</c:v>
                </c:pt>
                <c:pt idx="22027">
                  <c:v>65882</c:v>
                </c:pt>
                <c:pt idx="22028">
                  <c:v>65885</c:v>
                </c:pt>
                <c:pt idx="22029">
                  <c:v>65888</c:v>
                </c:pt>
                <c:pt idx="22030">
                  <c:v>65891</c:v>
                </c:pt>
                <c:pt idx="22031">
                  <c:v>65894</c:v>
                </c:pt>
                <c:pt idx="22032">
                  <c:v>65897</c:v>
                </c:pt>
                <c:pt idx="22033">
                  <c:v>65900</c:v>
                </c:pt>
                <c:pt idx="22034">
                  <c:v>65903</c:v>
                </c:pt>
                <c:pt idx="22035">
                  <c:v>65906</c:v>
                </c:pt>
                <c:pt idx="22036">
                  <c:v>65909</c:v>
                </c:pt>
                <c:pt idx="22037">
                  <c:v>65912</c:v>
                </c:pt>
                <c:pt idx="22038">
                  <c:v>65915</c:v>
                </c:pt>
                <c:pt idx="22039">
                  <c:v>65918</c:v>
                </c:pt>
                <c:pt idx="22040">
                  <c:v>65921</c:v>
                </c:pt>
                <c:pt idx="22041">
                  <c:v>65924</c:v>
                </c:pt>
                <c:pt idx="22042">
                  <c:v>65927</c:v>
                </c:pt>
                <c:pt idx="22043">
                  <c:v>65930</c:v>
                </c:pt>
                <c:pt idx="22044">
                  <c:v>65933</c:v>
                </c:pt>
                <c:pt idx="22045">
                  <c:v>65936</c:v>
                </c:pt>
                <c:pt idx="22046">
                  <c:v>65939</c:v>
                </c:pt>
                <c:pt idx="22047">
                  <c:v>65942</c:v>
                </c:pt>
                <c:pt idx="22048">
                  <c:v>65945</c:v>
                </c:pt>
                <c:pt idx="22049">
                  <c:v>65948</c:v>
                </c:pt>
                <c:pt idx="22050">
                  <c:v>65951</c:v>
                </c:pt>
                <c:pt idx="22051">
                  <c:v>65954</c:v>
                </c:pt>
                <c:pt idx="22052">
                  <c:v>65957</c:v>
                </c:pt>
                <c:pt idx="22053">
                  <c:v>65960</c:v>
                </c:pt>
                <c:pt idx="22054">
                  <c:v>65963</c:v>
                </c:pt>
                <c:pt idx="22055">
                  <c:v>65966</c:v>
                </c:pt>
                <c:pt idx="22056">
                  <c:v>65969</c:v>
                </c:pt>
                <c:pt idx="22057">
                  <c:v>65972</c:v>
                </c:pt>
                <c:pt idx="22058">
                  <c:v>65975</c:v>
                </c:pt>
                <c:pt idx="22059">
                  <c:v>65978</c:v>
                </c:pt>
                <c:pt idx="22060">
                  <c:v>65981</c:v>
                </c:pt>
                <c:pt idx="22061">
                  <c:v>65984</c:v>
                </c:pt>
                <c:pt idx="22062">
                  <c:v>65987</c:v>
                </c:pt>
                <c:pt idx="22063">
                  <c:v>65990</c:v>
                </c:pt>
                <c:pt idx="22064">
                  <c:v>65993</c:v>
                </c:pt>
                <c:pt idx="22065">
                  <c:v>65996</c:v>
                </c:pt>
                <c:pt idx="22066">
                  <c:v>65999</c:v>
                </c:pt>
                <c:pt idx="22067">
                  <c:v>66002</c:v>
                </c:pt>
                <c:pt idx="22068">
                  <c:v>66005</c:v>
                </c:pt>
                <c:pt idx="22069">
                  <c:v>66008</c:v>
                </c:pt>
                <c:pt idx="22070">
                  <c:v>66011</c:v>
                </c:pt>
                <c:pt idx="22071">
                  <c:v>66014</c:v>
                </c:pt>
                <c:pt idx="22072">
                  <c:v>66017</c:v>
                </c:pt>
                <c:pt idx="22073">
                  <c:v>66020</c:v>
                </c:pt>
                <c:pt idx="22074">
                  <c:v>66023</c:v>
                </c:pt>
                <c:pt idx="22075">
                  <c:v>66026</c:v>
                </c:pt>
                <c:pt idx="22076">
                  <c:v>66029</c:v>
                </c:pt>
                <c:pt idx="22077">
                  <c:v>66032</c:v>
                </c:pt>
                <c:pt idx="22078">
                  <c:v>66035</c:v>
                </c:pt>
                <c:pt idx="22079">
                  <c:v>66038</c:v>
                </c:pt>
                <c:pt idx="22080">
                  <c:v>66041</c:v>
                </c:pt>
                <c:pt idx="22081">
                  <c:v>66044</c:v>
                </c:pt>
                <c:pt idx="22082">
                  <c:v>66047</c:v>
                </c:pt>
                <c:pt idx="22083">
                  <c:v>66050</c:v>
                </c:pt>
                <c:pt idx="22084">
                  <c:v>66053</c:v>
                </c:pt>
                <c:pt idx="22085">
                  <c:v>66056</c:v>
                </c:pt>
                <c:pt idx="22086">
                  <c:v>66059</c:v>
                </c:pt>
                <c:pt idx="22087">
                  <c:v>66062</c:v>
                </c:pt>
                <c:pt idx="22088">
                  <c:v>66065</c:v>
                </c:pt>
                <c:pt idx="22089">
                  <c:v>66068</c:v>
                </c:pt>
                <c:pt idx="22090">
                  <c:v>66071</c:v>
                </c:pt>
                <c:pt idx="22091">
                  <c:v>66074</c:v>
                </c:pt>
                <c:pt idx="22092">
                  <c:v>66077</c:v>
                </c:pt>
                <c:pt idx="22093">
                  <c:v>66080</c:v>
                </c:pt>
                <c:pt idx="22094">
                  <c:v>66083</c:v>
                </c:pt>
                <c:pt idx="22095">
                  <c:v>66086</c:v>
                </c:pt>
                <c:pt idx="22096">
                  <c:v>66089</c:v>
                </c:pt>
                <c:pt idx="22097">
                  <c:v>66092</c:v>
                </c:pt>
                <c:pt idx="22098">
                  <c:v>66095</c:v>
                </c:pt>
                <c:pt idx="22099">
                  <c:v>66098</c:v>
                </c:pt>
                <c:pt idx="22100">
                  <c:v>66101</c:v>
                </c:pt>
                <c:pt idx="22101">
                  <c:v>66104</c:v>
                </c:pt>
                <c:pt idx="22102">
                  <c:v>66107</c:v>
                </c:pt>
                <c:pt idx="22103">
                  <c:v>66110</c:v>
                </c:pt>
                <c:pt idx="22104">
                  <c:v>66113</c:v>
                </c:pt>
                <c:pt idx="22105">
                  <c:v>66116</c:v>
                </c:pt>
                <c:pt idx="22106">
                  <c:v>66119</c:v>
                </c:pt>
                <c:pt idx="22107">
                  <c:v>66122</c:v>
                </c:pt>
                <c:pt idx="22108">
                  <c:v>66125</c:v>
                </c:pt>
                <c:pt idx="22109">
                  <c:v>66128</c:v>
                </c:pt>
                <c:pt idx="22110">
                  <c:v>66131</c:v>
                </c:pt>
                <c:pt idx="22111">
                  <c:v>66134</c:v>
                </c:pt>
                <c:pt idx="22112">
                  <c:v>66137</c:v>
                </c:pt>
                <c:pt idx="22113">
                  <c:v>66140</c:v>
                </c:pt>
                <c:pt idx="22114">
                  <c:v>66143</c:v>
                </c:pt>
                <c:pt idx="22115">
                  <c:v>66146</c:v>
                </c:pt>
                <c:pt idx="22116">
                  <c:v>66149</c:v>
                </c:pt>
                <c:pt idx="22117">
                  <c:v>66152</c:v>
                </c:pt>
                <c:pt idx="22118">
                  <c:v>66155</c:v>
                </c:pt>
                <c:pt idx="22119">
                  <c:v>66158</c:v>
                </c:pt>
                <c:pt idx="22120">
                  <c:v>66161</c:v>
                </c:pt>
                <c:pt idx="22121">
                  <c:v>66164</c:v>
                </c:pt>
                <c:pt idx="22122">
                  <c:v>66167</c:v>
                </c:pt>
                <c:pt idx="22123">
                  <c:v>66170</c:v>
                </c:pt>
                <c:pt idx="22124">
                  <c:v>66173</c:v>
                </c:pt>
                <c:pt idx="22125">
                  <c:v>66176</c:v>
                </c:pt>
                <c:pt idx="22126">
                  <c:v>66179</c:v>
                </c:pt>
                <c:pt idx="22127">
                  <c:v>66182</c:v>
                </c:pt>
                <c:pt idx="22128">
                  <c:v>66185</c:v>
                </c:pt>
                <c:pt idx="22129">
                  <c:v>66188</c:v>
                </c:pt>
                <c:pt idx="22130">
                  <c:v>66191</c:v>
                </c:pt>
                <c:pt idx="22131">
                  <c:v>66194</c:v>
                </c:pt>
                <c:pt idx="22132">
                  <c:v>66197</c:v>
                </c:pt>
                <c:pt idx="22133">
                  <c:v>66200</c:v>
                </c:pt>
                <c:pt idx="22134">
                  <c:v>66203</c:v>
                </c:pt>
                <c:pt idx="22135">
                  <c:v>66206</c:v>
                </c:pt>
                <c:pt idx="22136">
                  <c:v>66209</c:v>
                </c:pt>
                <c:pt idx="22137">
                  <c:v>66212</c:v>
                </c:pt>
                <c:pt idx="22138">
                  <c:v>66215</c:v>
                </c:pt>
                <c:pt idx="22139">
                  <c:v>66218</c:v>
                </c:pt>
                <c:pt idx="22140">
                  <c:v>66221</c:v>
                </c:pt>
                <c:pt idx="22141">
                  <c:v>66224</c:v>
                </c:pt>
                <c:pt idx="22142">
                  <c:v>66227</c:v>
                </c:pt>
                <c:pt idx="22143">
                  <c:v>66230</c:v>
                </c:pt>
                <c:pt idx="22144">
                  <c:v>66233</c:v>
                </c:pt>
                <c:pt idx="22145">
                  <c:v>66236</c:v>
                </c:pt>
                <c:pt idx="22146">
                  <c:v>66239</c:v>
                </c:pt>
                <c:pt idx="22147">
                  <c:v>66242</c:v>
                </c:pt>
                <c:pt idx="22148">
                  <c:v>66245</c:v>
                </c:pt>
                <c:pt idx="22149">
                  <c:v>66248</c:v>
                </c:pt>
                <c:pt idx="22150">
                  <c:v>66251</c:v>
                </c:pt>
                <c:pt idx="22151">
                  <c:v>66254</c:v>
                </c:pt>
                <c:pt idx="22152">
                  <c:v>66257</c:v>
                </c:pt>
                <c:pt idx="22153">
                  <c:v>66260</c:v>
                </c:pt>
                <c:pt idx="22154">
                  <c:v>66263</c:v>
                </c:pt>
                <c:pt idx="22155">
                  <c:v>66266</c:v>
                </c:pt>
                <c:pt idx="22156">
                  <c:v>66269</c:v>
                </c:pt>
                <c:pt idx="22157">
                  <c:v>66272</c:v>
                </c:pt>
                <c:pt idx="22158">
                  <c:v>66275</c:v>
                </c:pt>
                <c:pt idx="22159">
                  <c:v>66278</c:v>
                </c:pt>
                <c:pt idx="22160">
                  <c:v>66281</c:v>
                </c:pt>
                <c:pt idx="22161">
                  <c:v>66284</c:v>
                </c:pt>
                <c:pt idx="22162">
                  <c:v>66287</c:v>
                </c:pt>
                <c:pt idx="22163">
                  <c:v>66290</c:v>
                </c:pt>
                <c:pt idx="22164">
                  <c:v>66293</c:v>
                </c:pt>
                <c:pt idx="22165">
                  <c:v>66296</c:v>
                </c:pt>
                <c:pt idx="22166">
                  <c:v>66299</c:v>
                </c:pt>
                <c:pt idx="22167">
                  <c:v>66302</c:v>
                </c:pt>
                <c:pt idx="22168">
                  <c:v>66305</c:v>
                </c:pt>
                <c:pt idx="22169">
                  <c:v>66308</c:v>
                </c:pt>
                <c:pt idx="22170">
                  <c:v>66311</c:v>
                </c:pt>
                <c:pt idx="22171">
                  <c:v>66314</c:v>
                </c:pt>
                <c:pt idx="22172">
                  <c:v>66317</c:v>
                </c:pt>
                <c:pt idx="22173">
                  <c:v>66320</c:v>
                </c:pt>
                <c:pt idx="22174">
                  <c:v>66323</c:v>
                </c:pt>
                <c:pt idx="22175">
                  <c:v>66326</c:v>
                </c:pt>
                <c:pt idx="22176">
                  <c:v>66329</c:v>
                </c:pt>
                <c:pt idx="22177">
                  <c:v>66332</c:v>
                </c:pt>
                <c:pt idx="22178">
                  <c:v>66335</c:v>
                </c:pt>
                <c:pt idx="22179">
                  <c:v>66338</c:v>
                </c:pt>
                <c:pt idx="22180">
                  <c:v>66341</c:v>
                </c:pt>
                <c:pt idx="22181">
                  <c:v>66344</c:v>
                </c:pt>
                <c:pt idx="22182">
                  <c:v>66347</c:v>
                </c:pt>
                <c:pt idx="22183">
                  <c:v>66350</c:v>
                </c:pt>
                <c:pt idx="22184">
                  <c:v>66353</c:v>
                </c:pt>
                <c:pt idx="22185">
                  <c:v>66356</c:v>
                </c:pt>
                <c:pt idx="22186">
                  <c:v>66359</c:v>
                </c:pt>
                <c:pt idx="22187">
                  <c:v>66362</c:v>
                </c:pt>
                <c:pt idx="22188">
                  <c:v>66365</c:v>
                </c:pt>
                <c:pt idx="22189">
                  <c:v>66368</c:v>
                </c:pt>
                <c:pt idx="22190">
                  <c:v>66371</c:v>
                </c:pt>
                <c:pt idx="22191">
                  <c:v>66374</c:v>
                </c:pt>
                <c:pt idx="22192">
                  <c:v>66377</c:v>
                </c:pt>
                <c:pt idx="22193">
                  <c:v>66380</c:v>
                </c:pt>
                <c:pt idx="22194">
                  <c:v>66383</c:v>
                </c:pt>
                <c:pt idx="22195">
                  <c:v>66386</c:v>
                </c:pt>
                <c:pt idx="22196">
                  <c:v>66389</c:v>
                </c:pt>
                <c:pt idx="22197">
                  <c:v>66392</c:v>
                </c:pt>
                <c:pt idx="22198">
                  <c:v>66395</c:v>
                </c:pt>
                <c:pt idx="22199">
                  <c:v>66398</c:v>
                </c:pt>
                <c:pt idx="22200">
                  <c:v>66401</c:v>
                </c:pt>
                <c:pt idx="22201">
                  <c:v>66404</c:v>
                </c:pt>
                <c:pt idx="22202">
                  <c:v>66407</c:v>
                </c:pt>
                <c:pt idx="22203">
                  <c:v>66410</c:v>
                </c:pt>
                <c:pt idx="22204">
                  <c:v>66413</c:v>
                </c:pt>
                <c:pt idx="22205">
                  <c:v>66416</c:v>
                </c:pt>
                <c:pt idx="22206">
                  <c:v>66419</c:v>
                </c:pt>
                <c:pt idx="22207">
                  <c:v>66422</c:v>
                </c:pt>
                <c:pt idx="22208">
                  <c:v>66425</c:v>
                </c:pt>
                <c:pt idx="22209">
                  <c:v>66428</c:v>
                </c:pt>
                <c:pt idx="22210">
                  <c:v>66431</c:v>
                </c:pt>
                <c:pt idx="22211">
                  <c:v>66434</c:v>
                </c:pt>
                <c:pt idx="22212">
                  <c:v>66437</c:v>
                </c:pt>
                <c:pt idx="22213">
                  <c:v>66440</c:v>
                </c:pt>
                <c:pt idx="22214">
                  <c:v>66443</c:v>
                </c:pt>
                <c:pt idx="22215">
                  <c:v>66446</c:v>
                </c:pt>
                <c:pt idx="22216">
                  <c:v>66449</c:v>
                </c:pt>
                <c:pt idx="22217">
                  <c:v>66452</c:v>
                </c:pt>
                <c:pt idx="22218">
                  <c:v>66455</c:v>
                </c:pt>
                <c:pt idx="22219">
                  <c:v>66458</c:v>
                </c:pt>
                <c:pt idx="22220">
                  <c:v>66461</c:v>
                </c:pt>
                <c:pt idx="22221">
                  <c:v>66464</c:v>
                </c:pt>
                <c:pt idx="22222">
                  <c:v>66467</c:v>
                </c:pt>
                <c:pt idx="22223">
                  <c:v>66470</c:v>
                </c:pt>
                <c:pt idx="22224">
                  <c:v>66473</c:v>
                </c:pt>
                <c:pt idx="22225">
                  <c:v>66476</c:v>
                </c:pt>
                <c:pt idx="22226">
                  <c:v>66479</c:v>
                </c:pt>
                <c:pt idx="22227">
                  <c:v>66482</c:v>
                </c:pt>
                <c:pt idx="22228">
                  <c:v>66485</c:v>
                </c:pt>
                <c:pt idx="22229">
                  <c:v>66488</c:v>
                </c:pt>
                <c:pt idx="22230">
                  <c:v>66491</c:v>
                </c:pt>
                <c:pt idx="22231">
                  <c:v>66494</c:v>
                </c:pt>
                <c:pt idx="22232">
                  <c:v>66497</c:v>
                </c:pt>
                <c:pt idx="22233">
                  <c:v>66500</c:v>
                </c:pt>
                <c:pt idx="22234">
                  <c:v>66503</c:v>
                </c:pt>
                <c:pt idx="22235">
                  <c:v>66506</c:v>
                </c:pt>
                <c:pt idx="22236">
                  <c:v>66509</c:v>
                </c:pt>
                <c:pt idx="22237">
                  <c:v>66512</c:v>
                </c:pt>
                <c:pt idx="22238">
                  <c:v>66515</c:v>
                </c:pt>
                <c:pt idx="22239">
                  <c:v>66518</c:v>
                </c:pt>
                <c:pt idx="22240">
                  <c:v>66521</c:v>
                </c:pt>
                <c:pt idx="22241">
                  <c:v>66524</c:v>
                </c:pt>
                <c:pt idx="22242">
                  <c:v>66527</c:v>
                </c:pt>
                <c:pt idx="22243">
                  <c:v>66530</c:v>
                </c:pt>
                <c:pt idx="22244">
                  <c:v>66533</c:v>
                </c:pt>
                <c:pt idx="22245">
                  <c:v>66536</c:v>
                </c:pt>
                <c:pt idx="22246">
                  <c:v>66539</c:v>
                </c:pt>
                <c:pt idx="22247">
                  <c:v>66542</c:v>
                </c:pt>
                <c:pt idx="22248">
                  <c:v>66545</c:v>
                </c:pt>
                <c:pt idx="22249">
                  <c:v>66548</c:v>
                </c:pt>
                <c:pt idx="22250">
                  <c:v>66551</c:v>
                </c:pt>
                <c:pt idx="22251">
                  <c:v>66554</c:v>
                </c:pt>
                <c:pt idx="22252">
                  <c:v>66557</c:v>
                </c:pt>
                <c:pt idx="22253">
                  <c:v>66560</c:v>
                </c:pt>
                <c:pt idx="22254">
                  <c:v>66563</c:v>
                </c:pt>
                <c:pt idx="22255">
                  <c:v>66566</c:v>
                </c:pt>
                <c:pt idx="22256">
                  <c:v>66569</c:v>
                </c:pt>
                <c:pt idx="22257">
                  <c:v>66572</c:v>
                </c:pt>
                <c:pt idx="22258">
                  <c:v>66575</c:v>
                </c:pt>
                <c:pt idx="22259">
                  <c:v>66578</c:v>
                </c:pt>
                <c:pt idx="22260">
                  <c:v>66581</c:v>
                </c:pt>
                <c:pt idx="22261">
                  <c:v>66584</c:v>
                </c:pt>
                <c:pt idx="22262">
                  <c:v>66587</c:v>
                </c:pt>
                <c:pt idx="22263">
                  <c:v>66590</c:v>
                </c:pt>
                <c:pt idx="22264">
                  <c:v>66593</c:v>
                </c:pt>
                <c:pt idx="22265">
                  <c:v>66596</c:v>
                </c:pt>
                <c:pt idx="22266">
                  <c:v>66599</c:v>
                </c:pt>
                <c:pt idx="22267">
                  <c:v>66602</c:v>
                </c:pt>
                <c:pt idx="22268">
                  <c:v>66605</c:v>
                </c:pt>
                <c:pt idx="22269">
                  <c:v>66608</c:v>
                </c:pt>
                <c:pt idx="22270">
                  <c:v>66611</c:v>
                </c:pt>
                <c:pt idx="22271">
                  <c:v>66614</c:v>
                </c:pt>
                <c:pt idx="22272">
                  <c:v>66617</c:v>
                </c:pt>
                <c:pt idx="22273">
                  <c:v>66620</c:v>
                </c:pt>
                <c:pt idx="22274">
                  <c:v>66623</c:v>
                </c:pt>
                <c:pt idx="22275">
                  <c:v>66626</c:v>
                </c:pt>
                <c:pt idx="22276">
                  <c:v>66629</c:v>
                </c:pt>
                <c:pt idx="22277">
                  <c:v>66632</c:v>
                </c:pt>
                <c:pt idx="22278">
                  <c:v>66635</c:v>
                </c:pt>
                <c:pt idx="22279">
                  <c:v>66638</c:v>
                </c:pt>
                <c:pt idx="22280">
                  <c:v>66641</c:v>
                </c:pt>
                <c:pt idx="22281">
                  <c:v>66644</c:v>
                </c:pt>
                <c:pt idx="22282">
                  <c:v>66647</c:v>
                </c:pt>
                <c:pt idx="22283">
                  <c:v>66650</c:v>
                </c:pt>
                <c:pt idx="22284">
                  <c:v>66653</c:v>
                </c:pt>
                <c:pt idx="22285">
                  <c:v>66656</c:v>
                </c:pt>
                <c:pt idx="22286">
                  <c:v>66659</c:v>
                </c:pt>
                <c:pt idx="22287">
                  <c:v>66662</c:v>
                </c:pt>
                <c:pt idx="22288">
                  <c:v>66665</c:v>
                </c:pt>
                <c:pt idx="22289">
                  <c:v>66668</c:v>
                </c:pt>
                <c:pt idx="22290">
                  <c:v>66671</c:v>
                </c:pt>
                <c:pt idx="22291">
                  <c:v>66674</c:v>
                </c:pt>
                <c:pt idx="22292">
                  <c:v>66677</c:v>
                </c:pt>
                <c:pt idx="22293">
                  <c:v>66680</c:v>
                </c:pt>
                <c:pt idx="22294">
                  <c:v>66683</c:v>
                </c:pt>
                <c:pt idx="22295">
                  <c:v>66686</c:v>
                </c:pt>
                <c:pt idx="22296">
                  <c:v>66689</c:v>
                </c:pt>
                <c:pt idx="22297">
                  <c:v>66692</c:v>
                </c:pt>
                <c:pt idx="22298">
                  <c:v>66695</c:v>
                </c:pt>
                <c:pt idx="22299">
                  <c:v>66698</c:v>
                </c:pt>
                <c:pt idx="22300">
                  <c:v>66701</c:v>
                </c:pt>
                <c:pt idx="22301">
                  <c:v>66704</c:v>
                </c:pt>
                <c:pt idx="22302">
                  <c:v>66707</c:v>
                </c:pt>
                <c:pt idx="22303">
                  <c:v>66710</c:v>
                </c:pt>
                <c:pt idx="22304">
                  <c:v>66713</c:v>
                </c:pt>
                <c:pt idx="22305">
                  <c:v>66716</c:v>
                </c:pt>
                <c:pt idx="22306">
                  <c:v>66719</c:v>
                </c:pt>
                <c:pt idx="22307">
                  <c:v>66722</c:v>
                </c:pt>
                <c:pt idx="22308">
                  <c:v>66725</c:v>
                </c:pt>
                <c:pt idx="22309">
                  <c:v>66728</c:v>
                </c:pt>
                <c:pt idx="22310">
                  <c:v>66731</c:v>
                </c:pt>
                <c:pt idx="22311">
                  <c:v>66734</c:v>
                </c:pt>
                <c:pt idx="22312">
                  <c:v>66737</c:v>
                </c:pt>
                <c:pt idx="22313">
                  <c:v>66740</c:v>
                </c:pt>
                <c:pt idx="22314">
                  <c:v>66743</c:v>
                </c:pt>
                <c:pt idx="22315">
                  <c:v>66746</c:v>
                </c:pt>
                <c:pt idx="22316">
                  <c:v>66749</c:v>
                </c:pt>
                <c:pt idx="22317">
                  <c:v>66752</c:v>
                </c:pt>
                <c:pt idx="22318">
                  <c:v>66755</c:v>
                </c:pt>
                <c:pt idx="22319">
                  <c:v>66758</c:v>
                </c:pt>
                <c:pt idx="22320">
                  <c:v>66761</c:v>
                </c:pt>
                <c:pt idx="22321">
                  <c:v>66764</c:v>
                </c:pt>
                <c:pt idx="22322">
                  <c:v>66767</c:v>
                </c:pt>
                <c:pt idx="22323">
                  <c:v>66770</c:v>
                </c:pt>
                <c:pt idx="22324">
                  <c:v>66773</c:v>
                </c:pt>
                <c:pt idx="22325">
                  <c:v>66776</c:v>
                </c:pt>
                <c:pt idx="22326">
                  <c:v>66779</c:v>
                </c:pt>
                <c:pt idx="22327">
                  <c:v>66782</c:v>
                </c:pt>
                <c:pt idx="22328">
                  <c:v>66785</c:v>
                </c:pt>
                <c:pt idx="22329">
                  <c:v>66788</c:v>
                </c:pt>
                <c:pt idx="22330">
                  <c:v>66791</c:v>
                </c:pt>
                <c:pt idx="22331">
                  <c:v>66794</c:v>
                </c:pt>
                <c:pt idx="22332">
                  <c:v>66797</c:v>
                </c:pt>
                <c:pt idx="22333">
                  <c:v>66800</c:v>
                </c:pt>
                <c:pt idx="22334">
                  <c:v>66803</c:v>
                </c:pt>
                <c:pt idx="22335">
                  <c:v>66806</c:v>
                </c:pt>
                <c:pt idx="22336">
                  <c:v>66809</c:v>
                </c:pt>
                <c:pt idx="22337">
                  <c:v>66812</c:v>
                </c:pt>
                <c:pt idx="22338">
                  <c:v>66815</c:v>
                </c:pt>
                <c:pt idx="22339">
                  <c:v>66818</c:v>
                </c:pt>
                <c:pt idx="22340">
                  <c:v>66821</c:v>
                </c:pt>
                <c:pt idx="22341">
                  <c:v>66824</c:v>
                </c:pt>
                <c:pt idx="22342">
                  <c:v>66827</c:v>
                </c:pt>
                <c:pt idx="22343">
                  <c:v>66830</c:v>
                </c:pt>
                <c:pt idx="22344">
                  <c:v>66833</c:v>
                </c:pt>
                <c:pt idx="22345">
                  <c:v>66836</c:v>
                </c:pt>
                <c:pt idx="22346">
                  <c:v>66839</c:v>
                </c:pt>
                <c:pt idx="22347">
                  <c:v>66842</c:v>
                </c:pt>
                <c:pt idx="22348">
                  <c:v>66845</c:v>
                </c:pt>
                <c:pt idx="22349">
                  <c:v>66848</c:v>
                </c:pt>
                <c:pt idx="22350">
                  <c:v>66851</c:v>
                </c:pt>
                <c:pt idx="22351">
                  <c:v>66854</c:v>
                </c:pt>
                <c:pt idx="22352">
                  <c:v>66857</c:v>
                </c:pt>
                <c:pt idx="22353">
                  <c:v>66860</c:v>
                </c:pt>
                <c:pt idx="22354">
                  <c:v>66863</c:v>
                </c:pt>
                <c:pt idx="22355">
                  <c:v>66866</c:v>
                </c:pt>
                <c:pt idx="22356">
                  <c:v>66869</c:v>
                </c:pt>
                <c:pt idx="22357">
                  <c:v>66872</c:v>
                </c:pt>
                <c:pt idx="22358">
                  <c:v>66875</c:v>
                </c:pt>
                <c:pt idx="22359">
                  <c:v>66878</c:v>
                </c:pt>
                <c:pt idx="22360">
                  <c:v>66881</c:v>
                </c:pt>
                <c:pt idx="22361">
                  <c:v>66884</c:v>
                </c:pt>
                <c:pt idx="22362">
                  <c:v>66887</c:v>
                </c:pt>
                <c:pt idx="22363">
                  <c:v>66890</c:v>
                </c:pt>
                <c:pt idx="22364">
                  <c:v>66893</c:v>
                </c:pt>
                <c:pt idx="22365">
                  <c:v>66896</c:v>
                </c:pt>
                <c:pt idx="22366">
                  <c:v>66899</c:v>
                </c:pt>
                <c:pt idx="22367">
                  <c:v>66902</c:v>
                </c:pt>
                <c:pt idx="22368">
                  <c:v>66905</c:v>
                </c:pt>
                <c:pt idx="22369">
                  <c:v>66908</c:v>
                </c:pt>
                <c:pt idx="22370">
                  <c:v>66911</c:v>
                </c:pt>
                <c:pt idx="22371">
                  <c:v>66914</c:v>
                </c:pt>
                <c:pt idx="22372">
                  <c:v>66917</c:v>
                </c:pt>
                <c:pt idx="22373">
                  <c:v>66920</c:v>
                </c:pt>
                <c:pt idx="22374">
                  <c:v>66923</c:v>
                </c:pt>
                <c:pt idx="22375">
                  <c:v>66926</c:v>
                </c:pt>
                <c:pt idx="22376">
                  <c:v>66929</c:v>
                </c:pt>
                <c:pt idx="22377">
                  <c:v>66932</c:v>
                </c:pt>
                <c:pt idx="22378">
                  <c:v>66935</c:v>
                </c:pt>
                <c:pt idx="22379">
                  <c:v>66938</c:v>
                </c:pt>
                <c:pt idx="22380">
                  <c:v>66941</c:v>
                </c:pt>
                <c:pt idx="22381">
                  <c:v>66944</c:v>
                </c:pt>
                <c:pt idx="22382">
                  <c:v>66947</c:v>
                </c:pt>
                <c:pt idx="22383">
                  <c:v>66950</c:v>
                </c:pt>
                <c:pt idx="22384">
                  <c:v>66953</c:v>
                </c:pt>
                <c:pt idx="22385">
                  <c:v>66956</c:v>
                </c:pt>
                <c:pt idx="22386">
                  <c:v>66959</c:v>
                </c:pt>
                <c:pt idx="22387">
                  <c:v>66962</c:v>
                </c:pt>
                <c:pt idx="22388">
                  <c:v>66965</c:v>
                </c:pt>
                <c:pt idx="22389">
                  <c:v>66968</c:v>
                </c:pt>
                <c:pt idx="22390">
                  <c:v>66971</c:v>
                </c:pt>
                <c:pt idx="22391">
                  <c:v>66974</c:v>
                </c:pt>
                <c:pt idx="22392">
                  <c:v>66977</c:v>
                </c:pt>
                <c:pt idx="22393">
                  <c:v>66980</c:v>
                </c:pt>
                <c:pt idx="22394">
                  <c:v>66983</c:v>
                </c:pt>
                <c:pt idx="22395">
                  <c:v>66986</c:v>
                </c:pt>
                <c:pt idx="22396">
                  <c:v>66989</c:v>
                </c:pt>
                <c:pt idx="22397">
                  <c:v>66992</c:v>
                </c:pt>
                <c:pt idx="22398">
                  <c:v>66995</c:v>
                </c:pt>
                <c:pt idx="22399">
                  <c:v>66998</c:v>
                </c:pt>
                <c:pt idx="22400">
                  <c:v>67001</c:v>
                </c:pt>
                <c:pt idx="22401">
                  <c:v>67004</c:v>
                </c:pt>
                <c:pt idx="22402">
                  <c:v>67007</c:v>
                </c:pt>
                <c:pt idx="22403">
                  <c:v>67010</c:v>
                </c:pt>
                <c:pt idx="22404">
                  <c:v>67013</c:v>
                </c:pt>
                <c:pt idx="22405">
                  <c:v>67016</c:v>
                </c:pt>
                <c:pt idx="22406">
                  <c:v>67019</c:v>
                </c:pt>
                <c:pt idx="22407">
                  <c:v>67022</c:v>
                </c:pt>
                <c:pt idx="22408">
                  <c:v>67025</c:v>
                </c:pt>
                <c:pt idx="22409">
                  <c:v>67028</c:v>
                </c:pt>
                <c:pt idx="22410">
                  <c:v>67031</c:v>
                </c:pt>
                <c:pt idx="22411">
                  <c:v>67034</c:v>
                </c:pt>
                <c:pt idx="22412">
                  <c:v>67037</c:v>
                </c:pt>
                <c:pt idx="22413">
                  <c:v>67040</c:v>
                </c:pt>
                <c:pt idx="22414">
                  <c:v>67043</c:v>
                </c:pt>
                <c:pt idx="22415">
                  <c:v>67046</c:v>
                </c:pt>
                <c:pt idx="22416">
                  <c:v>67049</c:v>
                </c:pt>
                <c:pt idx="22417">
                  <c:v>67052</c:v>
                </c:pt>
                <c:pt idx="22418">
                  <c:v>67055</c:v>
                </c:pt>
                <c:pt idx="22419">
                  <c:v>67058</c:v>
                </c:pt>
                <c:pt idx="22420">
                  <c:v>67061</c:v>
                </c:pt>
                <c:pt idx="22421">
                  <c:v>67064</c:v>
                </c:pt>
                <c:pt idx="22422">
                  <c:v>67067</c:v>
                </c:pt>
                <c:pt idx="22423">
                  <c:v>67070</c:v>
                </c:pt>
                <c:pt idx="22424">
                  <c:v>67073</c:v>
                </c:pt>
                <c:pt idx="22425">
                  <c:v>67076</c:v>
                </c:pt>
                <c:pt idx="22426">
                  <c:v>67079</c:v>
                </c:pt>
                <c:pt idx="22427">
                  <c:v>67082</c:v>
                </c:pt>
                <c:pt idx="22428">
                  <c:v>67085</c:v>
                </c:pt>
                <c:pt idx="22429">
                  <c:v>67088</c:v>
                </c:pt>
                <c:pt idx="22430">
                  <c:v>67091</c:v>
                </c:pt>
                <c:pt idx="22431">
                  <c:v>67094</c:v>
                </c:pt>
                <c:pt idx="22432">
                  <c:v>67097</c:v>
                </c:pt>
                <c:pt idx="22433">
                  <c:v>67100</c:v>
                </c:pt>
                <c:pt idx="22434">
                  <c:v>67103</c:v>
                </c:pt>
                <c:pt idx="22435">
                  <c:v>67106</c:v>
                </c:pt>
                <c:pt idx="22436">
                  <c:v>67109</c:v>
                </c:pt>
                <c:pt idx="22437">
                  <c:v>67112</c:v>
                </c:pt>
                <c:pt idx="22438">
                  <c:v>67115</c:v>
                </c:pt>
                <c:pt idx="22439">
                  <c:v>67118</c:v>
                </c:pt>
                <c:pt idx="22440">
                  <c:v>67121</c:v>
                </c:pt>
                <c:pt idx="22441">
                  <c:v>67124</c:v>
                </c:pt>
                <c:pt idx="22442">
                  <c:v>67127</c:v>
                </c:pt>
                <c:pt idx="22443">
                  <c:v>67130</c:v>
                </c:pt>
                <c:pt idx="22444">
                  <c:v>67133</c:v>
                </c:pt>
                <c:pt idx="22445">
                  <c:v>67136</c:v>
                </c:pt>
                <c:pt idx="22446">
                  <c:v>67139</c:v>
                </c:pt>
                <c:pt idx="22447">
                  <c:v>67142</c:v>
                </c:pt>
                <c:pt idx="22448">
                  <c:v>67145</c:v>
                </c:pt>
                <c:pt idx="22449">
                  <c:v>67148</c:v>
                </c:pt>
                <c:pt idx="22450">
                  <c:v>67151</c:v>
                </c:pt>
                <c:pt idx="22451">
                  <c:v>67154</c:v>
                </c:pt>
                <c:pt idx="22452">
                  <c:v>67157</c:v>
                </c:pt>
                <c:pt idx="22453">
                  <c:v>67160</c:v>
                </c:pt>
                <c:pt idx="22454">
                  <c:v>67163</c:v>
                </c:pt>
                <c:pt idx="22455">
                  <c:v>67166</c:v>
                </c:pt>
                <c:pt idx="22456">
                  <c:v>67169</c:v>
                </c:pt>
                <c:pt idx="22457">
                  <c:v>67172</c:v>
                </c:pt>
                <c:pt idx="22458">
                  <c:v>67175</c:v>
                </c:pt>
                <c:pt idx="22459">
                  <c:v>67178</c:v>
                </c:pt>
                <c:pt idx="22460">
                  <c:v>67181</c:v>
                </c:pt>
                <c:pt idx="22461">
                  <c:v>67184</c:v>
                </c:pt>
                <c:pt idx="22462">
                  <c:v>67187</c:v>
                </c:pt>
                <c:pt idx="22463">
                  <c:v>67190</c:v>
                </c:pt>
                <c:pt idx="22464">
                  <c:v>67193</c:v>
                </c:pt>
                <c:pt idx="22465">
                  <c:v>67196</c:v>
                </c:pt>
                <c:pt idx="22466">
                  <c:v>67199</c:v>
                </c:pt>
                <c:pt idx="22467">
                  <c:v>67202</c:v>
                </c:pt>
                <c:pt idx="22468">
                  <c:v>67205</c:v>
                </c:pt>
                <c:pt idx="22469">
                  <c:v>67208</c:v>
                </c:pt>
                <c:pt idx="22470">
                  <c:v>67211</c:v>
                </c:pt>
                <c:pt idx="22471">
                  <c:v>67214</c:v>
                </c:pt>
                <c:pt idx="22472">
                  <c:v>67217</c:v>
                </c:pt>
                <c:pt idx="22473">
                  <c:v>67220</c:v>
                </c:pt>
                <c:pt idx="22474">
                  <c:v>67223</c:v>
                </c:pt>
                <c:pt idx="22475">
                  <c:v>67226</c:v>
                </c:pt>
                <c:pt idx="22476">
                  <c:v>67229</c:v>
                </c:pt>
                <c:pt idx="22477">
                  <c:v>67232</c:v>
                </c:pt>
                <c:pt idx="22478">
                  <c:v>67235</c:v>
                </c:pt>
                <c:pt idx="22479">
                  <c:v>67238</c:v>
                </c:pt>
                <c:pt idx="22480">
                  <c:v>67241</c:v>
                </c:pt>
                <c:pt idx="22481">
                  <c:v>67244</c:v>
                </c:pt>
                <c:pt idx="22482">
                  <c:v>67247</c:v>
                </c:pt>
                <c:pt idx="22483">
                  <c:v>67250</c:v>
                </c:pt>
                <c:pt idx="22484">
                  <c:v>67253</c:v>
                </c:pt>
                <c:pt idx="22485">
                  <c:v>67256</c:v>
                </c:pt>
                <c:pt idx="22486">
                  <c:v>67259</c:v>
                </c:pt>
                <c:pt idx="22487">
                  <c:v>67262</c:v>
                </c:pt>
                <c:pt idx="22488">
                  <c:v>67265</c:v>
                </c:pt>
                <c:pt idx="22489">
                  <c:v>67268</c:v>
                </c:pt>
                <c:pt idx="22490">
                  <c:v>67271</c:v>
                </c:pt>
                <c:pt idx="22491">
                  <c:v>67274</c:v>
                </c:pt>
                <c:pt idx="22492">
                  <c:v>67277</c:v>
                </c:pt>
                <c:pt idx="22493">
                  <c:v>67280</c:v>
                </c:pt>
                <c:pt idx="22494">
                  <c:v>67283</c:v>
                </c:pt>
                <c:pt idx="22495">
                  <c:v>67286</c:v>
                </c:pt>
                <c:pt idx="22496">
                  <c:v>67289</c:v>
                </c:pt>
                <c:pt idx="22497">
                  <c:v>67292</c:v>
                </c:pt>
                <c:pt idx="22498">
                  <c:v>67295</c:v>
                </c:pt>
                <c:pt idx="22499">
                  <c:v>67298</c:v>
                </c:pt>
                <c:pt idx="22500">
                  <c:v>67301</c:v>
                </c:pt>
                <c:pt idx="22501">
                  <c:v>67304</c:v>
                </c:pt>
                <c:pt idx="22502">
                  <c:v>67307</c:v>
                </c:pt>
                <c:pt idx="22503">
                  <c:v>67310</c:v>
                </c:pt>
                <c:pt idx="22504">
                  <c:v>67313</c:v>
                </c:pt>
                <c:pt idx="22505">
                  <c:v>67316</c:v>
                </c:pt>
                <c:pt idx="22506">
                  <c:v>67319</c:v>
                </c:pt>
                <c:pt idx="22507">
                  <c:v>67322</c:v>
                </c:pt>
                <c:pt idx="22508">
                  <c:v>67325</c:v>
                </c:pt>
                <c:pt idx="22509">
                  <c:v>67328</c:v>
                </c:pt>
                <c:pt idx="22510">
                  <c:v>67331</c:v>
                </c:pt>
                <c:pt idx="22511">
                  <c:v>67334</c:v>
                </c:pt>
                <c:pt idx="22512">
                  <c:v>67337</c:v>
                </c:pt>
                <c:pt idx="22513">
                  <c:v>67340</c:v>
                </c:pt>
                <c:pt idx="22514">
                  <c:v>67343</c:v>
                </c:pt>
                <c:pt idx="22515">
                  <c:v>67346</c:v>
                </c:pt>
                <c:pt idx="22516">
                  <c:v>67349</c:v>
                </c:pt>
                <c:pt idx="22517">
                  <c:v>67352</c:v>
                </c:pt>
                <c:pt idx="22518">
                  <c:v>67355</c:v>
                </c:pt>
                <c:pt idx="22519">
                  <c:v>67358</c:v>
                </c:pt>
                <c:pt idx="22520">
                  <c:v>67361</c:v>
                </c:pt>
                <c:pt idx="22521">
                  <c:v>67364</c:v>
                </c:pt>
                <c:pt idx="22522">
                  <c:v>67367</c:v>
                </c:pt>
                <c:pt idx="22523">
                  <c:v>67370</c:v>
                </c:pt>
                <c:pt idx="22524">
                  <c:v>67373</c:v>
                </c:pt>
                <c:pt idx="22525">
                  <c:v>67376</c:v>
                </c:pt>
                <c:pt idx="22526">
                  <c:v>67379</c:v>
                </c:pt>
                <c:pt idx="22527">
                  <c:v>67382</c:v>
                </c:pt>
                <c:pt idx="22528">
                  <c:v>67385</c:v>
                </c:pt>
                <c:pt idx="22529">
                  <c:v>67388</c:v>
                </c:pt>
                <c:pt idx="22530">
                  <c:v>67391</c:v>
                </c:pt>
                <c:pt idx="22531">
                  <c:v>67394</c:v>
                </c:pt>
                <c:pt idx="22532">
                  <c:v>67397</c:v>
                </c:pt>
                <c:pt idx="22533">
                  <c:v>67400</c:v>
                </c:pt>
                <c:pt idx="22534">
                  <c:v>67403</c:v>
                </c:pt>
                <c:pt idx="22535">
                  <c:v>67406</c:v>
                </c:pt>
                <c:pt idx="22536">
                  <c:v>67409</c:v>
                </c:pt>
                <c:pt idx="22537">
                  <c:v>67412</c:v>
                </c:pt>
                <c:pt idx="22538">
                  <c:v>67415</c:v>
                </c:pt>
                <c:pt idx="22539">
                  <c:v>67418</c:v>
                </c:pt>
                <c:pt idx="22540">
                  <c:v>67421</c:v>
                </c:pt>
                <c:pt idx="22541">
                  <c:v>67424</c:v>
                </c:pt>
                <c:pt idx="22542">
                  <c:v>67427</c:v>
                </c:pt>
                <c:pt idx="22543">
                  <c:v>67430</c:v>
                </c:pt>
                <c:pt idx="22544">
                  <c:v>67433</c:v>
                </c:pt>
                <c:pt idx="22545">
                  <c:v>67436</c:v>
                </c:pt>
                <c:pt idx="22546">
                  <c:v>67439</c:v>
                </c:pt>
                <c:pt idx="22547">
                  <c:v>67442</c:v>
                </c:pt>
                <c:pt idx="22548">
                  <c:v>67445</c:v>
                </c:pt>
                <c:pt idx="22549">
                  <c:v>67448</c:v>
                </c:pt>
                <c:pt idx="22550">
                  <c:v>67451</c:v>
                </c:pt>
                <c:pt idx="22551">
                  <c:v>67454</c:v>
                </c:pt>
                <c:pt idx="22552">
                  <c:v>67457</c:v>
                </c:pt>
                <c:pt idx="22553">
                  <c:v>67460</c:v>
                </c:pt>
                <c:pt idx="22554">
                  <c:v>67463</c:v>
                </c:pt>
                <c:pt idx="22555">
                  <c:v>67466</c:v>
                </c:pt>
                <c:pt idx="22556">
                  <c:v>67469</c:v>
                </c:pt>
                <c:pt idx="22557">
                  <c:v>67472</c:v>
                </c:pt>
                <c:pt idx="22558">
                  <c:v>67475</c:v>
                </c:pt>
                <c:pt idx="22559">
                  <c:v>67478</c:v>
                </c:pt>
                <c:pt idx="22560">
                  <c:v>67481</c:v>
                </c:pt>
                <c:pt idx="22561">
                  <c:v>67484</c:v>
                </c:pt>
                <c:pt idx="22562">
                  <c:v>67487</c:v>
                </c:pt>
                <c:pt idx="22563">
                  <c:v>67490</c:v>
                </c:pt>
                <c:pt idx="22564">
                  <c:v>67493</c:v>
                </c:pt>
                <c:pt idx="22565">
                  <c:v>67496</c:v>
                </c:pt>
                <c:pt idx="22566">
                  <c:v>67499</c:v>
                </c:pt>
                <c:pt idx="22567">
                  <c:v>67502</c:v>
                </c:pt>
                <c:pt idx="22568">
                  <c:v>67505</c:v>
                </c:pt>
                <c:pt idx="22569">
                  <c:v>67508</c:v>
                </c:pt>
                <c:pt idx="22570">
                  <c:v>67511</c:v>
                </c:pt>
                <c:pt idx="22571">
                  <c:v>67514</c:v>
                </c:pt>
                <c:pt idx="22572">
                  <c:v>67517</c:v>
                </c:pt>
                <c:pt idx="22573">
                  <c:v>67520</c:v>
                </c:pt>
                <c:pt idx="22574">
                  <c:v>67523</c:v>
                </c:pt>
                <c:pt idx="22575">
                  <c:v>67526</c:v>
                </c:pt>
                <c:pt idx="22576">
                  <c:v>67529</c:v>
                </c:pt>
                <c:pt idx="22577">
                  <c:v>67532</c:v>
                </c:pt>
                <c:pt idx="22578">
                  <c:v>67535</c:v>
                </c:pt>
                <c:pt idx="22579">
                  <c:v>67538</c:v>
                </c:pt>
                <c:pt idx="22580">
                  <c:v>67541</c:v>
                </c:pt>
                <c:pt idx="22581">
                  <c:v>67544</c:v>
                </c:pt>
                <c:pt idx="22582">
                  <c:v>67547</c:v>
                </c:pt>
                <c:pt idx="22583">
                  <c:v>67550</c:v>
                </c:pt>
                <c:pt idx="22584">
                  <c:v>67553</c:v>
                </c:pt>
                <c:pt idx="22585">
                  <c:v>67556</c:v>
                </c:pt>
                <c:pt idx="22586">
                  <c:v>67559</c:v>
                </c:pt>
                <c:pt idx="22587">
                  <c:v>67562</c:v>
                </c:pt>
                <c:pt idx="22588">
                  <c:v>67565</c:v>
                </c:pt>
                <c:pt idx="22589">
                  <c:v>67568</c:v>
                </c:pt>
                <c:pt idx="22590">
                  <c:v>67571</c:v>
                </c:pt>
                <c:pt idx="22591">
                  <c:v>67574</c:v>
                </c:pt>
                <c:pt idx="22592">
                  <c:v>67577</c:v>
                </c:pt>
                <c:pt idx="22593">
                  <c:v>67580</c:v>
                </c:pt>
                <c:pt idx="22594">
                  <c:v>67583</c:v>
                </c:pt>
                <c:pt idx="22595">
                  <c:v>67586</c:v>
                </c:pt>
                <c:pt idx="22596">
                  <c:v>67589</c:v>
                </c:pt>
                <c:pt idx="22597">
                  <c:v>67592</c:v>
                </c:pt>
                <c:pt idx="22598">
                  <c:v>67595</c:v>
                </c:pt>
                <c:pt idx="22599">
                  <c:v>67598</c:v>
                </c:pt>
                <c:pt idx="22600">
                  <c:v>67601</c:v>
                </c:pt>
                <c:pt idx="22601">
                  <c:v>67604</c:v>
                </c:pt>
                <c:pt idx="22602">
                  <c:v>67607</c:v>
                </c:pt>
                <c:pt idx="22603">
                  <c:v>67610</c:v>
                </c:pt>
                <c:pt idx="22604">
                  <c:v>67613</c:v>
                </c:pt>
                <c:pt idx="22605">
                  <c:v>67616</c:v>
                </c:pt>
                <c:pt idx="22606">
                  <c:v>67619</c:v>
                </c:pt>
                <c:pt idx="22607">
                  <c:v>67622</c:v>
                </c:pt>
                <c:pt idx="22608">
                  <c:v>67625</c:v>
                </c:pt>
                <c:pt idx="22609">
                  <c:v>67628</c:v>
                </c:pt>
                <c:pt idx="22610">
                  <c:v>67631</c:v>
                </c:pt>
                <c:pt idx="22611">
                  <c:v>67634</c:v>
                </c:pt>
                <c:pt idx="22612">
                  <c:v>67637</c:v>
                </c:pt>
                <c:pt idx="22613">
                  <c:v>67640</c:v>
                </c:pt>
                <c:pt idx="22614">
                  <c:v>67643</c:v>
                </c:pt>
                <c:pt idx="22615">
                  <c:v>67646</c:v>
                </c:pt>
                <c:pt idx="22616">
                  <c:v>67649</c:v>
                </c:pt>
                <c:pt idx="22617">
                  <c:v>67652</c:v>
                </c:pt>
                <c:pt idx="22618">
                  <c:v>67655</c:v>
                </c:pt>
                <c:pt idx="22619">
                  <c:v>67658</c:v>
                </c:pt>
                <c:pt idx="22620">
                  <c:v>67661</c:v>
                </c:pt>
                <c:pt idx="22621">
                  <c:v>67664</c:v>
                </c:pt>
                <c:pt idx="22622">
                  <c:v>67667</c:v>
                </c:pt>
                <c:pt idx="22623">
                  <c:v>67670</c:v>
                </c:pt>
                <c:pt idx="22624">
                  <c:v>67673</c:v>
                </c:pt>
                <c:pt idx="22625">
                  <c:v>67676</c:v>
                </c:pt>
                <c:pt idx="22626">
                  <c:v>67679</c:v>
                </c:pt>
                <c:pt idx="22627">
                  <c:v>67682</c:v>
                </c:pt>
                <c:pt idx="22628">
                  <c:v>67685</c:v>
                </c:pt>
                <c:pt idx="22629">
                  <c:v>67688</c:v>
                </c:pt>
                <c:pt idx="22630">
                  <c:v>67691</c:v>
                </c:pt>
                <c:pt idx="22631">
                  <c:v>67694</c:v>
                </c:pt>
                <c:pt idx="22632">
                  <c:v>67697</c:v>
                </c:pt>
                <c:pt idx="22633">
                  <c:v>67700</c:v>
                </c:pt>
                <c:pt idx="22634">
                  <c:v>67703</c:v>
                </c:pt>
                <c:pt idx="22635">
                  <c:v>67706</c:v>
                </c:pt>
                <c:pt idx="22636">
                  <c:v>67709</c:v>
                </c:pt>
                <c:pt idx="22637">
                  <c:v>67712</c:v>
                </c:pt>
                <c:pt idx="22638">
                  <c:v>67715</c:v>
                </c:pt>
                <c:pt idx="22639">
                  <c:v>67718</c:v>
                </c:pt>
                <c:pt idx="22640">
                  <c:v>67721</c:v>
                </c:pt>
                <c:pt idx="22641">
                  <c:v>67724</c:v>
                </c:pt>
                <c:pt idx="22642">
                  <c:v>67727</c:v>
                </c:pt>
                <c:pt idx="22643">
                  <c:v>67730</c:v>
                </c:pt>
                <c:pt idx="22644">
                  <c:v>67733</c:v>
                </c:pt>
                <c:pt idx="22645">
                  <c:v>67736</c:v>
                </c:pt>
                <c:pt idx="22646">
                  <c:v>67739</c:v>
                </c:pt>
                <c:pt idx="22647">
                  <c:v>67742</c:v>
                </c:pt>
                <c:pt idx="22648">
                  <c:v>67745</c:v>
                </c:pt>
                <c:pt idx="22649">
                  <c:v>67748</c:v>
                </c:pt>
                <c:pt idx="22650">
                  <c:v>67751</c:v>
                </c:pt>
                <c:pt idx="22651">
                  <c:v>67754</c:v>
                </c:pt>
                <c:pt idx="22652">
                  <c:v>67757</c:v>
                </c:pt>
                <c:pt idx="22653">
                  <c:v>67760</c:v>
                </c:pt>
                <c:pt idx="22654">
                  <c:v>67763</c:v>
                </c:pt>
                <c:pt idx="22655">
                  <c:v>67766</c:v>
                </c:pt>
                <c:pt idx="22656">
                  <c:v>67769</c:v>
                </c:pt>
                <c:pt idx="22657">
                  <c:v>67772</c:v>
                </c:pt>
                <c:pt idx="22658">
                  <c:v>67775</c:v>
                </c:pt>
                <c:pt idx="22659">
                  <c:v>67778</c:v>
                </c:pt>
                <c:pt idx="22660">
                  <c:v>67781</c:v>
                </c:pt>
                <c:pt idx="22661">
                  <c:v>67784</c:v>
                </c:pt>
                <c:pt idx="22662">
                  <c:v>67787</c:v>
                </c:pt>
                <c:pt idx="22663">
                  <c:v>67790</c:v>
                </c:pt>
                <c:pt idx="22664">
                  <c:v>67793</c:v>
                </c:pt>
                <c:pt idx="22665">
                  <c:v>67796</c:v>
                </c:pt>
                <c:pt idx="22666">
                  <c:v>67799</c:v>
                </c:pt>
                <c:pt idx="22667">
                  <c:v>67802</c:v>
                </c:pt>
                <c:pt idx="22668">
                  <c:v>67805</c:v>
                </c:pt>
                <c:pt idx="22669">
                  <c:v>67808</c:v>
                </c:pt>
                <c:pt idx="22670">
                  <c:v>67811</c:v>
                </c:pt>
                <c:pt idx="22671">
                  <c:v>67814</c:v>
                </c:pt>
                <c:pt idx="22672">
                  <c:v>67817</c:v>
                </c:pt>
                <c:pt idx="22673">
                  <c:v>67820</c:v>
                </c:pt>
                <c:pt idx="22674">
                  <c:v>67823</c:v>
                </c:pt>
                <c:pt idx="22675">
                  <c:v>67826</c:v>
                </c:pt>
                <c:pt idx="22676">
                  <c:v>67829</c:v>
                </c:pt>
                <c:pt idx="22677">
                  <c:v>67832</c:v>
                </c:pt>
                <c:pt idx="22678">
                  <c:v>67835</c:v>
                </c:pt>
                <c:pt idx="22679">
                  <c:v>67838</c:v>
                </c:pt>
                <c:pt idx="22680">
                  <c:v>67841</c:v>
                </c:pt>
                <c:pt idx="22681">
                  <c:v>67844</c:v>
                </c:pt>
                <c:pt idx="22682">
                  <c:v>67847</c:v>
                </c:pt>
                <c:pt idx="22683">
                  <c:v>67850</c:v>
                </c:pt>
                <c:pt idx="22684">
                  <c:v>67853</c:v>
                </c:pt>
                <c:pt idx="22685">
                  <c:v>67856</c:v>
                </c:pt>
                <c:pt idx="22686">
                  <c:v>67859</c:v>
                </c:pt>
                <c:pt idx="22687">
                  <c:v>67862</c:v>
                </c:pt>
                <c:pt idx="22688">
                  <c:v>67865</c:v>
                </c:pt>
                <c:pt idx="22689">
                  <c:v>67868</c:v>
                </c:pt>
                <c:pt idx="22690">
                  <c:v>67871</c:v>
                </c:pt>
                <c:pt idx="22691">
                  <c:v>67874</c:v>
                </c:pt>
                <c:pt idx="22692">
                  <c:v>67877</c:v>
                </c:pt>
                <c:pt idx="22693">
                  <c:v>67880</c:v>
                </c:pt>
                <c:pt idx="22694">
                  <c:v>67883</c:v>
                </c:pt>
                <c:pt idx="22695">
                  <c:v>67886</c:v>
                </c:pt>
                <c:pt idx="22696">
                  <c:v>67889</c:v>
                </c:pt>
                <c:pt idx="22697">
                  <c:v>67892</c:v>
                </c:pt>
                <c:pt idx="22698">
                  <c:v>67895</c:v>
                </c:pt>
                <c:pt idx="22699">
                  <c:v>67898</c:v>
                </c:pt>
                <c:pt idx="22700">
                  <c:v>67901</c:v>
                </c:pt>
                <c:pt idx="22701">
                  <c:v>67904</c:v>
                </c:pt>
                <c:pt idx="22702">
                  <c:v>67907</c:v>
                </c:pt>
                <c:pt idx="22703">
                  <c:v>67910</c:v>
                </c:pt>
                <c:pt idx="22704">
                  <c:v>67913</c:v>
                </c:pt>
                <c:pt idx="22705">
                  <c:v>67916</c:v>
                </c:pt>
                <c:pt idx="22706">
                  <c:v>67919</c:v>
                </c:pt>
                <c:pt idx="22707">
                  <c:v>67922</c:v>
                </c:pt>
                <c:pt idx="22708">
                  <c:v>67925</c:v>
                </c:pt>
                <c:pt idx="22709">
                  <c:v>67928</c:v>
                </c:pt>
                <c:pt idx="22710">
                  <c:v>67931</c:v>
                </c:pt>
                <c:pt idx="22711">
                  <c:v>67934</c:v>
                </c:pt>
                <c:pt idx="22712">
                  <c:v>67937</c:v>
                </c:pt>
                <c:pt idx="22713">
                  <c:v>67940</c:v>
                </c:pt>
                <c:pt idx="22714">
                  <c:v>67943</c:v>
                </c:pt>
                <c:pt idx="22715">
                  <c:v>67946</c:v>
                </c:pt>
                <c:pt idx="22716">
                  <c:v>67949</c:v>
                </c:pt>
                <c:pt idx="22717">
                  <c:v>67952</c:v>
                </c:pt>
                <c:pt idx="22718">
                  <c:v>67955</c:v>
                </c:pt>
                <c:pt idx="22719">
                  <c:v>67958</c:v>
                </c:pt>
                <c:pt idx="22720">
                  <c:v>67961</c:v>
                </c:pt>
                <c:pt idx="22721">
                  <c:v>67964</c:v>
                </c:pt>
                <c:pt idx="22722">
                  <c:v>67967</c:v>
                </c:pt>
                <c:pt idx="22723">
                  <c:v>67970</c:v>
                </c:pt>
                <c:pt idx="22724">
                  <c:v>67973</c:v>
                </c:pt>
                <c:pt idx="22725">
                  <c:v>67976</c:v>
                </c:pt>
                <c:pt idx="22726">
                  <c:v>67979</c:v>
                </c:pt>
                <c:pt idx="22727">
                  <c:v>67982</c:v>
                </c:pt>
                <c:pt idx="22728">
                  <c:v>67985</c:v>
                </c:pt>
                <c:pt idx="22729">
                  <c:v>67988</c:v>
                </c:pt>
                <c:pt idx="22730">
                  <c:v>67991</c:v>
                </c:pt>
                <c:pt idx="22731">
                  <c:v>67994</c:v>
                </c:pt>
                <c:pt idx="22732">
                  <c:v>67997</c:v>
                </c:pt>
                <c:pt idx="22733">
                  <c:v>68000</c:v>
                </c:pt>
                <c:pt idx="22734">
                  <c:v>68003</c:v>
                </c:pt>
                <c:pt idx="22735">
                  <c:v>68006</c:v>
                </c:pt>
                <c:pt idx="22736">
                  <c:v>68009</c:v>
                </c:pt>
                <c:pt idx="22737">
                  <c:v>68012</c:v>
                </c:pt>
                <c:pt idx="22738">
                  <c:v>68015</c:v>
                </c:pt>
                <c:pt idx="22739">
                  <c:v>68018</c:v>
                </c:pt>
                <c:pt idx="22740">
                  <c:v>68021</c:v>
                </c:pt>
                <c:pt idx="22741">
                  <c:v>68024</c:v>
                </c:pt>
                <c:pt idx="22742">
                  <c:v>68027</c:v>
                </c:pt>
                <c:pt idx="22743">
                  <c:v>68030</c:v>
                </c:pt>
                <c:pt idx="22744">
                  <c:v>68033</c:v>
                </c:pt>
                <c:pt idx="22745">
                  <c:v>68036</c:v>
                </c:pt>
                <c:pt idx="22746">
                  <c:v>68039</c:v>
                </c:pt>
                <c:pt idx="22747">
                  <c:v>68042</c:v>
                </c:pt>
                <c:pt idx="22748">
                  <c:v>68045</c:v>
                </c:pt>
                <c:pt idx="22749">
                  <c:v>68048</c:v>
                </c:pt>
                <c:pt idx="22750">
                  <c:v>68051</c:v>
                </c:pt>
                <c:pt idx="22751">
                  <c:v>68054</c:v>
                </c:pt>
                <c:pt idx="22752">
                  <c:v>68057</c:v>
                </c:pt>
                <c:pt idx="22753">
                  <c:v>68060</c:v>
                </c:pt>
                <c:pt idx="22754">
                  <c:v>68063</c:v>
                </c:pt>
                <c:pt idx="22755">
                  <c:v>68066</c:v>
                </c:pt>
                <c:pt idx="22756">
                  <c:v>68069</c:v>
                </c:pt>
                <c:pt idx="22757">
                  <c:v>68072</c:v>
                </c:pt>
                <c:pt idx="22758">
                  <c:v>68075</c:v>
                </c:pt>
                <c:pt idx="22759">
                  <c:v>68078</c:v>
                </c:pt>
                <c:pt idx="22760">
                  <c:v>68081</c:v>
                </c:pt>
                <c:pt idx="22761">
                  <c:v>68084</c:v>
                </c:pt>
                <c:pt idx="22762">
                  <c:v>68087</c:v>
                </c:pt>
                <c:pt idx="22763">
                  <c:v>68090</c:v>
                </c:pt>
                <c:pt idx="22764">
                  <c:v>68093</c:v>
                </c:pt>
                <c:pt idx="22765">
                  <c:v>68096</c:v>
                </c:pt>
                <c:pt idx="22766">
                  <c:v>68099</c:v>
                </c:pt>
                <c:pt idx="22767">
                  <c:v>68102</c:v>
                </c:pt>
                <c:pt idx="22768">
                  <c:v>68105</c:v>
                </c:pt>
                <c:pt idx="22769">
                  <c:v>68108</c:v>
                </c:pt>
                <c:pt idx="22770">
                  <c:v>68111</c:v>
                </c:pt>
                <c:pt idx="22771">
                  <c:v>68114</c:v>
                </c:pt>
                <c:pt idx="22772">
                  <c:v>68117</c:v>
                </c:pt>
                <c:pt idx="22773">
                  <c:v>68120</c:v>
                </c:pt>
                <c:pt idx="22774">
                  <c:v>68123</c:v>
                </c:pt>
                <c:pt idx="22775">
                  <c:v>68126</c:v>
                </c:pt>
                <c:pt idx="22776">
                  <c:v>68129</c:v>
                </c:pt>
                <c:pt idx="22777">
                  <c:v>68132</c:v>
                </c:pt>
                <c:pt idx="22778">
                  <c:v>68135</c:v>
                </c:pt>
                <c:pt idx="22779">
                  <c:v>68138</c:v>
                </c:pt>
                <c:pt idx="22780">
                  <c:v>68141</c:v>
                </c:pt>
                <c:pt idx="22781">
                  <c:v>68144</c:v>
                </c:pt>
                <c:pt idx="22782">
                  <c:v>68147</c:v>
                </c:pt>
                <c:pt idx="22783">
                  <c:v>68150</c:v>
                </c:pt>
                <c:pt idx="22784">
                  <c:v>68153</c:v>
                </c:pt>
                <c:pt idx="22785">
                  <c:v>68156</c:v>
                </c:pt>
                <c:pt idx="22786">
                  <c:v>68159</c:v>
                </c:pt>
                <c:pt idx="22787">
                  <c:v>68162</c:v>
                </c:pt>
                <c:pt idx="22788">
                  <c:v>68165</c:v>
                </c:pt>
                <c:pt idx="22789">
                  <c:v>68168</c:v>
                </c:pt>
                <c:pt idx="22790">
                  <c:v>68171</c:v>
                </c:pt>
                <c:pt idx="22791">
                  <c:v>68174</c:v>
                </c:pt>
                <c:pt idx="22792">
                  <c:v>68177</c:v>
                </c:pt>
                <c:pt idx="22793">
                  <c:v>68180</c:v>
                </c:pt>
                <c:pt idx="22794">
                  <c:v>68183</c:v>
                </c:pt>
                <c:pt idx="22795">
                  <c:v>68186</c:v>
                </c:pt>
                <c:pt idx="22796">
                  <c:v>68189</c:v>
                </c:pt>
                <c:pt idx="22797">
                  <c:v>68192</c:v>
                </c:pt>
                <c:pt idx="22798">
                  <c:v>68195</c:v>
                </c:pt>
                <c:pt idx="22799">
                  <c:v>68198</c:v>
                </c:pt>
                <c:pt idx="22800">
                  <c:v>68201</c:v>
                </c:pt>
                <c:pt idx="22801">
                  <c:v>68204</c:v>
                </c:pt>
                <c:pt idx="22802">
                  <c:v>68207</c:v>
                </c:pt>
                <c:pt idx="22803">
                  <c:v>68210</c:v>
                </c:pt>
                <c:pt idx="22804">
                  <c:v>68213</c:v>
                </c:pt>
                <c:pt idx="22805">
                  <c:v>68216</c:v>
                </c:pt>
                <c:pt idx="22806">
                  <c:v>68219</c:v>
                </c:pt>
                <c:pt idx="22807">
                  <c:v>68222</c:v>
                </c:pt>
                <c:pt idx="22808">
                  <c:v>68225</c:v>
                </c:pt>
                <c:pt idx="22809">
                  <c:v>68228</c:v>
                </c:pt>
                <c:pt idx="22810">
                  <c:v>68231</c:v>
                </c:pt>
                <c:pt idx="22811">
                  <c:v>68234</c:v>
                </c:pt>
                <c:pt idx="22812">
                  <c:v>68237</c:v>
                </c:pt>
                <c:pt idx="22813">
                  <c:v>68240</c:v>
                </c:pt>
                <c:pt idx="22814">
                  <c:v>68243</c:v>
                </c:pt>
                <c:pt idx="22815">
                  <c:v>68246</c:v>
                </c:pt>
                <c:pt idx="22816">
                  <c:v>68249</c:v>
                </c:pt>
                <c:pt idx="22817">
                  <c:v>68252</c:v>
                </c:pt>
                <c:pt idx="22818">
                  <c:v>68255</c:v>
                </c:pt>
                <c:pt idx="22819">
                  <c:v>68258</c:v>
                </c:pt>
                <c:pt idx="22820">
                  <c:v>68261</c:v>
                </c:pt>
                <c:pt idx="22821">
                  <c:v>68264</c:v>
                </c:pt>
                <c:pt idx="22822">
                  <c:v>68267</c:v>
                </c:pt>
                <c:pt idx="22823">
                  <c:v>68270</c:v>
                </c:pt>
                <c:pt idx="22824">
                  <c:v>68273</c:v>
                </c:pt>
                <c:pt idx="22825">
                  <c:v>68276</c:v>
                </c:pt>
                <c:pt idx="22826">
                  <c:v>68279</c:v>
                </c:pt>
                <c:pt idx="22827">
                  <c:v>68282</c:v>
                </c:pt>
                <c:pt idx="22828">
                  <c:v>68285</c:v>
                </c:pt>
                <c:pt idx="22829">
                  <c:v>68288</c:v>
                </c:pt>
                <c:pt idx="22830">
                  <c:v>68291</c:v>
                </c:pt>
                <c:pt idx="22831">
                  <c:v>68294</c:v>
                </c:pt>
                <c:pt idx="22832">
                  <c:v>68297</c:v>
                </c:pt>
                <c:pt idx="22833">
                  <c:v>68300</c:v>
                </c:pt>
                <c:pt idx="22834">
                  <c:v>68303</c:v>
                </c:pt>
                <c:pt idx="22835">
                  <c:v>68306</c:v>
                </c:pt>
                <c:pt idx="22836">
                  <c:v>68309</c:v>
                </c:pt>
                <c:pt idx="22837">
                  <c:v>68312</c:v>
                </c:pt>
                <c:pt idx="22838">
                  <c:v>68315</c:v>
                </c:pt>
                <c:pt idx="22839">
                  <c:v>68318</c:v>
                </c:pt>
                <c:pt idx="22840">
                  <c:v>68321</c:v>
                </c:pt>
                <c:pt idx="22841">
                  <c:v>68324</c:v>
                </c:pt>
                <c:pt idx="22842">
                  <c:v>68327</c:v>
                </c:pt>
                <c:pt idx="22843">
                  <c:v>68330</c:v>
                </c:pt>
                <c:pt idx="22844">
                  <c:v>68333</c:v>
                </c:pt>
                <c:pt idx="22845">
                  <c:v>68336</c:v>
                </c:pt>
                <c:pt idx="22846">
                  <c:v>68339</c:v>
                </c:pt>
                <c:pt idx="22847">
                  <c:v>68342</c:v>
                </c:pt>
                <c:pt idx="22848">
                  <c:v>68345</c:v>
                </c:pt>
                <c:pt idx="22849">
                  <c:v>68348</c:v>
                </c:pt>
                <c:pt idx="22850">
                  <c:v>68351</c:v>
                </c:pt>
                <c:pt idx="22851">
                  <c:v>68354</c:v>
                </c:pt>
                <c:pt idx="22852">
                  <c:v>68357</c:v>
                </c:pt>
                <c:pt idx="22853">
                  <c:v>68360</c:v>
                </c:pt>
                <c:pt idx="22854">
                  <c:v>68363</c:v>
                </c:pt>
                <c:pt idx="22855">
                  <c:v>68366</c:v>
                </c:pt>
                <c:pt idx="22856">
                  <c:v>68369</c:v>
                </c:pt>
                <c:pt idx="22857">
                  <c:v>68372</c:v>
                </c:pt>
                <c:pt idx="22858">
                  <c:v>68375</c:v>
                </c:pt>
                <c:pt idx="22859">
                  <c:v>68378</c:v>
                </c:pt>
                <c:pt idx="22860">
                  <c:v>68381</c:v>
                </c:pt>
                <c:pt idx="22861">
                  <c:v>68384</c:v>
                </c:pt>
                <c:pt idx="22862">
                  <c:v>68387</c:v>
                </c:pt>
                <c:pt idx="22863">
                  <c:v>68390</c:v>
                </c:pt>
                <c:pt idx="22864">
                  <c:v>68393</c:v>
                </c:pt>
                <c:pt idx="22865">
                  <c:v>68396</c:v>
                </c:pt>
                <c:pt idx="22866">
                  <c:v>68399</c:v>
                </c:pt>
                <c:pt idx="22867">
                  <c:v>68402</c:v>
                </c:pt>
                <c:pt idx="22868">
                  <c:v>68405</c:v>
                </c:pt>
                <c:pt idx="22869">
                  <c:v>68408</c:v>
                </c:pt>
                <c:pt idx="22870">
                  <c:v>68411</c:v>
                </c:pt>
                <c:pt idx="22871">
                  <c:v>68414</c:v>
                </c:pt>
                <c:pt idx="22872">
                  <c:v>68417</c:v>
                </c:pt>
                <c:pt idx="22873">
                  <c:v>68420</c:v>
                </c:pt>
                <c:pt idx="22874">
                  <c:v>68423</c:v>
                </c:pt>
                <c:pt idx="22875">
                  <c:v>68426</c:v>
                </c:pt>
                <c:pt idx="22876">
                  <c:v>68429</c:v>
                </c:pt>
                <c:pt idx="22877">
                  <c:v>68432</c:v>
                </c:pt>
                <c:pt idx="22878">
                  <c:v>68435</c:v>
                </c:pt>
                <c:pt idx="22879">
                  <c:v>68438</c:v>
                </c:pt>
                <c:pt idx="22880">
                  <c:v>68441</c:v>
                </c:pt>
                <c:pt idx="22881">
                  <c:v>68444</c:v>
                </c:pt>
                <c:pt idx="22882">
                  <c:v>68447</c:v>
                </c:pt>
                <c:pt idx="22883">
                  <c:v>68450</c:v>
                </c:pt>
                <c:pt idx="22884">
                  <c:v>68453</c:v>
                </c:pt>
                <c:pt idx="22885">
                  <c:v>68456</c:v>
                </c:pt>
                <c:pt idx="22886">
                  <c:v>68459</c:v>
                </c:pt>
                <c:pt idx="22887">
                  <c:v>68462</c:v>
                </c:pt>
                <c:pt idx="22888">
                  <c:v>68465</c:v>
                </c:pt>
                <c:pt idx="22889">
                  <c:v>68468</c:v>
                </c:pt>
                <c:pt idx="22890">
                  <c:v>68471</c:v>
                </c:pt>
                <c:pt idx="22891">
                  <c:v>68474</c:v>
                </c:pt>
                <c:pt idx="22892">
                  <c:v>68477</c:v>
                </c:pt>
                <c:pt idx="22893">
                  <c:v>68480</c:v>
                </c:pt>
                <c:pt idx="22894">
                  <c:v>68483</c:v>
                </c:pt>
                <c:pt idx="22895">
                  <c:v>68486</c:v>
                </c:pt>
                <c:pt idx="22896">
                  <c:v>68489</c:v>
                </c:pt>
                <c:pt idx="22897">
                  <c:v>68492</c:v>
                </c:pt>
                <c:pt idx="22898">
                  <c:v>68495</c:v>
                </c:pt>
                <c:pt idx="22899">
                  <c:v>68498</c:v>
                </c:pt>
                <c:pt idx="22900">
                  <c:v>68501</c:v>
                </c:pt>
                <c:pt idx="22901">
                  <c:v>68504</c:v>
                </c:pt>
                <c:pt idx="22902">
                  <c:v>68507</c:v>
                </c:pt>
                <c:pt idx="22903">
                  <c:v>68510</c:v>
                </c:pt>
                <c:pt idx="22904">
                  <c:v>68513</c:v>
                </c:pt>
                <c:pt idx="22905">
                  <c:v>68516</c:v>
                </c:pt>
                <c:pt idx="22906">
                  <c:v>68519</c:v>
                </c:pt>
                <c:pt idx="22907">
                  <c:v>68522</c:v>
                </c:pt>
                <c:pt idx="22908">
                  <c:v>68525</c:v>
                </c:pt>
                <c:pt idx="22909">
                  <c:v>68528</c:v>
                </c:pt>
                <c:pt idx="22910">
                  <c:v>68531</c:v>
                </c:pt>
                <c:pt idx="22911">
                  <c:v>68534</c:v>
                </c:pt>
                <c:pt idx="22912">
                  <c:v>68537</c:v>
                </c:pt>
                <c:pt idx="22913">
                  <c:v>68540</c:v>
                </c:pt>
                <c:pt idx="22914">
                  <c:v>68543</c:v>
                </c:pt>
                <c:pt idx="22915">
                  <c:v>68546</c:v>
                </c:pt>
                <c:pt idx="22916">
                  <c:v>68549</c:v>
                </c:pt>
                <c:pt idx="22917">
                  <c:v>68552</c:v>
                </c:pt>
                <c:pt idx="22918">
                  <c:v>68555</c:v>
                </c:pt>
                <c:pt idx="22919">
                  <c:v>68558</c:v>
                </c:pt>
                <c:pt idx="22920">
                  <c:v>68561</c:v>
                </c:pt>
                <c:pt idx="22921">
                  <c:v>68564</c:v>
                </c:pt>
                <c:pt idx="22922">
                  <c:v>68567</c:v>
                </c:pt>
                <c:pt idx="22923">
                  <c:v>68570</c:v>
                </c:pt>
                <c:pt idx="22924">
                  <c:v>68573</c:v>
                </c:pt>
                <c:pt idx="22925">
                  <c:v>68576</c:v>
                </c:pt>
                <c:pt idx="22926">
                  <c:v>68579</c:v>
                </c:pt>
                <c:pt idx="22927">
                  <c:v>68582</c:v>
                </c:pt>
                <c:pt idx="22928">
                  <c:v>68585</c:v>
                </c:pt>
                <c:pt idx="22929">
                  <c:v>68588</c:v>
                </c:pt>
                <c:pt idx="22930">
                  <c:v>68591</c:v>
                </c:pt>
                <c:pt idx="22931">
                  <c:v>68594</c:v>
                </c:pt>
                <c:pt idx="22932">
                  <c:v>68597</c:v>
                </c:pt>
                <c:pt idx="22933">
                  <c:v>68600</c:v>
                </c:pt>
                <c:pt idx="22934">
                  <c:v>68603</c:v>
                </c:pt>
                <c:pt idx="22935">
                  <c:v>68606</c:v>
                </c:pt>
                <c:pt idx="22936">
                  <c:v>68609</c:v>
                </c:pt>
                <c:pt idx="22937">
                  <c:v>68612</c:v>
                </c:pt>
                <c:pt idx="22938">
                  <c:v>68615</c:v>
                </c:pt>
                <c:pt idx="22939">
                  <c:v>68618</c:v>
                </c:pt>
                <c:pt idx="22940">
                  <c:v>68621</c:v>
                </c:pt>
                <c:pt idx="22941">
                  <c:v>68624</c:v>
                </c:pt>
                <c:pt idx="22942">
                  <c:v>68627</c:v>
                </c:pt>
                <c:pt idx="22943">
                  <c:v>68630</c:v>
                </c:pt>
                <c:pt idx="22944">
                  <c:v>68633</c:v>
                </c:pt>
                <c:pt idx="22945">
                  <c:v>68636</c:v>
                </c:pt>
                <c:pt idx="22946">
                  <c:v>68639</c:v>
                </c:pt>
                <c:pt idx="22947">
                  <c:v>68642</c:v>
                </c:pt>
                <c:pt idx="22948">
                  <c:v>68645</c:v>
                </c:pt>
                <c:pt idx="22949">
                  <c:v>68648</c:v>
                </c:pt>
                <c:pt idx="22950">
                  <c:v>68651</c:v>
                </c:pt>
                <c:pt idx="22951">
                  <c:v>68654</c:v>
                </c:pt>
                <c:pt idx="22952">
                  <c:v>68657</c:v>
                </c:pt>
                <c:pt idx="22953">
                  <c:v>68660</c:v>
                </c:pt>
                <c:pt idx="22954">
                  <c:v>68663</c:v>
                </c:pt>
                <c:pt idx="22955">
                  <c:v>68666</c:v>
                </c:pt>
                <c:pt idx="22956">
                  <c:v>68669</c:v>
                </c:pt>
                <c:pt idx="22957">
                  <c:v>68672</c:v>
                </c:pt>
                <c:pt idx="22958">
                  <c:v>68675</c:v>
                </c:pt>
                <c:pt idx="22959">
                  <c:v>68678</c:v>
                </c:pt>
                <c:pt idx="22960">
                  <c:v>68681</c:v>
                </c:pt>
                <c:pt idx="22961">
                  <c:v>68684</c:v>
                </c:pt>
                <c:pt idx="22962">
                  <c:v>68687</c:v>
                </c:pt>
                <c:pt idx="22963">
                  <c:v>68690</c:v>
                </c:pt>
                <c:pt idx="22964">
                  <c:v>68693</c:v>
                </c:pt>
                <c:pt idx="22965">
                  <c:v>68696</c:v>
                </c:pt>
                <c:pt idx="22966">
                  <c:v>68699</c:v>
                </c:pt>
                <c:pt idx="22967">
                  <c:v>68702</c:v>
                </c:pt>
                <c:pt idx="22968">
                  <c:v>68705</c:v>
                </c:pt>
                <c:pt idx="22969">
                  <c:v>68708</c:v>
                </c:pt>
                <c:pt idx="22970">
                  <c:v>68711</c:v>
                </c:pt>
                <c:pt idx="22971">
                  <c:v>68714</c:v>
                </c:pt>
                <c:pt idx="22972">
                  <c:v>68717</c:v>
                </c:pt>
                <c:pt idx="22973">
                  <c:v>68720</c:v>
                </c:pt>
                <c:pt idx="22974">
                  <c:v>68723</c:v>
                </c:pt>
                <c:pt idx="22975">
                  <c:v>68726</c:v>
                </c:pt>
                <c:pt idx="22976">
                  <c:v>68729</c:v>
                </c:pt>
                <c:pt idx="22977">
                  <c:v>68732</c:v>
                </c:pt>
                <c:pt idx="22978">
                  <c:v>68735</c:v>
                </c:pt>
                <c:pt idx="22979">
                  <c:v>68738</c:v>
                </c:pt>
                <c:pt idx="22980">
                  <c:v>68741</c:v>
                </c:pt>
                <c:pt idx="22981">
                  <c:v>68744</c:v>
                </c:pt>
                <c:pt idx="22982">
                  <c:v>68747</c:v>
                </c:pt>
                <c:pt idx="22983">
                  <c:v>68750</c:v>
                </c:pt>
                <c:pt idx="22984">
                  <c:v>68753</c:v>
                </c:pt>
                <c:pt idx="22985">
                  <c:v>68756</c:v>
                </c:pt>
                <c:pt idx="22986">
                  <c:v>68759</c:v>
                </c:pt>
                <c:pt idx="22987">
                  <c:v>68762</c:v>
                </c:pt>
                <c:pt idx="22988">
                  <c:v>68765</c:v>
                </c:pt>
                <c:pt idx="22989">
                  <c:v>68768</c:v>
                </c:pt>
                <c:pt idx="22990">
                  <c:v>68771</c:v>
                </c:pt>
                <c:pt idx="22991">
                  <c:v>68774</c:v>
                </c:pt>
                <c:pt idx="22992">
                  <c:v>68777</c:v>
                </c:pt>
                <c:pt idx="22993">
                  <c:v>68780</c:v>
                </c:pt>
                <c:pt idx="22994">
                  <c:v>68783</c:v>
                </c:pt>
                <c:pt idx="22995">
                  <c:v>68786</c:v>
                </c:pt>
                <c:pt idx="22996">
                  <c:v>68789</c:v>
                </c:pt>
                <c:pt idx="22997">
                  <c:v>68792</c:v>
                </c:pt>
                <c:pt idx="22998">
                  <c:v>68795</c:v>
                </c:pt>
                <c:pt idx="22999">
                  <c:v>68798</c:v>
                </c:pt>
                <c:pt idx="23000">
                  <c:v>68801</c:v>
                </c:pt>
                <c:pt idx="23001">
                  <c:v>68804</c:v>
                </c:pt>
                <c:pt idx="23002">
                  <c:v>68807</c:v>
                </c:pt>
                <c:pt idx="23003">
                  <c:v>68810</c:v>
                </c:pt>
                <c:pt idx="23004">
                  <c:v>68813</c:v>
                </c:pt>
                <c:pt idx="23005">
                  <c:v>68816</c:v>
                </c:pt>
                <c:pt idx="23006">
                  <c:v>68819</c:v>
                </c:pt>
                <c:pt idx="23007">
                  <c:v>68822</c:v>
                </c:pt>
                <c:pt idx="23008">
                  <c:v>68825</c:v>
                </c:pt>
                <c:pt idx="23009">
                  <c:v>68828</c:v>
                </c:pt>
                <c:pt idx="23010">
                  <c:v>68831</c:v>
                </c:pt>
                <c:pt idx="23011">
                  <c:v>68834</c:v>
                </c:pt>
                <c:pt idx="23012">
                  <c:v>68837</c:v>
                </c:pt>
                <c:pt idx="23013">
                  <c:v>68840</c:v>
                </c:pt>
                <c:pt idx="23014">
                  <c:v>68843</c:v>
                </c:pt>
                <c:pt idx="23015">
                  <c:v>68846</c:v>
                </c:pt>
                <c:pt idx="23016">
                  <c:v>68849</c:v>
                </c:pt>
                <c:pt idx="23017">
                  <c:v>68852</c:v>
                </c:pt>
                <c:pt idx="23018">
                  <c:v>68855</c:v>
                </c:pt>
                <c:pt idx="23019">
                  <c:v>68858</c:v>
                </c:pt>
                <c:pt idx="23020">
                  <c:v>68861</c:v>
                </c:pt>
                <c:pt idx="23021">
                  <c:v>68864</c:v>
                </c:pt>
                <c:pt idx="23022">
                  <c:v>68867</c:v>
                </c:pt>
                <c:pt idx="23023">
                  <c:v>68870</c:v>
                </c:pt>
                <c:pt idx="23024">
                  <c:v>68873</c:v>
                </c:pt>
                <c:pt idx="23025">
                  <c:v>68876</c:v>
                </c:pt>
                <c:pt idx="23026">
                  <c:v>68879</c:v>
                </c:pt>
                <c:pt idx="23027">
                  <c:v>68882</c:v>
                </c:pt>
                <c:pt idx="23028">
                  <c:v>68885</c:v>
                </c:pt>
                <c:pt idx="23029">
                  <c:v>68888</c:v>
                </c:pt>
                <c:pt idx="23030">
                  <c:v>68891</c:v>
                </c:pt>
                <c:pt idx="23031">
                  <c:v>68894</c:v>
                </c:pt>
                <c:pt idx="23032">
                  <c:v>68897</c:v>
                </c:pt>
                <c:pt idx="23033">
                  <c:v>68900</c:v>
                </c:pt>
                <c:pt idx="23034">
                  <c:v>68903</c:v>
                </c:pt>
                <c:pt idx="23035">
                  <c:v>68906</c:v>
                </c:pt>
                <c:pt idx="23036">
                  <c:v>68909</c:v>
                </c:pt>
                <c:pt idx="23037">
                  <c:v>68912</c:v>
                </c:pt>
                <c:pt idx="23038">
                  <c:v>68915</c:v>
                </c:pt>
                <c:pt idx="23039">
                  <c:v>68918</c:v>
                </c:pt>
                <c:pt idx="23040">
                  <c:v>68921</c:v>
                </c:pt>
                <c:pt idx="23041">
                  <c:v>68924</c:v>
                </c:pt>
                <c:pt idx="23042">
                  <c:v>68927</c:v>
                </c:pt>
                <c:pt idx="23043">
                  <c:v>68930</c:v>
                </c:pt>
                <c:pt idx="23044">
                  <c:v>68933</c:v>
                </c:pt>
                <c:pt idx="23045">
                  <c:v>68936</c:v>
                </c:pt>
                <c:pt idx="23046">
                  <c:v>68939</c:v>
                </c:pt>
                <c:pt idx="23047">
                  <c:v>68942</c:v>
                </c:pt>
                <c:pt idx="23048">
                  <c:v>68945</c:v>
                </c:pt>
                <c:pt idx="23049">
                  <c:v>68948</c:v>
                </c:pt>
                <c:pt idx="23050">
                  <c:v>68951</c:v>
                </c:pt>
                <c:pt idx="23051">
                  <c:v>68954</c:v>
                </c:pt>
                <c:pt idx="23052">
                  <c:v>68957</c:v>
                </c:pt>
                <c:pt idx="23053">
                  <c:v>68960</c:v>
                </c:pt>
                <c:pt idx="23054">
                  <c:v>68963</c:v>
                </c:pt>
                <c:pt idx="23055">
                  <c:v>68966</c:v>
                </c:pt>
                <c:pt idx="23056">
                  <c:v>68969</c:v>
                </c:pt>
                <c:pt idx="23057">
                  <c:v>68972</c:v>
                </c:pt>
                <c:pt idx="23058">
                  <c:v>68975</c:v>
                </c:pt>
                <c:pt idx="23059">
                  <c:v>68978</c:v>
                </c:pt>
                <c:pt idx="23060">
                  <c:v>68981</c:v>
                </c:pt>
                <c:pt idx="23061">
                  <c:v>68984</c:v>
                </c:pt>
                <c:pt idx="23062">
                  <c:v>68987</c:v>
                </c:pt>
                <c:pt idx="23063">
                  <c:v>68990</c:v>
                </c:pt>
                <c:pt idx="23064">
                  <c:v>68993</c:v>
                </c:pt>
                <c:pt idx="23065">
                  <c:v>68996</c:v>
                </c:pt>
                <c:pt idx="23066">
                  <c:v>68999</c:v>
                </c:pt>
                <c:pt idx="23067">
                  <c:v>69002</c:v>
                </c:pt>
                <c:pt idx="23068">
                  <c:v>69005</c:v>
                </c:pt>
                <c:pt idx="23069">
                  <c:v>69008</c:v>
                </c:pt>
                <c:pt idx="23070">
                  <c:v>69011</c:v>
                </c:pt>
                <c:pt idx="23071">
                  <c:v>69014</c:v>
                </c:pt>
                <c:pt idx="23072">
                  <c:v>69017</c:v>
                </c:pt>
                <c:pt idx="23073">
                  <c:v>69020</c:v>
                </c:pt>
                <c:pt idx="23074">
                  <c:v>69023</c:v>
                </c:pt>
                <c:pt idx="23075">
                  <c:v>69026</c:v>
                </c:pt>
                <c:pt idx="23076">
                  <c:v>69029</c:v>
                </c:pt>
                <c:pt idx="23077">
                  <c:v>69032</c:v>
                </c:pt>
                <c:pt idx="23078">
                  <c:v>69035</c:v>
                </c:pt>
                <c:pt idx="23079">
                  <c:v>69038</c:v>
                </c:pt>
                <c:pt idx="23080">
                  <c:v>69041</c:v>
                </c:pt>
                <c:pt idx="23081">
                  <c:v>69044</c:v>
                </c:pt>
                <c:pt idx="23082">
                  <c:v>69047</c:v>
                </c:pt>
                <c:pt idx="23083">
                  <c:v>69050</c:v>
                </c:pt>
                <c:pt idx="23084">
                  <c:v>69053</c:v>
                </c:pt>
                <c:pt idx="23085">
                  <c:v>69056</c:v>
                </c:pt>
                <c:pt idx="23086">
                  <c:v>69059</c:v>
                </c:pt>
                <c:pt idx="23087">
                  <c:v>69062</c:v>
                </c:pt>
                <c:pt idx="23088">
                  <c:v>69065</c:v>
                </c:pt>
                <c:pt idx="23089">
                  <c:v>69068</c:v>
                </c:pt>
                <c:pt idx="23090">
                  <c:v>69071</c:v>
                </c:pt>
                <c:pt idx="23091">
                  <c:v>69074</c:v>
                </c:pt>
                <c:pt idx="23092">
                  <c:v>69077</c:v>
                </c:pt>
                <c:pt idx="23093">
                  <c:v>69080</c:v>
                </c:pt>
                <c:pt idx="23094">
                  <c:v>69083</c:v>
                </c:pt>
                <c:pt idx="23095">
                  <c:v>69086</c:v>
                </c:pt>
                <c:pt idx="23096">
                  <c:v>69089</c:v>
                </c:pt>
                <c:pt idx="23097">
                  <c:v>69092</c:v>
                </c:pt>
                <c:pt idx="23098">
                  <c:v>69095</c:v>
                </c:pt>
                <c:pt idx="23099">
                  <c:v>69098</c:v>
                </c:pt>
                <c:pt idx="23100">
                  <c:v>69101</c:v>
                </c:pt>
                <c:pt idx="23101">
                  <c:v>69104</c:v>
                </c:pt>
                <c:pt idx="23102">
                  <c:v>69107</c:v>
                </c:pt>
                <c:pt idx="23103">
                  <c:v>69110</c:v>
                </c:pt>
                <c:pt idx="23104">
                  <c:v>69113</c:v>
                </c:pt>
                <c:pt idx="23105">
                  <c:v>69116</c:v>
                </c:pt>
                <c:pt idx="23106">
                  <c:v>69119</c:v>
                </c:pt>
                <c:pt idx="23107">
                  <c:v>69122</c:v>
                </c:pt>
                <c:pt idx="23108">
                  <c:v>69125</c:v>
                </c:pt>
                <c:pt idx="23109">
                  <c:v>69128</c:v>
                </c:pt>
                <c:pt idx="23110">
                  <c:v>69131</c:v>
                </c:pt>
                <c:pt idx="23111">
                  <c:v>69134</c:v>
                </c:pt>
                <c:pt idx="23112">
                  <c:v>69137</c:v>
                </c:pt>
                <c:pt idx="23113">
                  <c:v>69140</c:v>
                </c:pt>
                <c:pt idx="23114">
                  <c:v>69143</c:v>
                </c:pt>
                <c:pt idx="23115">
                  <c:v>69146</c:v>
                </c:pt>
                <c:pt idx="23116">
                  <c:v>69149</c:v>
                </c:pt>
                <c:pt idx="23117">
                  <c:v>69152</c:v>
                </c:pt>
                <c:pt idx="23118">
                  <c:v>69155</c:v>
                </c:pt>
                <c:pt idx="23119">
                  <c:v>69158</c:v>
                </c:pt>
                <c:pt idx="23120">
                  <c:v>69161</c:v>
                </c:pt>
                <c:pt idx="23121">
                  <c:v>69164</c:v>
                </c:pt>
                <c:pt idx="23122">
                  <c:v>69167</c:v>
                </c:pt>
                <c:pt idx="23123">
                  <c:v>69170</c:v>
                </c:pt>
                <c:pt idx="23124">
                  <c:v>69173</c:v>
                </c:pt>
                <c:pt idx="23125">
                  <c:v>69176</c:v>
                </c:pt>
                <c:pt idx="23126">
                  <c:v>69179</c:v>
                </c:pt>
                <c:pt idx="23127">
                  <c:v>69182</c:v>
                </c:pt>
                <c:pt idx="23128">
                  <c:v>69185</c:v>
                </c:pt>
                <c:pt idx="23129">
                  <c:v>69188</c:v>
                </c:pt>
                <c:pt idx="23130">
                  <c:v>69191</c:v>
                </c:pt>
                <c:pt idx="23131">
                  <c:v>69194</c:v>
                </c:pt>
                <c:pt idx="23132">
                  <c:v>69197</c:v>
                </c:pt>
                <c:pt idx="23133">
                  <c:v>69200</c:v>
                </c:pt>
                <c:pt idx="23134">
                  <c:v>69203</c:v>
                </c:pt>
                <c:pt idx="23135">
                  <c:v>69206</c:v>
                </c:pt>
                <c:pt idx="23136">
                  <c:v>69209</c:v>
                </c:pt>
                <c:pt idx="23137">
                  <c:v>69212</c:v>
                </c:pt>
                <c:pt idx="23138">
                  <c:v>69215</c:v>
                </c:pt>
                <c:pt idx="23139">
                  <c:v>69218</c:v>
                </c:pt>
                <c:pt idx="23140">
                  <c:v>69221</c:v>
                </c:pt>
                <c:pt idx="23141">
                  <c:v>69224</c:v>
                </c:pt>
                <c:pt idx="23142">
                  <c:v>69227</c:v>
                </c:pt>
                <c:pt idx="23143">
                  <c:v>69230</c:v>
                </c:pt>
                <c:pt idx="23144">
                  <c:v>69233</c:v>
                </c:pt>
                <c:pt idx="23145">
                  <c:v>69236</c:v>
                </c:pt>
                <c:pt idx="23146">
                  <c:v>69239</c:v>
                </c:pt>
                <c:pt idx="23147">
                  <c:v>69242</c:v>
                </c:pt>
                <c:pt idx="23148">
                  <c:v>69245</c:v>
                </c:pt>
                <c:pt idx="23149">
                  <c:v>69248</c:v>
                </c:pt>
                <c:pt idx="23150">
                  <c:v>69251</c:v>
                </c:pt>
                <c:pt idx="23151">
                  <c:v>69254</c:v>
                </c:pt>
                <c:pt idx="23152">
                  <c:v>69257</c:v>
                </c:pt>
                <c:pt idx="23153">
                  <c:v>69260</c:v>
                </c:pt>
                <c:pt idx="23154">
                  <c:v>69263</c:v>
                </c:pt>
                <c:pt idx="23155">
                  <c:v>69266</c:v>
                </c:pt>
                <c:pt idx="23156">
                  <c:v>69269</c:v>
                </c:pt>
                <c:pt idx="23157">
                  <c:v>69272</c:v>
                </c:pt>
                <c:pt idx="23158">
                  <c:v>69275</c:v>
                </c:pt>
                <c:pt idx="23159">
                  <c:v>69278</c:v>
                </c:pt>
                <c:pt idx="23160">
                  <c:v>69281</c:v>
                </c:pt>
                <c:pt idx="23161">
                  <c:v>69284</c:v>
                </c:pt>
                <c:pt idx="23162">
                  <c:v>69287</c:v>
                </c:pt>
                <c:pt idx="23163">
                  <c:v>69290</c:v>
                </c:pt>
                <c:pt idx="23164">
                  <c:v>69293</c:v>
                </c:pt>
                <c:pt idx="23165">
                  <c:v>69296</c:v>
                </c:pt>
                <c:pt idx="23166">
                  <c:v>69299</c:v>
                </c:pt>
                <c:pt idx="23167">
                  <c:v>69302</c:v>
                </c:pt>
                <c:pt idx="23168">
                  <c:v>69305</c:v>
                </c:pt>
                <c:pt idx="23169">
                  <c:v>69308</c:v>
                </c:pt>
                <c:pt idx="23170">
                  <c:v>69311</c:v>
                </c:pt>
                <c:pt idx="23171">
                  <c:v>69314</c:v>
                </c:pt>
                <c:pt idx="23172">
                  <c:v>69317</c:v>
                </c:pt>
                <c:pt idx="23173">
                  <c:v>69320</c:v>
                </c:pt>
                <c:pt idx="23174">
                  <c:v>69323</c:v>
                </c:pt>
                <c:pt idx="23175">
                  <c:v>69326</c:v>
                </c:pt>
                <c:pt idx="23176">
                  <c:v>69329</c:v>
                </c:pt>
                <c:pt idx="23177">
                  <c:v>69332</c:v>
                </c:pt>
                <c:pt idx="23178">
                  <c:v>69335</c:v>
                </c:pt>
                <c:pt idx="23179">
                  <c:v>69338</c:v>
                </c:pt>
                <c:pt idx="23180">
                  <c:v>69341</c:v>
                </c:pt>
                <c:pt idx="23181">
                  <c:v>69344</c:v>
                </c:pt>
                <c:pt idx="23182">
                  <c:v>69347</c:v>
                </c:pt>
                <c:pt idx="23183">
                  <c:v>69350</c:v>
                </c:pt>
                <c:pt idx="23184">
                  <c:v>69353</c:v>
                </c:pt>
                <c:pt idx="23185">
                  <c:v>69356</c:v>
                </c:pt>
                <c:pt idx="23186">
                  <c:v>69359</c:v>
                </c:pt>
                <c:pt idx="23187">
                  <c:v>69362</c:v>
                </c:pt>
                <c:pt idx="23188">
                  <c:v>69365</c:v>
                </c:pt>
                <c:pt idx="23189">
                  <c:v>69368</c:v>
                </c:pt>
                <c:pt idx="23190">
                  <c:v>69371</c:v>
                </c:pt>
                <c:pt idx="23191">
                  <c:v>69374</c:v>
                </c:pt>
                <c:pt idx="23192">
                  <c:v>69377</c:v>
                </c:pt>
                <c:pt idx="23193">
                  <c:v>69380</c:v>
                </c:pt>
                <c:pt idx="23194">
                  <c:v>69383</c:v>
                </c:pt>
                <c:pt idx="23195">
                  <c:v>69386</c:v>
                </c:pt>
                <c:pt idx="23196">
                  <c:v>69389</c:v>
                </c:pt>
                <c:pt idx="23197">
                  <c:v>69392</c:v>
                </c:pt>
                <c:pt idx="23198">
                  <c:v>69395</c:v>
                </c:pt>
                <c:pt idx="23199">
                  <c:v>69398</c:v>
                </c:pt>
                <c:pt idx="23200">
                  <c:v>69401</c:v>
                </c:pt>
                <c:pt idx="23201">
                  <c:v>69404</c:v>
                </c:pt>
                <c:pt idx="23202">
                  <c:v>69407</c:v>
                </c:pt>
                <c:pt idx="23203">
                  <c:v>69410</c:v>
                </c:pt>
                <c:pt idx="23204">
                  <c:v>69413</c:v>
                </c:pt>
                <c:pt idx="23205">
                  <c:v>69416</c:v>
                </c:pt>
                <c:pt idx="23206">
                  <c:v>69419</c:v>
                </c:pt>
                <c:pt idx="23207">
                  <c:v>69422</c:v>
                </c:pt>
                <c:pt idx="23208">
                  <c:v>69425</c:v>
                </c:pt>
                <c:pt idx="23209">
                  <c:v>69428</c:v>
                </c:pt>
                <c:pt idx="23210">
                  <c:v>69431</c:v>
                </c:pt>
                <c:pt idx="23211">
                  <c:v>69434</c:v>
                </c:pt>
                <c:pt idx="23212">
                  <c:v>69437</c:v>
                </c:pt>
                <c:pt idx="23213">
                  <c:v>69440</c:v>
                </c:pt>
                <c:pt idx="23214">
                  <c:v>69443</c:v>
                </c:pt>
                <c:pt idx="23215">
                  <c:v>69446</c:v>
                </c:pt>
                <c:pt idx="23216">
                  <c:v>69449</c:v>
                </c:pt>
                <c:pt idx="23217">
                  <c:v>69452</c:v>
                </c:pt>
                <c:pt idx="23218">
                  <c:v>69455</c:v>
                </c:pt>
                <c:pt idx="23219">
                  <c:v>69458</c:v>
                </c:pt>
                <c:pt idx="23220">
                  <c:v>69461</c:v>
                </c:pt>
                <c:pt idx="23221">
                  <c:v>69464</c:v>
                </c:pt>
                <c:pt idx="23222">
                  <c:v>69467</c:v>
                </c:pt>
                <c:pt idx="23223">
                  <c:v>69470</c:v>
                </c:pt>
                <c:pt idx="23224">
                  <c:v>69473</c:v>
                </c:pt>
                <c:pt idx="23225">
                  <c:v>69476</c:v>
                </c:pt>
                <c:pt idx="23226">
                  <c:v>69479</c:v>
                </c:pt>
                <c:pt idx="23227">
                  <c:v>69482</c:v>
                </c:pt>
                <c:pt idx="23228">
                  <c:v>69485</c:v>
                </c:pt>
                <c:pt idx="23229">
                  <c:v>69488</c:v>
                </c:pt>
                <c:pt idx="23230">
                  <c:v>69491</c:v>
                </c:pt>
                <c:pt idx="23231">
                  <c:v>69494</c:v>
                </c:pt>
                <c:pt idx="23232">
                  <c:v>69497</c:v>
                </c:pt>
                <c:pt idx="23233">
                  <c:v>69500</c:v>
                </c:pt>
                <c:pt idx="23234">
                  <c:v>69503</c:v>
                </c:pt>
                <c:pt idx="23235">
                  <c:v>69506</c:v>
                </c:pt>
                <c:pt idx="23236">
                  <c:v>69509</c:v>
                </c:pt>
                <c:pt idx="23237">
                  <c:v>69512</c:v>
                </c:pt>
                <c:pt idx="23238">
                  <c:v>69515</c:v>
                </c:pt>
                <c:pt idx="23239">
                  <c:v>69518</c:v>
                </c:pt>
                <c:pt idx="23240">
                  <c:v>69521</c:v>
                </c:pt>
                <c:pt idx="23241">
                  <c:v>69524</c:v>
                </c:pt>
                <c:pt idx="23242">
                  <c:v>69527</c:v>
                </c:pt>
                <c:pt idx="23243">
                  <c:v>69530</c:v>
                </c:pt>
                <c:pt idx="23244">
                  <c:v>69533</c:v>
                </c:pt>
                <c:pt idx="23245">
                  <c:v>69536</c:v>
                </c:pt>
                <c:pt idx="23246">
                  <c:v>69539</c:v>
                </c:pt>
                <c:pt idx="23247">
                  <c:v>69542</c:v>
                </c:pt>
                <c:pt idx="23248">
                  <c:v>69545</c:v>
                </c:pt>
                <c:pt idx="23249">
                  <c:v>69548</c:v>
                </c:pt>
                <c:pt idx="23250">
                  <c:v>69551</c:v>
                </c:pt>
                <c:pt idx="23251">
                  <c:v>69554</c:v>
                </c:pt>
                <c:pt idx="23252">
                  <c:v>69557</c:v>
                </c:pt>
                <c:pt idx="23253">
                  <c:v>69560</c:v>
                </c:pt>
                <c:pt idx="23254">
                  <c:v>69563</c:v>
                </c:pt>
                <c:pt idx="23255">
                  <c:v>69566</c:v>
                </c:pt>
                <c:pt idx="23256">
                  <c:v>69569</c:v>
                </c:pt>
                <c:pt idx="23257">
                  <c:v>69572</c:v>
                </c:pt>
                <c:pt idx="23258">
                  <c:v>69575</c:v>
                </c:pt>
                <c:pt idx="23259">
                  <c:v>69578</c:v>
                </c:pt>
                <c:pt idx="23260">
                  <c:v>69581</c:v>
                </c:pt>
                <c:pt idx="23261">
                  <c:v>69584</c:v>
                </c:pt>
                <c:pt idx="23262">
                  <c:v>69587</c:v>
                </c:pt>
                <c:pt idx="23263">
                  <c:v>69590</c:v>
                </c:pt>
                <c:pt idx="23264">
                  <c:v>69593</c:v>
                </c:pt>
                <c:pt idx="23265">
                  <c:v>69596</c:v>
                </c:pt>
                <c:pt idx="23266">
                  <c:v>69599</c:v>
                </c:pt>
                <c:pt idx="23267">
                  <c:v>69602</c:v>
                </c:pt>
                <c:pt idx="23268">
                  <c:v>69605</c:v>
                </c:pt>
                <c:pt idx="23269">
                  <c:v>69608</c:v>
                </c:pt>
                <c:pt idx="23270">
                  <c:v>69611</c:v>
                </c:pt>
                <c:pt idx="23271">
                  <c:v>69614</c:v>
                </c:pt>
                <c:pt idx="23272">
                  <c:v>69617</c:v>
                </c:pt>
                <c:pt idx="23273">
                  <c:v>69620</c:v>
                </c:pt>
                <c:pt idx="23274">
                  <c:v>69623</c:v>
                </c:pt>
                <c:pt idx="23275">
                  <c:v>69626</c:v>
                </c:pt>
                <c:pt idx="23276">
                  <c:v>69629</c:v>
                </c:pt>
                <c:pt idx="23277">
                  <c:v>69632</c:v>
                </c:pt>
                <c:pt idx="23278">
                  <c:v>69635</c:v>
                </c:pt>
                <c:pt idx="23279">
                  <c:v>69638</c:v>
                </c:pt>
                <c:pt idx="23280">
                  <c:v>69641</c:v>
                </c:pt>
                <c:pt idx="23281">
                  <c:v>69644</c:v>
                </c:pt>
                <c:pt idx="23282">
                  <c:v>69647</c:v>
                </c:pt>
                <c:pt idx="23283">
                  <c:v>69650</c:v>
                </c:pt>
                <c:pt idx="23284">
                  <c:v>69653</c:v>
                </c:pt>
                <c:pt idx="23285">
                  <c:v>69656</c:v>
                </c:pt>
                <c:pt idx="23286">
                  <c:v>69659</c:v>
                </c:pt>
                <c:pt idx="23287">
                  <c:v>69662</c:v>
                </c:pt>
                <c:pt idx="23288">
                  <c:v>69665</c:v>
                </c:pt>
                <c:pt idx="23289">
                  <c:v>69668</c:v>
                </c:pt>
                <c:pt idx="23290">
                  <c:v>69671</c:v>
                </c:pt>
                <c:pt idx="23291">
                  <c:v>69674</c:v>
                </c:pt>
                <c:pt idx="23292">
                  <c:v>69677</c:v>
                </c:pt>
                <c:pt idx="23293">
                  <c:v>69680</c:v>
                </c:pt>
                <c:pt idx="23294">
                  <c:v>69683</c:v>
                </c:pt>
                <c:pt idx="23295">
                  <c:v>69686</c:v>
                </c:pt>
                <c:pt idx="23296">
                  <c:v>69689</c:v>
                </c:pt>
                <c:pt idx="23297">
                  <c:v>69692</c:v>
                </c:pt>
                <c:pt idx="23298">
                  <c:v>69695</c:v>
                </c:pt>
                <c:pt idx="23299">
                  <c:v>69698</c:v>
                </c:pt>
                <c:pt idx="23300">
                  <c:v>69701</c:v>
                </c:pt>
                <c:pt idx="23301">
                  <c:v>69704</c:v>
                </c:pt>
                <c:pt idx="23302">
                  <c:v>69707</c:v>
                </c:pt>
                <c:pt idx="23303">
                  <c:v>69710</c:v>
                </c:pt>
                <c:pt idx="23304">
                  <c:v>69713</c:v>
                </c:pt>
                <c:pt idx="23305">
                  <c:v>69716</c:v>
                </c:pt>
                <c:pt idx="23306">
                  <c:v>69719</c:v>
                </c:pt>
                <c:pt idx="23307">
                  <c:v>69722</c:v>
                </c:pt>
                <c:pt idx="23308">
                  <c:v>69725</c:v>
                </c:pt>
                <c:pt idx="23309">
                  <c:v>69728</c:v>
                </c:pt>
                <c:pt idx="23310">
                  <c:v>69731</c:v>
                </c:pt>
                <c:pt idx="23311">
                  <c:v>69734</c:v>
                </c:pt>
                <c:pt idx="23312">
                  <c:v>69737</c:v>
                </c:pt>
                <c:pt idx="23313">
                  <c:v>69740</c:v>
                </c:pt>
                <c:pt idx="23314">
                  <c:v>69743</c:v>
                </c:pt>
                <c:pt idx="23315">
                  <c:v>69746</c:v>
                </c:pt>
                <c:pt idx="23316">
                  <c:v>69749</c:v>
                </c:pt>
                <c:pt idx="23317">
                  <c:v>69752</c:v>
                </c:pt>
                <c:pt idx="23318">
                  <c:v>69755</c:v>
                </c:pt>
                <c:pt idx="23319">
                  <c:v>69758</c:v>
                </c:pt>
                <c:pt idx="23320">
                  <c:v>69761</c:v>
                </c:pt>
                <c:pt idx="23321">
                  <c:v>69764</c:v>
                </c:pt>
                <c:pt idx="23322">
                  <c:v>69767</c:v>
                </c:pt>
                <c:pt idx="23323">
                  <c:v>69770</c:v>
                </c:pt>
                <c:pt idx="23324">
                  <c:v>69773</c:v>
                </c:pt>
                <c:pt idx="23325">
                  <c:v>69776</c:v>
                </c:pt>
                <c:pt idx="23326">
                  <c:v>69779</c:v>
                </c:pt>
                <c:pt idx="23327">
                  <c:v>69782</c:v>
                </c:pt>
                <c:pt idx="23328">
                  <c:v>69785</c:v>
                </c:pt>
                <c:pt idx="23329">
                  <c:v>69788</c:v>
                </c:pt>
                <c:pt idx="23330">
                  <c:v>69791</c:v>
                </c:pt>
                <c:pt idx="23331">
                  <c:v>69794</c:v>
                </c:pt>
                <c:pt idx="23332">
                  <c:v>69797</c:v>
                </c:pt>
                <c:pt idx="23333">
                  <c:v>69800</c:v>
                </c:pt>
                <c:pt idx="23334">
                  <c:v>69803</c:v>
                </c:pt>
                <c:pt idx="23335">
                  <c:v>69806</c:v>
                </c:pt>
                <c:pt idx="23336">
                  <c:v>69809</c:v>
                </c:pt>
                <c:pt idx="23337">
                  <c:v>69812</c:v>
                </c:pt>
                <c:pt idx="23338">
                  <c:v>69815</c:v>
                </c:pt>
                <c:pt idx="23339">
                  <c:v>69818</c:v>
                </c:pt>
                <c:pt idx="23340">
                  <c:v>69821</c:v>
                </c:pt>
                <c:pt idx="23341">
                  <c:v>69824</c:v>
                </c:pt>
                <c:pt idx="23342">
                  <c:v>69827</c:v>
                </c:pt>
                <c:pt idx="23343">
                  <c:v>69830</c:v>
                </c:pt>
                <c:pt idx="23344">
                  <c:v>69833</c:v>
                </c:pt>
                <c:pt idx="23345">
                  <c:v>69836</c:v>
                </c:pt>
                <c:pt idx="23346">
                  <c:v>69839</c:v>
                </c:pt>
                <c:pt idx="23347">
                  <c:v>69842</c:v>
                </c:pt>
                <c:pt idx="23348">
                  <c:v>69845</c:v>
                </c:pt>
                <c:pt idx="23349">
                  <c:v>69848</c:v>
                </c:pt>
                <c:pt idx="23350">
                  <c:v>69851</c:v>
                </c:pt>
                <c:pt idx="23351">
                  <c:v>69854</c:v>
                </c:pt>
                <c:pt idx="23352">
                  <c:v>69857</c:v>
                </c:pt>
                <c:pt idx="23353">
                  <c:v>69860</c:v>
                </c:pt>
                <c:pt idx="23354">
                  <c:v>69863</c:v>
                </c:pt>
                <c:pt idx="23355">
                  <c:v>69866</c:v>
                </c:pt>
                <c:pt idx="23356">
                  <c:v>69869</c:v>
                </c:pt>
                <c:pt idx="23357">
                  <c:v>69872</c:v>
                </c:pt>
                <c:pt idx="23358">
                  <c:v>69875</c:v>
                </c:pt>
                <c:pt idx="23359">
                  <c:v>69878</c:v>
                </c:pt>
                <c:pt idx="23360">
                  <c:v>69881</c:v>
                </c:pt>
                <c:pt idx="23361">
                  <c:v>69884</c:v>
                </c:pt>
                <c:pt idx="23362">
                  <c:v>69887</c:v>
                </c:pt>
                <c:pt idx="23363">
                  <c:v>69890</c:v>
                </c:pt>
                <c:pt idx="23364">
                  <c:v>69893</c:v>
                </c:pt>
                <c:pt idx="23365">
                  <c:v>69896</c:v>
                </c:pt>
                <c:pt idx="23366">
                  <c:v>69899</c:v>
                </c:pt>
                <c:pt idx="23367">
                  <c:v>69902</c:v>
                </c:pt>
                <c:pt idx="23368">
                  <c:v>69905</c:v>
                </c:pt>
                <c:pt idx="23369">
                  <c:v>69908</c:v>
                </c:pt>
                <c:pt idx="23370">
                  <c:v>69911</c:v>
                </c:pt>
                <c:pt idx="23371">
                  <c:v>69914</c:v>
                </c:pt>
                <c:pt idx="23372">
                  <c:v>69917</c:v>
                </c:pt>
                <c:pt idx="23373">
                  <c:v>69920</c:v>
                </c:pt>
                <c:pt idx="23374">
                  <c:v>69923</c:v>
                </c:pt>
                <c:pt idx="23375">
                  <c:v>69926</c:v>
                </c:pt>
                <c:pt idx="23376">
                  <c:v>69929</c:v>
                </c:pt>
                <c:pt idx="23377">
                  <c:v>69932</c:v>
                </c:pt>
                <c:pt idx="23378">
                  <c:v>69935</c:v>
                </c:pt>
                <c:pt idx="23379">
                  <c:v>69938</c:v>
                </c:pt>
                <c:pt idx="23380">
                  <c:v>69941</c:v>
                </c:pt>
                <c:pt idx="23381">
                  <c:v>69944</c:v>
                </c:pt>
                <c:pt idx="23382">
                  <c:v>69947</c:v>
                </c:pt>
                <c:pt idx="23383">
                  <c:v>69950</c:v>
                </c:pt>
                <c:pt idx="23384">
                  <c:v>69953</c:v>
                </c:pt>
                <c:pt idx="23385">
                  <c:v>69956</c:v>
                </c:pt>
                <c:pt idx="23386">
                  <c:v>69959</c:v>
                </c:pt>
                <c:pt idx="23387">
                  <c:v>69962</c:v>
                </c:pt>
                <c:pt idx="23388">
                  <c:v>69965</c:v>
                </c:pt>
                <c:pt idx="23389">
                  <c:v>69968</c:v>
                </c:pt>
                <c:pt idx="23390">
                  <c:v>69971</c:v>
                </c:pt>
                <c:pt idx="23391">
                  <c:v>69974</c:v>
                </c:pt>
                <c:pt idx="23392">
                  <c:v>69977</c:v>
                </c:pt>
                <c:pt idx="23393">
                  <c:v>69980</c:v>
                </c:pt>
                <c:pt idx="23394">
                  <c:v>69983</c:v>
                </c:pt>
                <c:pt idx="23395">
                  <c:v>69986</c:v>
                </c:pt>
                <c:pt idx="23396">
                  <c:v>69989</c:v>
                </c:pt>
                <c:pt idx="23397">
                  <c:v>69992</c:v>
                </c:pt>
                <c:pt idx="23398">
                  <c:v>69995</c:v>
                </c:pt>
                <c:pt idx="23399">
                  <c:v>69998</c:v>
                </c:pt>
                <c:pt idx="23400">
                  <c:v>70001</c:v>
                </c:pt>
                <c:pt idx="23401">
                  <c:v>70004</c:v>
                </c:pt>
                <c:pt idx="23402">
                  <c:v>70007</c:v>
                </c:pt>
                <c:pt idx="23403">
                  <c:v>70010</c:v>
                </c:pt>
                <c:pt idx="23404">
                  <c:v>70013</c:v>
                </c:pt>
                <c:pt idx="23405">
                  <c:v>70016</c:v>
                </c:pt>
                <c:pt idx="23406">
                  <c:v>70019</c:v>
                </c:pt>
                <c:pt idx="23407">
                  <c:v>70022</c:v>
                </c:pt>
                <c:pt idx="23408">
                  <c:v>70025</c:v>
                </c:pt>
                <c:pt idx="23409">
                  <c:v>70028</c:v>
                </c:pt>
                <c:pt idx="23410">
                  <c:v>70031</c:v>
                </c:pt>
                <c:pt idx="23411">
                  <c:v>70034</c:v>
                </c:pt>
                <c:pt idx="23412">
                  <c:v>70037</c:v>
                </c:pt>
                <c:pt idx="23413">
                  <c:v>70040</c:v>
                </c:pt>
                <c:pt idx="23414">
                  <c:v>70043</c:v>
                </c:pt>
                <c:pt idx="23415">
                  <c:v>70046</c:v>
                </c:pt>
                <c:pt idx="23416">
                  <c:v>70049</c:v>
                </c:pt>
                <c:pt idx="23417">
                  <c:v>70052</c:v>
                </c:pt>
                <c:pt idx="23418">
                  <c:v>70055</c:v>
                </c:pt>
                <c:pt idx="23419">
                  <c:v>70058</c:v>
                </c:pt>
                <c:pt idx="23420">
                  <c:v>70061</c:v>
                </c:pt>
                <c:pt idx="23421">
                  <c:v>70064</c:v>
                </c:pt>
                <c:pt idx="23422">
                  <c:v>70067</c:v>
                </c:pt>
                <c:pt idx="23423">
                  <c:v>70070</c:v>
                </c:pt>
                <c:pt idx="23424">
                  <c:v>70073</c:v>
                </c:pt>
                <c:pt idx="23425">
                  <c:v>70076</c:v>
                </c:pt>
                <c:pt idx="23426">
                  <c:v>70079</c:v>
                </c:pt>
                <c:pt idx="23427">
                  <c:v>70082</c:v>
                </c:pt>
                <c:pt idx="23428">
                  <c:v>70085</c:v>
                </c:pt>
                <c:pt idx="23429">
                  <c:v>70088</c:v>
                </c:pt>
                <c:pt idx="23430">
                  <c:v>70091</c:v>
                </c:pt>
                <c:pt idx="23431">
                  <c:v>70094</c:v>
                </c:pt>
                <c:pt idx="23432">
                  <c:v>70097</c:v>
                </c:pt>
                <c:pt idx="23433">
                  <c:v>70100</c:v>
                </c:pt>
                <c:pt idx="23434">
                  <c:v>70103</c:v>
                </c:pt>
                <c:pt idx="23435">
                  <c:v>70106</c:v>
                </c:pt>
                <c:pt idx="23436">
                  <c:v>70109</c:v>
                </c:pt>
                <c:pt idx="23437">
                  <c:v>70112</c:v>
                </c:pt>
                <c:pt idx="23438">
                  <c:v>70115</c:v>
                </c:pt>
                <c:pt idx="23439">
                  <c:v>70118</c:v>
                </c:pt>
                <c:pt idx="23440">
                  <c:v>70121</c:v>
                </c:pt>
                <c:pt idx="23441">
                  <c:v>70124</c:v>
                </c:pt>
                <c:pt idx="23442">
                  <c:v>70127</c:v>
                </c:pt>
                <c:pt idx="23443">
                  <c:v>70130</c:v>
                </c:pt>
                <c:pt idx="23444">
                  <c:v>70133</c:v>
                </c:pt>
                <c:pt idx="23445">
                  <c:v>70136</c:v>
                </c:pt>
                <c:pt idx="23446">
                  <c:v>70139</c:v>
                </c:pt>
                <c:pt idx="23447">
                  <c:v>70142</c:v>
                </c:pt>
                <c:pt idx="23448">
                  <c:v>70145</c:v>
                </c:pt>
                <c:pt idx="23449">
                  <c:v>70148</c:v>
                </c:pt>
                <c:pt idx="23450">
                  <c:v>70151</c:v>
                </c:pt>
                <c:pt idx="23451">
                  <c:v>70154</c:v>
                </c:pt>
                <c:pt idx="23452">
                  <c:v>70157</c:v>
                </c:pt>
                <c:pt idx="23453">
                  <c:v>70160</c:v>
                </c:pt>
                <c:pt idx="23454">
                  <c:v>70163</c:v>
                </c:pt>
                <c:pt idx="23455">
                  <c:v>70166</c:v>
                </c:pt>
                <c:pt idx="23456">
                  <c:v>70169</c:v>
                </c:pt>
                <c:pt idx="23457">
                  <c:v>70172</c:v>
                </c:pt>
                <c:pt idx="23458">
                  <c:v>70175</c:v>
                </c:pt>
                <c:pt idx="23459">
                  <c:v>70178</c:v>
                </c:pt>
                <c:pt idx="23460">
                  <c:v>70181</c:v>
                </c:pt>
                <c:pt idx="23461">
                  <c:v>70184</c:v>
                </c:pt>
                <c:pt idx="23462">
                  <c:v>70187</c:v>
                </c:pt>
                <c:pt idx="23463">
                  <c:v>70190</c:v>
                </c:pt>
                <c:pt idx="23464">
                  <c:v>70193</c:v>
                </c:pt>
                <c:pt idx="23465">
                  <c:v>70196</c:v>
                </c:pt>
                <c:pt idx="23466">
                  <c:v>70199</c:v>
                </c:pt>
                <c:pt idx="23467">
                  <c:v>70202</c:v>
                </c:pt>
                <c:pt idx="23468">
                  <c:v>70205</c:v>
                </c:pt>
                <c:pt idx="23469">
                  <c:v>70208</c:v>
                </c:pt>
                <c:pt idx="23470">
                  <c:v>70211</c:v>
                </c:pt>
                <c:pt idx="23471">
                  <c:v>70214</c:v>
                </c:pt>
                <c:pt idx="23472">
                  <c:v>70217</c:v>
                </c:pt>
                <c:pt idx="23473">
                  <c:v>70220</c:v>
                </c:pt>
                <c:pt idx="23474">
                  <c:v>70223</c:v>
                </c:pt>
                <c:pt idx="23475">
                  <c:v>70226</c:v>
                </c:pt>
                <c:pt idx="23476">
                  <c:v>70229</c:v>
                </c:pt>
              </c:numCache>
            </c:numRef>
          </c:xVal>
          <c:yVal>
            <c:numRef>
              <c:f>Sheet1!$X$4:$X$23480</c:f>
              <c:numCache>
                <c:formatCode>0.00%</c:formatCode>
                <c:ptCount val="23477"/>
                <c:pt idx="0">
                  <c:v>0.8</c:v>
                </c:pt>
                <c:pt idx="1">
                  <c:v>0.75000000000000022</c:v>
                </c:pt>
                <c:pt idx="2">
                  <c:v>0.75000000000000022</c:v>
                </c:pt>
                <c:pt idx="3">
                  <c:v>0.66666666666666663</c:v>
                </c:pt>
                <c:pt idx="4">
                  <c:v>0.66666666666666663</c:v>
                </c:pt>
                <c:pt idx="5">
                  <c:v>0.66666666666666663</c:v>
                </c:pt>
                <c:pt idx="6">
                  <c:v>0.66666666666666663</c:v>
                </c:pt>
                <c:pt idx="7">
                  <c:v>0.6000000000000002</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pt idx="24">
                  <c:v>0.5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0.5</c:v>
                </c:pt>
                <c:pt idx="42">
                  <c:v>0.5</c:v>
                </c:pt>
                <c:pt idx="43">
                  <c:v>0.5</c:v>
                </c:pt>
                <c:pt idx="44">
                  <c:v>0.5</c:v>
                </c:pt>
                <c:pt idx="45">
                  <c:v>0.5</c:v>
                </c:pt>
                <c:pt idx="46">
                  <c:v>0.5</c:v>
                </c:pt>
                <c:pt idx="47">
                  <c:v>0.5</c:v>
                </c:pt>
                <c:pt idx="48">
                  <c:v>0.5</c:v>
                </c:pt>
                <c:pt idx="49">
                  <c:v>0.5</c:v>
                </c:pt>
                <c:pt idx="50">
                  <c:v>0.5</c:v>
                </c:pt>
                <c:pt idx="51">
                  <c:v>0.5</c:v>
                </c:pt>
                <c:pt idx="52">
                  <c:v>0.5</c:v>
                </c:pt>
                <c:pt idx="53">
                  <c:v>0.5</c:v>
                </c:pt>
                <c:pt idx="54">
                  <c:v>0.5</c:v>
                </c:pt>
                <c:pt idx="55">
                  <c:v>0.5</c:v>
                </c:pt>
                <c:pt idx="56">
                  <c:v>0.5</c:v>
                </c:pt>
                <c:pt idx="57">
                  <c:v>0.5</c:v>
                </c:pt>
                <c:pt idx="58">
                  <c:v>0.5</c:v>
                </c:pt>
                <c:pt idx="59">
                  <c:v>0.5</c:v>
                </c:pt>
                <c:pt idx="60">
                  <c:v>0.5</c:v>
                </c:pt>
                <c:pt idx="61">
                  <c:v>0.5</c:v>
                </c:pt>
                <c:pt idx="62">
                  <c:v>0.5</c:v>
                </c:pt>
                <c:pt idx="63">
                  <c:v>0.5</c:v>
                </c:pt>
                <c:pt idx="64">
                  <c:v>0.5</c:v>
                </c:pt>
                <c:pt idx="65">
                  <c:v>0.5</c:v>
                </c:pt>
                <c:pt idx="66">
                  <c:v>0.5</c:v>
                </c:pt>
                <c:pt idx="67">
                  <c:v>0.5</c:v>
                </c:pt>
                <c:pt idx="68">
                  <c:v>0.5</c:v>
                </c:pt>
                <c:pt idx="69">
                  <c:v>0.5</c:v>
                </c:pt>
                <c:pt idx="70">
                  <c:v>0.5</c:v>
                </c:pt>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90">
                  <c:v>0.5</c:v>
                </c:pt>
                <c:pt idx="91">
                  <c:v>0.5</c:v>
                </c:pt>
                <c:pt idx="92">
                  <c:v>0.5</c:v>
                </c:pt>
                <c:pt idx="93">
                  <c:v>0.5</c:v>
                </c:pt>
                <c:pt idx="94">
                  <c:v>0.5</c:v>
                </c:pt>
                <c:pt idx="95">
                  <c:v>0.5</c:v>
                </c:pt>
                <c:pt idx="96">
                  <c:v>0.5</c:v>
                </c:pt>
                <c:pt idx="97">
                  <c:v>0.5</c:v>
                </c:pt>
                <c:pt idx="98">
                  <c:v>0.5</c:v>
                </c:pt>
                <c:pt idx="99">
                  <c:v>0.5</c:v>
                </c:pt>
                <c:pt idx="100">
                  <c:v>0.5</c:v>
                </c:pt>
                <c:pt idx="101">
                  <c:v>0.5</c:v>
                </c:pt>
                <c:pt idx="102">
                  <c:v>0.5</c:v>
                </c:pt>
                <c:pt idx="103">
                  <c:v>0.5</c:v>
                </c:pt>
                <c:pt idx="104">
                  <c:v>0.5</c:v>
                </c:pt>
                <c:pt idx="105">
                  <c:v>0.5</c:v>
                </c:pt>
                <c:pt idx="106">
                  <c:v>0.5</c:v>
                </c:pt>
                <c:pt idx="107">
                  <c:v>0.4</c:v>
                </c:pt>
                <c:pt idx="108">
                  <c:v>0.4</c:v>
                </c:pt>
                <c:pt idx="109">
                  <c:v>0.4</c:v>
                </c:pt>
                <c:pt idx="110">
                  <c:v>0.4</c:v>
                </c:pt>
                <c:pt idx="111">
                  <c:v>0.4</c:v>
                </c:pt>
                <c:pt idx="112">
                  <c:v>0.4</c:v>
                </c:pt>
                <c:pt idx="113">
                  <c:v>0.37500000000000011</c:v>
                </c:pt>
                <c:pt idx="114">
                  <c:v>0.33333333333333331</c:v>
                </c:pt>
                <c:pt idx="115">
                  <c:v>0.33333333333333331</c:v>
                </c:pt>
                <c:pt idx="116">
                  <c:v>0.33333333333333331</c:v>
                </c:pt>
                <c:pt idx="117">
                  <c:v>0.33333333333333331</c:v>
                </c:pt>
                <c:pt idx="118">
                  <c:v>0.33333333333333331</c:v>
                </c:pt>
                <c:pt idx="119">
                  <c:v>0.33333333333333331</c:v>
                </c:pt>
                <c:pt idx="120">
                  <c:v>0.33333333333333331</c:v>
                </c:pt>
                <c:pt idx="121">
                  <c:v>0.33333333333333331</c:v>
                </c:pt>
                <c:pt idx="122">
                  <c:v>0.33333333333333331</c:v>
                </c:pt>
                <c:pt idx="123">
                  <c:v>0.33333333333333331</c:v>
                </c:pt>
                <c:pt idx="124">
                  <c:v>0.33333333333333331</c:v>
                </c:pt>
                <c:pt idx="125">
                  <c:v>0.33333333333333331</c:v>
                </c:pt>
                <c:pt idx="126">
                  <c:v>0.33333333333333331</c:v>
                </c:pt>
                <c:pt idx="127">
                  <c:v>0.33333333333333331</c:v>
                </c:pt>
                <c:pt idx="128">
                  <c:v>0.33333333333333331</c:v>
                </c:pt>
                <c:pt idx="129">
                  <c:v>0.33333333333333331</c:v>
                </c:pt>
                <c:pt idx="130">
                  <c:v>0.33333333333333331</c:v>
                </c:pt>
                <c:pt idx="131">
                  <c:v>0.33333333333333331</c:v>
                </c:pt>
                <c:pt idx="132">
                  <c:v>0.33333333333333331</c:v>
                </c:pt>
                <c:pt idx="133">
                  <c:v>0.33333333333333331</c:v>
                </c:pt>
                <c:pt idx="134">
                  <c:v>0.33333333333333331</c:v>
                </c:pt>
                <c:pt idx="135">
                  <c:v>0.33333333333333331</c:v>
                </c:pt>
                <c:pt idx="136">
                  <c:v>0.33333333333333331</c:v>
                </c:pt>
                <c:pt idx="137">
                  <c:v>0.33333333333333331</c:v>
                </c:pt>
                <c:pt idx="138">
                  <c:v>0.33333333333333331</c:v>
                </c:pt>
                <c:pt idx="139">
                  <c:v>0.33333333333333331</c:v>
                </c:pt>
                <c:pt idx="140">
                  <c:v>0.33333333333333331</c:v>
                </c:pt>
                <c:pt idx="141">
                  <c:v>0.33333333333333331</c:v>
                </c:pt>
                <c:pt idx="142">
                  <c:v>0.33333333333333331</c:v>
                </c:pt>
                <c:pt idx="143">
                  <c:v>0.33333333333333331</c:v>
                </c:pt>
                <c:pt idx="144">
                  <c:v>0.33333333333333331</c:v>
                </c:pt>
                <c:pt idx="145">
                  <c:v>0.33333333333333331</c:v>
                </c:pt>
                <c:pt idx="146">
                  <c:v>0.33333333333333331</c:v>
                </c:pt>
                <c:pt idx="147">
                  <c:v>0.33333333333333331</c:v>
                </c:pt>
                <c:pt idx="148">
                  <c:v>0.33333333333333331</c:v>
                </c:pt>
                <c:pt idx="149">
                  <c:v>0.33333333333333331</c:v>
                </c:pt>
                <c:pt idx="150">
                  <c:v>0.33333333333333331</c:v>
                </c:pt>
                <c:pt idx="151">
                  <c:v>0.33333333333333331</c:v>
                </c:pt>
                <c:pt idx="152">
                  <c:v>0.33333333333333331</c:v>
                </c:pt>
                <c:pt idx="153">
                  <c:v>0.33333333333333331</c:v>
                </c:pt>
                <c:pt idx="154">
                  <c:v>0.33333333333333331</c:v>
                </c:pt>
                <c:pt idx="155">
                  <c:v>0.33333333333333331</c:v>
                </c:pt>
                <c:pt idx="156">
                  <c:v>0.33333333333333331</c:v>
                </c:pt>
                <c:pt idx="157">
                  <c:v>0.33333333333333331</c:v>
                </c:pt>
                <c:pt idx="158">
                  <c:v>0.33333333333333331</c:v>
                </c:pt>
                <c:pt idx="159">
                  <c:v>0.33333333333333331</c:v>
                </c:pt>
                <c:pt idx="160">
                  <c:v>0.33333333333333331</c:v>
                </c:pt>
                <c:pt idx="161">
                  <c:v>0.33333333333333331</c:v>
                </c:pt>
                <c:pt idx="162">
                  <c:v>0.33333333333333331</c:v>
                </c:pt>
                <c:pt idx="163">
                  <c:v>0.33333333333333331</c:v>
                </c:pt>
                <c:pt idx="164">
                  <c:v>0.33333333333333331</c:v>
                </c:pt>
                <c:pt idx="165">
                  <c:v>0.33333333333333331</c:v>
                </c:pt>
                <c:pt idx="166">
                  <c:v>0.33333333333333331</c:v>
                </c:pt>
                <c:pt idx="167">
                  <c:v>0.33333333333333331</c:v>
                </c:pt>
                <c:pt idx="168">
                  <c:v>0.33333333333333331</c:v>
                </c:pt>
                <c:pt idx="169">
                  <c:v>0.33333333333333331</c:v>
                </c:pt>
                <c:pt idx="170">
                  <c:v>0.33333333333333331</c:v>
                </c:pt>
                <c:pt idx="171">
                  <c:v>0.33333333333333331</c:v>
                </c:pt>
                <c:pt idx="172">
                  <c:v>0.33333333333333331</c:v>
                </c:pt>
                <c:pt idx="173">
                  <c:v>0.33333333333333331</c:v>
                </c:pt>
                <c:pt idx="174">
                  <c:v>0.33333333333333331</c:v>
                </c:pt>
                <c:pt idx="175">
                  <c:v>0.29411764705882365</c:v>
                </c:pt>
                <c:pt idx="176">
                  <c:v>0.28571428571428586</c:v>
                </c:pt>
                <c:pt idx="177">
                  <c:v>0.28571428571428586</c:v>
                </c:pt>
                <c:pt idx="178">
                  <c:v>0.28571428571428586</c:v>
                </c:pt>
                <c:pt idx="179">
                  <c:v>0.28571428571428586</c:v>
                </c:pt>
                <c:pt idx="180">
                  <c:v>0.28571428571428586</c:v>
                </c:pt>
                <c:pt idx="181">
                  <c:v>0.27272727272727282</c:v>
                </c:pt>
                <c:pt idx="182">
                  <c:v>0.25</c:v>
                </c:pt>
                <c:pt idx="183">
                  <c:v>0.25</c:v>
                </c:pt>
                <c:pt idx="184">
                  <c:v>0.25</c:v>
                </c:pt>
                <c:pt idx="185">
                  <c:v>0.25</c:v>
                </c:pt>
                <c:pt idx="186">
                  <c:v>0.25</c:v>
                </c:pt>
                <c:pt idx="187">
                  <c:v>0.25</c:v>
                </c:pt>
                <c:pt idx="188">
                  <c:v>0.25</c:v>
                </c:pt>
                <c:pt idx="189">
                  <c:v>0.25</c:v>
                </c:pt>
                <c:pt idx="190">
                  <c:v>0.25</c:v>
                </c:pt>
                <c:pt idx="191">
                  <c:v>0.25</c:v>
                </c:pt>
                <c:pt idx="192">
                  <c:v>0.25</c:v>
                </c:pt>
                <c:pt idx="193">
                  <c:v>0.25</c:v>
                </c:pt>
                <c:pt idx="194">
                  <c:v>0.25</c:v>
                </c:pt>
                <c:pt idx="195">
                  <c:v>0.25</c:v>
                </c:pt>
                <c:pt idx="196">
                  <c:v>0.25</c:v>
                </c:pt>
                <c:pt idx="197">
                  <c:v>0.25</c:v>
                </c:pt>
                <c:pt idx="198">
                  <c:v>0.25</c:v>
                </c:pt>
                <c:pt idx="199">
                  <c:v>0.25</c:v>
                </c:pt>
                <c:pt idx="200">
                  <c:v>0.25</c:v>
                </c:pt>
                <c:pt idx="201">
                  <c:v>0.25</c:v>
                </c:pt>
                <c:pt idx="202">
                  <c:v>0.25</c:v>
                </c:pt>
                <c:pt idx="203">
                  <c:v>0.25</c:v>
                </c:pt>
                <c:pt idx="204">
                  <c:v>0.25</c:v>
                </c:pt>
                <c:pt idx="205">
                  <c:v>0.25</c:v>
                </c:pt>
                <c:pt idx="206">
                  <c:v>0.25</c:v>
                </c:pt>
                <c:pt idx="207">
                  <c:v>0.25</c:v>
                </c:pt>
                <c:pt idx="208">
                  <c:v>0.25</c:v>
                </c:pt>
                <c:pt idx="209">
                  <c:v>0.25</c:v>
                </c:pt>
                <c:pt idx="210">
                  <c:v>0.25</c:v>
                </c:pt>
                <c:pt idx="211">
                  <c:v>0.25</c:v>
                </c:pt>
                <c:pt idx="212">
                  <c:v>0.25</c:v>
                </c:pt>
                <c:pt idx="213">
                  <c:v>0.25</c:v>
                </c:pt>
                <c:pt idx="214">
                  <c:v>0.25</c:v>
                </c:pt>
                <c:pt idx="215">
                  <c:v>0.25</c:v>
                </c:pt>
                <c:pt idx="216">
                  <c:v>0.25</c:v>
                </c:pt>
                <c:pt idx="217">
                  <c:v>0.25</c:v>
                </c:pt>
                <c:pt idx="218">
                  <c:v>0.25</c:v>
                </c:pt>
                <c:pt idx="219">
                  <c:v>0.25</c:v>
                </c:pt>
                <c:pt idx="220">
                  <c:v>0.25</c:v>
                </c:pt>
                <c:pt idx="221">
                  <c:v>0.25</c:v>
                </c:pt>
                <c:pt idx="222">
                  <c:v>0.25</c:v>
                </c:pt>
                <c:pt idx="223">
                  <c:v>0.25</c:v>
                </c:pt>
                <c:pt idx="224">
                  <c:v>0.25</c:v>
                </c:pt>
                <c:pt idx="225">
                  <c:v>0.25</c:v>
                </c:pt>
                <c:pt idx="226">
                  <c:v>0.25</c:v>
                </c:pt>
                <c:pt idx="227">
                  <c:v>0.25</c:v>
                </c:pt>
                <c:pt idx="228">
                  <c:v>0.25</c:v>
                </c:pt>
                <c:pt idx="229">
                  <c:v>0.25</c:v>
                </c:pt>
                <c:pt idx="230">
                  <c:v>0.25</c:v>
                </c:pt>
                <c:pt idx="231">
                  <c:v>0.25</c:v>
                </c:pt>
                <c:pt idx="232">
                  <c:v>0.25</c:v>
                </c:pt>
                <c:pt idx="233">
                  <c:v>0.25</c:v>
                </c:pt>
                <c:pt idx="234">
                  <c:v>0.25</c:v>
                </c:pt>
                <c:pt idx="235">
                  <c:v>0.25</c:v>
                </c:pt>
                <c:pt idx="236">
                  <c:v>0.25</c:v>
                </c:pt>
                <c:pt idx="237">
                  <c:v>0.25</c:v>
                </c:pt>
                <c:pt idx="238">
                  <c:v>0.25</c:v>
                </c:pt>
                <c:pt idx="239">
                  <c:v>0.25</c:v>
                </c:pt>
                <c:pt idx="240">
                  <c:v>0.25</c:v>
                </c:pt>
                <c:pt idx="241">
                  <c:v>0.25</c:v>
                </c:pt>
                <c:pt idx="242">
                  <c:v>0.25</c:v>
                </c:pt>
                <c:pt idx="243">
                  <c:v>0.25</c:v>
                </c:pt>
                <c:pt idx="244">
                  <c:v>0.25</c:v>
                </c:pt>
                <c:pt idx="245">
                  <c:v>0.25</c:v>
                </c:pt>
                <c:pt idx="246">
                  <c:v>0.25</c:v>
                </c:pt>
                <c:pt idx="247">
                  <c:v>0.25</c:v>
                </c:pt>
                <c:pt idx="248">
                  <c:v>0.25</c:v>
                </c:pt>
                <c:pt idx="249">
                  <c:v>0.25</c:v>
                </c:pt>
                <c:pt idx="250">
                  <c:v>0.25</c:v>
                </c:pt>
                <c:pt idx="251">
                  <c:v>0.23529411764705888</c:v>
                </c:pt>
                <c:pt idx="252">
                  <c:v>0.22222222222222221</c:v>
                </c:pt>
                <c:pt idx="253">
                  <c:v>0.22222222222222221</c:v>
                </c:pt>
                <c:pt idx="254">
                  <c:v>0.22222222222222221</c:v>
                </c:pt>
                <c:pt idx="255">
                  <c:v>0.22222222222222221</c:v>
                </c:pt>
                <c:pt idx="256">
                  <c:v>0.22222222222222221</c:v>
                </c:pt>
                <c:pt idx="257">
                  <c:v>0.22222222222222221</c:v>
                </c:pt>
                <c:pt idx="258">
                  <c:v>0.22222222222222221</c:v>
                </c:pt>
                <c:pt idx="259">
                  <c:v>0.22222222222222221</c:v>
                </c:pt>
                <c:pt idx="260">
                  <c:v>0.22222222222222221</c:v>
                </c:pt>
                <c:pt idx="261">
                  <c:v>0.22222222222222221</c:v>
                </c:pt>
                <c:pt idx="262">
                  <c:v>0.2</c:v>
                </c:pt>
                <c:pt idx="263">
                  <c:v>0.2</c:v>
                </c:pt>
                <c:pt idx="264">
                  <c:v>0.2</c:v>
                </c:pt>
                <c:pt idx="265">
                  <c:v>0.2</c:v>
                </c:pt>
                <c:pt idx="266">
                  <c:v>0.2</c:v>
                </c:pt>
                <c:pt idx="267">
                  <c:v>0.2</c:v>
                </c:pt>
                <c:pt idx="268">
                  <c:v>0.2</c:v>
                </c:pt>
                <c:pt idx="269">
                  <c:v>0.2</c:v>
                </c:pt>
                <c:pt idx="270">
                  <c:v>0.2</c:v>
                </c:pt>
                <c:pt idx="271">
                  <c:v>0.2</c:v>
                </c:pt>
                <c:pt idx="272">
                  <c:v>0.2</c:v>
                </c:pt>
                <c:pt idx="273">
                  <c:v>0.2</c:v>
                </c:pt>
                <c:pt idx="274">
                  <c:v>0.2</c:v>
                </c:pt>
                <c:pt idx="275">
                  <c:v>0.2</c:v>
                </c:pt>
                <c:pt idx="276">
                  <c:v>0.2</c:v>
                </c:pt>
                <c:pt idx="277">
                  <c:v>0.2</c:v>
                </c:pt>
                <c:pt idx="278">
                  <c:v>0.2</c:v>
                </c:pt>
                <c:pt idx="279">
                  <c:v>0.2</c:v>
                </c:pt>
                <c:pt idx="280">
                  <c:v>0.2</c:v>
                </c:pt>
                <c:pt idx="281">
                  <c:v>0.2</c:v>
                </c:pt>
                <c:pt idx="282">
                  <c:v>0.2</c:v>
                </c:pt>
                <c:pt idx="283">
                  <c:v>0.2</c:v>
                </c:pt>
                <c:pt idx="284">
                  <c:v>0.2</c:v>
                </c:pt>
                <c:pt idx="285">
                  <c:v>0.2</c:v>
                </c:pt>
                <c:pt idx="286">
                  <c:v>0.2</c:v>
                </c:pt>
                <c:pt idx="287">
                  <c:v>0.2</c:v>
                </c:pt>
                <c:pt idx="288">
                  <c:v>0.2</c:v>
                </c:pt>
                <c:pt idx="289">
                  <c:v>0.2</c:v>
                </c:pt>
                <c:pt idx="290">
                  <c:v>0.2</c:v>
                </c:pt>
                <c:pt idx="291">
                  <c:v>0.2</c:v>
                </c:pt>
                <c:pt idx="292">
                  <c:v>0.2</c:v>
                </c:pt>
                <c:pt idx="293">
                  <c:v>0.2</c:v>
                </c:pt>
                <c:pt idx="294">
                  <c:v>0.2</c:v>
                </c:pt>
                <c:pt idx="295">
                  <c:v>0.2</c:v>
                </c:pt>
                <c:pt idx="296">
                  <c:v>0.2</c:v>
                </c:pt>
                <c:pt idx="297">
                  <c:v>0.2</c:v>
                </c:pt>
                <c:pt idx="298">
                  <c:v>0.2</c:v>
                </c:pt>
                <c:pt idx="299">
                  <c:v>0.2</c:v>
                </c:pt>
                <c:pt idx="300">
                  <c:v>0.2</c:v>
                </c:pt>
                <c:pt idx="301">
                  <c:v>0.2</c:v>
                </c:pt>
                <c:pt idx="302">
                  <c:v>0.2</c:v>
                </c:pt>
                <c:pt idx="303">
                  <c:v>0.2</c:v>
                </c:pt>
                <c:pt idx="304">
                  <c:v>0.2</c:v>
                </c:pt>
                <c:pt idx="305">
                  <c:v>0.2</c:v>
                </c:pt>
                <c:pt idx="306">
                  <c:v>0.2</c:v>
                </c:pt>
                <c:pt idx="307">
                  <c:v>0.2</c:v>
                </c:pt>
                <c:pt idx="308">
                  <c:v>0.2</c:v>
                </c:pt>
                <c:pt idx="309">
                  <c:v>0.2</c:v>
                </c:pt>
                <c:pt idx="310">
                  <c:v>0.2</c:v>
                </c:pt>
                <c:pt idx="311">
                  <c:v>0.2</c:v>
                </c:pt>
                <c:pt idx="312">
                  <c:v>0.2</c:v>
                </c:pt>
                <c:pt idx="313">
                  <c:v>0.2</c:v>
                </c:pt>
                <c:pt idx="314">
                  <c:v>0.2</c:v>
                </c:pt>
                <c:pt idx="315">
                  <c:v>0.2</c:v>
                </c:pt>
                <c:pt idx="316">
                  <c:v>0.2</c:v>
                </c:pt>
                <c:pt idx="317">
                  <c:v>0.2</c:v>
                </c:pt>
                <c:pt idx="318">
                  <c:v>0.2</c:v>
                </c:pt>
                <c:pt idx="319">
                  <c:v>0.2</c:v>
                </c:pt>
                <c:pt idx="320">
                  <c:v>0.2</c:v>
                </c:pt>
                <c:pt idx="321">
                  <c:v>0.2</c:v>
                </c:pt>
                <c:pt idx="322">
                  <c:v>0.2</c:v>
                </c:pt>
                <c:pt idx="323">
                  <c:v>0.2</c:v>
                </c:pt>
                <c:pt idx="324">
                  <c:v>0.2</c:v>
                </c:pt>
                <c:pt idx="325">
                  <c:v>0.2</c:v>
                </c:pt>
                <c:pt idx="326">
                  <c:v>0.2</c:v>
                </c:pt>
                <c:pt idx="327">
                  <c:v>0.2</c:v>
                </c:pt>
                <c:pt idx="328">
                  <c:v>0.2</c:v>
                </c:pt>
                <c:pt idx="329">
                  <c:v>0.2</c:v>
                </c:pt>
                <c:pt idx="330">
                  <c:v>0.2</c:v>
                </c:pt>
                <c:pt idx="331">
                  <c:v>0.2</c:v>
                </c:pt>
                <c:pt idx="332">
                  <c:v>0.2</c:v>
                </c:pt>
                <c:pt idx="333">
                  <c:v>0.2</c:v>
                </c:pt>
                <c:pt idx="334">
                  <c:v>0.2</c:v>
                </c:pt>
                <c:pt idx="335">
                  <c:v>0.2</c:v>
                </c:pt>
                <c:pt idx="336">
                  <c:v>0.2</c:v>
                </c:pt>
                <c:pt idx="337">
                  <c:v>0.2</c:v>
                </c:pt>
                <c:pt idx="338">
                  <c:v>0.2</c:v>
                </c:pt>
                <c:pt idx="339">
                  <c:v>0.2</c:v>
                </c:pt>
                <c:pt idx="340">
                  <c:v>0.2</c:v>
                </c:pt>
                <c:pt idx="341">
                  <c:v>0.2</c:v>
                </c:pt>
                <c:pt idx="342">
                  <c:v>0.2</c:v>
                </c:pt>
                <c:pt idx="343">
                  <c:v>0.2</c:v>
                </c:pt>
                <c:pt idx="344">
                  <c:v>0.2</c:v>
                </c:pt>
                <c:pt idx="345">
                  <c:v>0.2</c:v>
                </c:pt>
                <c:pt idx="346">
                  <c:v>0.2</c:v>
                </c:pt>
                <c:pt idx="347">
                  <c:v>0.18750000000000006</c:v>
                </c:pt>
                <c:pt idx="348">
                  <c:v>0.18181818181818193</c:v>
                </c:pt>
                <c:pt idx="349">
                  <c:v>0.18181818181818193</c:v>
                </c:pt>
                <c:pt idx="350">
                  <c:v>0.18181818181818193</c:v>
                </c:pt>
                <c:pt idx="351">
                  <c:v>0.18181818181818193</c:v>
                </c:pt>
                <c:pt idx="352">
                  <c:v>0.18181818181818193</c:v>
                </c:pt>
                <c:pt idx="353">
                  <c:v>0.18181818181818193</c:v>
                </c:pt>
                <c:pt idx="354">
                  <c:v>0.18181818181818193</c:v>
                </c:pt>
                <c:pt idx="355">
                  <c:v>0.18181818181818193</c:v>
                </c:pt>
                <c:pt idx="356">
                  <c:v>0.17647058823529418</c:v>
                </c:pt>
                <c:pt idx="357">
                  <c:v>0.17500000000000004</c:v>
                </c:pt>
                <c:pt idx="358">
                  <c:v>0.16666666666666666</c:v>
                </c:pt>
                <c:pt idx="359">
                  <c:v>0.16666666666666666</c:v>
                </c:pt>
                <c:pt idx="360">
                  <c:v>0.16666666666666666</c:v>
                </c:pt>
                <c:pt idx="361">
                  <c:v>0.16666666666666666</c:v>
                </c:pt>
                <c:pt idx="362">
                  <c:v>0.16666666666666666</c:v>
                </c:pt>
                <c:pt idx="363">
                  <c:v>0.16666666666666666</c:v>
                </c:pt>
                <c:pt idx="364">
                  <c:v>0.16666666666666666</c:v>
                </c:pt>
                <c:pt idx="365">
                  <c:v>0.16666666666666666</c:v>
                </c:pt>
                <c:pt idx="366">
                  <c:v>0.16666666666666666</c:v>
                </c:pt>
                <c:pt idx="367">
                  <c:v>0.16666666666666666</c:v>
                </c:pt>
                <c:pt idx="368">
                  <c:v>0.16666666666666666</c:v>
                </c:pt>
                <c:pt idx="369">
                  <c:v>0.16666666666666666</c:v>
                </c:pt>
                <c:pt idx="370">
                  <c:v>0.16666666666666666</c:v>
                </c:pt>
                <c:pt idx="371">
                  <c:v>0.16666666666666666</c:v>
                </c:pt>
                <c:pt idx="372">
                  <c:v>0.16666666666666666</c:v>
                </c:pt>
                <c:pt idx="373">
                  <c:v>0.16666666666666666</c:v>
                </c:pt>
                <c:pt idx="374">
                  <c:v>0.16666666666666666</c:v>
                </c:pt>
                <c:pt idx="375">
                  <c:v>0.16666666666666666</c:v>
                </c:pt>
                <c:pt idx="376">
                  <c:v>0.16666666666666666</c:v>
                </c:pt>
                <c:pt idx="377">
                  <c:v>0.16666666666666666</c:v>
                </c:pt>
                <c:pt idx="378">
                  <c:v>0.16666666666666666</c:v>
                </c:pt>
                <c:pt idx="379">
                  <c:v>0.16666666666666666</c:v>
                </c:pt>
                <c:pt idx="380">
                  <c:v>0.16666666666666666</c:v>
                </c:pt>
                <c:pt idx="381">
                  <c:v>0.16666666666666666</c:v>
                </c:pt>
                <c:pt idx="382">
                  <c:v>0.16666666666666666</c:v>
                </c:pt>
                <c:pt idx="383">
                  <c:v>0.16666666666666666</c:v>
                </c:pt>
                <c:pt idx="384">
                  <c:v>0.16666666666666666</c:v>
                </c:pt>
                <c:pt idx="385">
                  <c:v>0.16666666666666666</c:v>
                </c:pt>
                <c:pt idx="386">
                  <c:v>0.16666666666666666</c:v>
                </c:pt>
                <c:pt idx="387">
                  <c:v>0.16666666666666666</c:v>
                </c:pt>
                <c:pt idx="388">
                  <c:v>0.16666666666666666</c:v>
                </c:pt>
                <c:pt idx="389">
                  <c:v>0.16666666666666666</c:v>
                </c:pt>
                <c:pt idx="390">
                  <c:v>0.16666666666666666</c:v>
                </c:pt>
                <c:pt idx="391">
                  <c:v>0.16666666666666666</c:v>
                </c:pt>
                <c:pt idx="392">
                  <c:v>0.16666666666666666</c:v>
                </c:pt>
                <c:pt idx="393">
                  <c:v>0.16666666666666666</c:v>
                </c:pt>
                <c:pt idx="394">
                  <c:v>0.16666666666666666</c:v>
                </c:pt>
                <c:pt idx="395">
                  <c:v>0.16666666666666666</c:v>
                </c:pt>
                <c:pt idx="396">
                  <c:v>0.16666666666666666</c:v>
                </c:pt>
                <c:pt idx="397">
                  <c:v>0.16666666666666666</c:v>
                </c:pt>
                <c:pt idx="398">
                  <c:v>0.16666666666666666</c:v>
                </c:pt>
                <c:pt idx="399">
                  <c:v>0.16666666666666666</c:v>
                </c:pt>
                <c:pt idx="400">
                  <c:v>0.16666666666666666</c:v>
                </c:pt>
                <c:pt idx="401">
                  <c:v>0.16666666666666666</c:v>
                </c:pt>
                <c:pt idx="402">
                  <c:v>0.16666666666666666</c:v>
                </c:pt>
                <c:pt idx="403">
                  <c:v>0.16666666666666666</c:v>
                </c:pt>
                <c:pt idx="404">
                  <c:v>0.16666666666666666</c:v>
                </c:pt>
                <c:pt idx="405">
                  <c:v>0.16666666666666666</c:v>
                </c:pt>
                <c:pt idx="406">
                  <c:v>0.16666666666666666</c:v>
                </c:pt>
                <c:pt idx="407">
                  <c:v>0.16666666666666666</c:v>
                </c:pt>
                <c:pt idx="408">
                  <c:v>0.16666666666666666</c:v>
                </c:pt>
                <c:pt idx="409">
                  <c:v>0.16666666666666666</c:v>
                </c:pt>
                <c:pt idx="410">
                  <c:v>0.16666666666666666</c:v>
                </c:pt>
                <c:pt idx="411">
                  <c:v>0.16666666666666666</c:v>
                </c:pt>
                <c:pt idx="412">
                  <c:v>0.16666666666666666</c:v>
                </c:pt>
                <c:pt idx="413">
                  <c:v>0.16666666666666666</c:v>
                </c:pt>
                <c:pt idx="414">
                  <c:v>0.16666666666666666</c:v>
                </c:pt>
                <c:pt idx="415">
                  <c:v>0.16666666666666666</c:v>
                </c:pt>
                <c:pt idx="416">
                  <c:v>0.16666666666666666</c:v>
                </c:pt>
                <c:pt idx="417">
                  <c:v>0.16666666666666666</c:v>
                </c:pt>
                <c:pt idx="418">
                  <c:v>0.16666666666666666</c:v>
                </c:pt>
                <c:pt idx="419">
                  <c:v>0.16666666666666666</c:v>
                </c:pt>
                <c:pt idx="420">
                  <c:v>0.16666666666666666</c:v>
                </c:pt>
                <c:pt idx="421">
                  <c:v>0.16666666666666666</c:v>
                </c:pt>
                <c:pt idx="422">
                  <c:v>0.16666666666666666</c:v>
                </c:pt>
                <c:pt idx="423">
                  <c:v>0.16666666666666666</c:v>
                </c:pt>
                <c:pt idx="424">
                  <c:v>0.16666666666666666</c:v>
                </c:pt>
                <c:pt idx="425">
                  <c:v>0.16666666666666666</c:v>
                </c:pt>
                <c:pt idx="426">
                  <c:v>0.16666666666666666</c:v>
                </c:pt>
                <c:pt idx="427">
                  <c:v>0.16666666666666666</c:v>
                </c:pt>
                <c:pt idx="428">
                  <c:v>0.16666666666666666</c:v>
                </c:pt>
                <c:pt idx="429">
                  <c:v>0.16666666666666666</c:v>
                </c:pt>
                <c:pt idx="430">
                  <c:v>0.16666666666666666</c:v>
                </c:pt>
                <c:pt idx="431">
                  <c:v>0.16666666666666666</c:v>
                </c:pt>
                <c:pt idx="432">
                  <c:v>0.16666666666666666</c:v>
                </c:pt>
                <c:pt idx="433">
                  <c:v>0.16666666666666666</c:v>
                </c:pt>
                <c:pt idx="434">
                  <c:v>0.16666666666666666</c:v>
                </c:pt>
                <c:pt idx="435">
                  <c:v>0.16666666666666666</c:v>
                </c:pt>
                <c:pt idx="436">
                  <c:v>0.16666666666666666</c:v>
                </c:pt>
                <c:pt idx="437">
                  <c:v>0.16666666666666666</c:v>
                </c:pt>
                <c:pt idx="438">
                  <c:v>0.16666666666666666</c:v>
                </c:pt>
                <c:pt idx="439">
                  <c:v>0.16666666666666666</c:v>
                </c:pt>
                <c:pt idx="440">
                  <c:v>0.16666666666666666</c:v>
                </c:pt>
                <c:pt idx="441">
                  <c:v>0.15789473684210537</c:v>
                </c:pt>
                <c:pt idx="442">
                  <c:v>0.15384615384615394</c:v>
                </c:pt>
                <c:pt idx="443">
                  <c:v>0.15384615384615394</c:v>
                </c:pt>
                <c:pt idx="444">
                  <c:v>0.15384615384615394</c:v>
                </c:pt>
                <c:pt idx="445">
                  <c:v>0.15384615384615394</c:v>
                </c:pt>
                <c:pt idx="446">
                  <c:v>0.15384615384615394</c:v>
                </c:pt>
                <c:pt idx="447">
                  <c:v>0.15384615384615394</c:v>
                </c:pt>
                <c:pt idx="448">
                  <c:v>0.15384615384615394</c:v>
                </c:pt>
                <c:pt idx="449">
                  <c:v>0.15000000000000005</c:v>
                </c:pt>
                <c:pt idx="450">
                  <c:v>0.14285714285714293</c:v>
                </c:pt>
                <c:pt idx="451">
                  <c:v>0.14285714285714293</c:v>
                </c:pt>
                <c:pt idx="452">
                  <c:v>0.14285714285714293</c:v>
                </c:pt>
                <c:pt idx="453">
                  <c:v>0.14285714285714293</c:v>
                </c:pt>
                <c:pt idx="454">
                  <c:v>0.14285714285714293</c:v>
                </c:pt>
                <c:pt idx="455">
                  <c:v>0.14285714285714293</c:v>
                </c:pt>
                <c:pt idx="456">
                  <c:v>0.14285714285714293</c:v>
                </c:pt>
                <c:pt idx="457">
                  <c:v>0.14285714285714293</c:v>
                </c:pt>
                <c:pt idx="458">
                  <c:v>0.14285714285714293</c:v>
                </c:pt>
                <c:pt idx="459">
                  <c:v>0.14285714285714293</c:v>
                </c:pt>
                <c:pt idx="460">
                  <c:v>0.14285714285714293</c:v>
                </c:pt>
                <c:pt idx="461">
                  <c:v>0.14285714285714293</c:v>
                </c:pt>
                <c:pt idx="462">
                  <c:v>0.14285714285714293</c:v>
                </c:pt>
                <c:pt idx="463">
                  <c:v>0.14285714285714293</c:v>
                </c:pt>
                <c:pt idx="464">
                  <c:v>0.14285714285714293</c:v>
                </c:pt>
                <c:pt idx="465">
                  <c:v>0.14285714285714293</c:v>
                </c:pt>
                <c:pt idx="466">
                  <c:v>0.14285714285714293</c:v>
                </c:pt>
                <c:pt idx="467">
                  <c:v>0.14285714285714293</c:v>
                </c:pt>
                <c:pt idx="468">
                  <c:v>0.14285714285714293</c:v>
                </c:pt>
                <c:pt idx="469">
                  <c:v>0.14285714285714293</c:v>
                </c:pt>
                <c:pt idx="470">
                  <c:v>0.14285714285714293</c:v>
                </c:pt>
                <c:pt idx="471">
                  <c:v>0.14285714285714293</c:v>
                </c:pt>
                <c:pt idx="472">
                  <c:v>0.14285714285714293</c:v>
                </c:pt>
                <c:pt idx="473">
                  <c:v>0.14285714285714293</c:v>
                </c:pt>
                <c:pt idx="474">
                  <c:v>0.14285714285714293</c:v>
                </c:pt>
                <c:pt idx="475">
                  <c:v>0.14285714285714293</c:v>
                </c:pt>
                <c:pt idx="476">
                  <c:v>0.14285714285714293</c:v>
                </c:pt>
                <c:pt idx="477">
                  <c:v>0.14285714285714293</c:v>
                </c:pt>
                <c:pt idx="478">
                  <c:v>0.14285714285714293</c:v>
                </c:pt>
                <c:pt idx="479">
                  <c:v>0.14285714285714293</c:v>
                </c:pt>
                <c:pt idx="480">
                  <c:v>0.14285714285714293</c:v>
                </c:pt>
                <c:pt idx="481">
                  <c:v>0.14285714285714293</c:v>
                </c:pt>
                <c:pt idx="482">
                  <c:v>0.14285714285714293</c:v>
                </c:pt>
                <c:pt idx="483">
                  <c:v>0.14285714285714293</c:v>
                </c:pt>
                <c:pt idx="484">
                  <c:v>0.14285714285714293</c:v>
                </c:pt>
                <c:pt idx="485">
                  <c:v>0.14285714285714293</c:v>
                </c:pt>
                <c:pt idx="486">
                  <c:v>0.14285714285714293</c:v>
                </c:pt>
                <c:pt idx="487">
                  <c:v>0.14285714285714293</c:v>
                </c:pt>
                <c:pt idx="488">
                  <c:v>0.14285714285714293</c:v>
                </c:pt>
                <c:pt idx="489">
                  <c:v>0.14285714285714293</c:v>
                </c:pt>
                <c:pt idx="490">
                  <c:v>0.14285714285714293</c:v>
                </c:pt>
                <c:pt idx="491">
                  <c:v>0.14285714285714293</c:v>
                </c:pt>
                <c:pt idx="492">
                  <c:v>0.14285714285714293</c:v>
                </c:pt>
                <c:pt idx="493">
                  <c:v>0.14285714285714293</c:v>
                </c:pt>
                <c:pt idx="494">
                  <c:v>0.14285714285714293</c:v>
                </c:pt>
                <c:pt idx="495">
                  <c:v>0.14285714285714293</c:v>
                </c:pt>
                <c:pt idx="496">
                  <c:v>0.14285714285714293</c:v>
                </c:pt>
                <c:pt idx="497">
                  <c:v>0.14285714285714293</c:v>
                </c:pt>
                <c:pt idx="498">
                  <c:v>0.14285714285714293</c:v>
                </c:pt>
                <c:pt idx="499">
                  <c:v>0.14285714285714293</c:v>
                </c:pt>
                <c:pt idx="500">
                  <c:v>0.14285714285714293</c:v>
                </c:pt>
                <c:pt idx="501">
                  <c:v>0.14285714285714293</c:v>
                </c:pt>
                <c:pt idx="502">
                  <c:v>0.14285714285714293</c:v>
                </c:pt>
                <c:pt idx="503">
                  <c:v>0.14285714285714293</c:v>
                </c:pt>
                <c:pt idx="504">
                  <c:v>0.14285714285714293</c:v>
                </c:pt>
                <c:pt idx="505">
                  <c:v>0.14285714285714293</c:v>
                </c:pt>
                <c:pt idx="506">
                  <c:v>0.14285714285714293</c:v>
                </c:pt>
                <c:pt idx="507">
                  <c:v>0.14285714285714293</c:v>
                </c:pt>
                <c:pt idx="508">
                  <c:v>0.14285714285714293</c:v>
                </c:pt>
                <c:pt idx="509">
                  <c:v>0.14285714285714293</c:v>
                </c:pt>
                <c:pt idx="510">
                  <c:v>0.14285714285714293</c:v>
                </c:pt>
                <c:pt idx="511">
                  <c:v>0.14285714285714293</c:v>
                </c:pt>
                <c:pt idx="512">
                  <c:v>0.14285714285714293</c:v>
                </c:pt>
                <c:pt idx="513">
                  <c:v>0.14285714285714293</c:v>
                </c:pt>
                <c:pt idx="514">
                  <c:v>0.14285714285714293</c:v>
                </c:pt>
                <c:pt idx="515">
                  <c:v>0.14285714285714293</c:v>
                </c:pt>
                <c:pt idx="516">
                  <c:v>0.14285714285714293</c:v>
                </c:pt>
                <c:pt idx="517">
                  <c:v>0.14285714285714293</c:v>
                </c:pt>
                <c:pt idx="518">
                  <c:v>0.14285714285714293</c:v>
                </c:pt>
                <c:pt idx="519">
                  <c:v>0.14285714285714293</c:v>
                </c:pt>
                <c:pt idx="520">
                  <c:v>0.14285714285714293</c:v>
                </c:pt>
                <c:pt idx="521">
                  <c:v>0.14285714285714293</c:v>
                </c:pt>
                <c:pt idx="522">
                  <c:v>0.14285714285714293</c:v>
                </c:pt>
                <c:pt idx="523">
                  <c:v>0.14285714285714293</c:v>
                </c:pt>
                <c:pt idx="524">
                  <c:v>0.14285714285714293</c:v>
                </c:pt>
                <c:pt idx="525">
                  <c:v>0.14285714285714293</c:v>
                </c:pt>
                <c:pt idx="526">
                  <c:v>0.14285714285714293</c:v>
                </c:pt>
                <c:pt idx="527">
                  <c:v>0.14285714285714293</c:v>
                </c:pt>
                <c:pt idx="528">
                  <c:v>0.14285714285714293</c:v>
                </c:pt>
                <c:pt idx="529">
                  <c:v>0.14285714285714293</c:v>
                </c:pt>
                <c:pt idx="530">
                  <c:v>0.14285714285714293</c:v>
                </c:pt>
                <c:pt idx="531">
                  <c:v>0.13636363636363635</c:v>
                </c:pt>
                <c:pt idx="532">
                  <c:v>0.13636363636363635</c:v>
                </c:pt>
                <c:pt idx="533">
                  <c:v>0.13333333333333339</c:v>
                </c:pt>
                <c:pt idx="534">
                  <c:v>0.13333333333333339</c:v>
                </c:pt>
                <c:pt idx="535">
                  <c:v>0.13333333333333339</c:v>
                </c:pt>
                <c:pt idx="536">
                  <c:v>0.13333333333333339</c:v>
                </c:pt>
                <c:pt idx="537">
                  <c:v>0.13333333333333339</c:v>
                </c:pt>
                <c:pt idx="538">
                  <c:v>0.13333333333333339</c:v>
                </c:pt>
                <c:pt idx="539">
                  <c:v>0.13333333333333339</c:v>
                </c:pt>
                <c:pt idx="540">
                  <c:v>0.1304347826086957</c:v>
                </c:pt>
                <c:pt idx="541">
                  <c:v>0.12903225806451613</c:v>
                </c:pt>
                <c:pt idx="542">
                  <c:v>0.125</c:v>
                </c:pt>
                <c:pt idx="543">
                  <c:v>0.125</c:v>
                </c:pt>
                <c:pt idx="544">
                  <c:v>0.125</c:v>
                </c:pt>
                <c:pt idx="545">
                  <c:v>0.125</c:v>
                </c:pt>
                <c:pt idx="546">
                  <c:v>0.125</c:v>
                </c:pt>
                <c:pt idx="547">
                  <c:v>0.125</c:v>
                </c:pt>
                <c:pt idx="548">
                  <c:v>0.125</c:v>
                </c:pt>
                <c:pt idx="549">
                  <c:v>0.125</c:v>
                </c:pt>
                <c:pt idx="550">
                  <c:v>0.125</c:v>
                </c:pt>
                <c:pt idx="551">
                  <c:v>0.125</c:v>
                </c:pt>
                <c:pt idx="552">
                  <c:v>0.125</c:v>
                </c:pt>
                <c:pt idx="553">
                  <c:v>0.125</c:v>
                </c:pt>
                <c:pt idx="554">
                  <c:v>0.125</c:v>
                </c:pt>
                <c:pt idx="555">
                  <c:v>0.125</c:v>
                </c:pt>
                <c:pt idx="556">
                  <c:v>0.125</c:v>
                </c:pt>
                <c:pt idx="557">
                  <c:v>0.125</c:v>
                </c:pt>
                <c:pt idx="558">
                  <c:v>0.125</c:v>
                </c:pt>
                <c:pt idx="559">
                  <c:v>0.125</c:v>
                </c:pt>
                <c:pt idx="560">
                  <c:v>0.125</c:v>
                </c:pt>
                <c:pt idx="561">
                  <c:v>0.125</c:v>
                </c:pt>
                <c:pt idx="562">
                  <c:v>0.125</c:v>
                </c:pt>
                <c:pt idx="563">
                  <c:v>0.125</c:v>
                </c:pt>
                <c:pt idx="564">
                  <c:v>0.125</c:v>
                </c:pt>
                <c:pt idx="565">
                  <c:v>0.125</c:v>
                </c:pt>
                <c:pt idx="566">
                  <c:v>0.125</c:v>
                </c:pt>
                <c:pt idx="567">
                  <c:v>0.125</c:v>
                </c:pt>
                <c:pt idx="568">
                  <c:v>0.125</c:v>
                </c:pt>
                <c:pt idx="569">
                  <c:v>0.125</c:v>
                </c:pt>
                <c:pt idx="570">
                  <c:v>0.125</c:v>
                </c:pt>
                <c:pt idx="571">
                  <c:v>0.125</c:v>
                </c:pt>
                <c:pt idx="572">
                  <c:v>0.125</c:v>
                </c:pt>
                <c:pt idx="573">
                  <c:v>0.125</c:v>
                </c:pt>
                <c:pt idx="574">
                  <c:v>0.125</c:v>
                </c:pt>
                <c:pt idx="575">
                  <c:v>0.125</c:v>
                </c:pt>
                <c:pt idx="576">
                  <c:v>0.125</c:v>
                </c:pt>
                <c:pt idx="577">
                  <c:v>0.125</c:v>
                </c:pt>
                <c:pt idx="578">
                  <c:v>0.125</c:v>
                </c:pt>
                <c:pt idx="579">
                  <c:v>0.125</c:v>
                </c:pt>
                <c:pt idx="580">
                  <c:v>0.125</c:v>
                </c:pt>
                <c:pt idx="581">
                  <c:v>0.125</c:v>
                </c:pt>
                <c:pt idx="582">
                  <c:v>0.125</c:v>
                </c:pt>
                <c:pt idx="583">
                  <c:v>0.125</c:v>
                </c:pt>
                <c:pt idx="584">
                  <c:v>0.125</c:v>
                </c:pt>
                <c:pt idx="585">
                  <c:v>0.125</c:v>
                </c:pt>
                <c:pt idx="586">
                  <c:v>0.125</c:v>
                </c:pt>
                <c:pt idx="587">
                  <c:v>0.125</c:v>
                </c:pt>
                <c:pt idx="588">
                  <c:v>0.125</c:v>
                </c:pt>
                <c:pt idx="589">
                  <c:v>0.125</c:v>
                </c:pt>
                <c:pt idx="590">
                  <c:v>0.125</c:v>
                </c:pt>
                <c:pt idx="591">
                  <c:v>0.125</c:v>
                </c:pt>
                <c:pt idx="592">
                  <c:v>0.125</c:v>
                </c:pt>
                <c:pt idx="593">
                  <c:v>0.125</c:v>
                </c:pt>
                <c:pt idx="594">
                  <c:v>0.125</c:v>
                </c:pt>
                <c:pt idx="595">
                  <c:v>0.125</c:v>
                </c:pt>
                <c:pt idx="596">
                  <c:v>0.125</c:v>
                </c:pt>
                <c:pt idx="597">
                  <c:v>0.125</c:v>
                </c:pt>
                <c:pt idx="598">
                  <c:v>0.125</c:v>
                </c:pt>
                <c:pt idx="599">
                  <c:v>0.125</c:v>
                </c:pt>
                <c:pt idx="600">
                  <c:v>0.125</c:v>
                </c:pt>
                <c:pt idx="601">
                  <c:v>0.125</c:v>
                </c:pt>
                <c:pt idx="602">
                  <c:v>0.125</c:v>
                </c:pt>
                <c:pt idx="603">
                  <c:v>0.125</c:v>
                </c:pt>
                <c:pt idx="604">
                  <c:v>0.125</c:v>
                </c:pt>
                <c:pt idx="605">
                  <c:v>0.125</c:v>
                </c:pt>
                <c:pt idx="606">
                  <c:v>0.125</c:v>
                </c:pt>
                <c:pt idx="607">
                  <c:v>0.125</c:v>
                </c:pt>
                <c:pt idx="608">
                  <c:v>0.125</c:v>
                </c:pt>
                <c:pt idx="609">
                  <c:v>0.125</c:v>
                </c:pt>
                <c:pt idx="610">
                  <c:v>0.125</c:v>
                </c:pt>
                <c:pt idx="611">
                  <c:v>0.125</c:v>
                </c:pt>
                <c:pt idx="612">
                  <c:v>0.125</c:v>
                </c:pt>
                <c:pt idx="613">
                  <c:v>0.125</c:v>
                </c:pt>
                <c:pt idx="614">
                  <c:v>0.125</c:v>
                </c:pt>
                <c:pt idx="615">
                  <c:v>0.125</c:v>
                </c:pt>
                <c:pt idx="616">
                  <c:v>0.125</c:v>
                </c:pt>
                <c:pt idx="617">
                  <c:v>0.125</c:v>
                </c:pt>
                <c:pt idx="618">
                  <c:v>0.125</c:v>
                </c:pt>
                <c:pt idx="619">
                  <c:v>0.125</c:v>
                </c:pt>
                <c:pt idx="620">
                  <c:v>0.125</c:v>
                </c:pt>
                <c:pt idx="621">
                  <c:v>0.12000000000000002</c:v>
                </c:pt>
                <c:pt idx="622">
                  <c:v>0.12000000000000002</c:v>
                </c:pt>
                <c:pt idx="623">
                  <c:v>0.11764705882352942</c:v>
                </c:pt>
                <c:pt idx="624">
                  <c:v>0.11764705882352942</c:v>
                </c:pt>
                <c:pt idx="625">
                  <c:v>0.11764705882352942</c:v>
                </c:pt>
                <c:pt idx="626">
                  <c:v>0.11764705882352942</c:v>
                </c:pt>
                <c:pt idx="627">
                  <c:v>0.11764705882352942</c:v>
                </c:pt>
                <c:pt idx="628">
                  <c:v>0.11764705882352942</c:v>
                </c:pt>
                <c:pt idx="629">
                  <c:v>0.1111111111111111</c:v>
                </c:pt>
                <c:pt idx="630">
                  <c:v>0.1111111111111111</c:v>
                </c:pt>
                <c:pt idx="631">
                  <c:v>0.1111111111111111</c:v>
                </c:pt>
                <c:pt idx="632">
                  <c:v>0.1111111111111111</c:v>
                </c:pt>
                <c:pt idx="633">
                  <c:v>0.1111111111111111</c:v>
                </c:pt>
                <c:pt idx="634">
                  <c:v>0.1111111111111111</c:v>
                </c:pt>
                <c:pt idx="635">
                  <c:v>0.1111111111111111</c:v>
                </c:pt>
                <c:pt idx="636">
                  <c:v>0.1111111111111111</c:v>
                </c:pt>
                <c:pt idx="637">
                  <c:v>0.1111111111111111</c:v>
                </c:pt>
                <c:pt idx="638">
                  <c:v>0.1111111111111111</c:v>
                </c:pt>
                <c:pt idx="639">
                  <c:v>0.1111111111111111</c:v>
                </c:pt>
                <c:pt idx="640">
                  <c:v>0.1111111111111111</c:v>
                </c:pt>
                <c:pt idx="641">
                  <c:v>0.1111111111111111</c:v>
                </c:pt>
                <c:pt idx="642">
                  <c:v>0.1111111111111111</c:v>
                </c:pt>
                <c:pt idx="643">
                  <c:v>0.1111111111111111</c:v>
                </c:pt>
                <c:pt idx="644">
                  <c:v>0.1111111111111111</c:v>
                </c:pt>
                <c:pt idx="645">
                  <c:v>0.1111111111111111</c:v>
                </c:pt>
                <c:pt idx="646">
                  <c:v>0.1111111111111111</c:v>
                </c:pt>
                <c:pt idx="647">
                  <c:v>0.1111111111111111</c:v>
                </c:pt>
                <c:pt idx="648">
                  <c:v>0.1111111111111111</c:v>
                </c:pt>
                <c:pt idx="649">
                  <c:v>0.1111111111111111</c:v>
                </c:pt>
                <c:pt idx="650">
                  <c:v>0.1111111111111111</c:v>
                </c:pt>
                <c:pt idx="651">
                  <c:v>0.1111111111111111</c:v>
                </c:pt>
                <c:pt idx="652">
                  <c:v>0.1111111111111111</c:v>
                </c:pt>
                <c:pt idx="653">
                  <c:v>0.1111111111111111</c:v>
                </c:pt>
                <c:pt idx="654">
                  <c:v>0.1111111111111111</c:v>
                </c:pt>
                <c:pt idx="655">
                  <c:v>0.1111111111111111</c:v>
                </c:pt>
                <c:pt idx="656">
                  <c:v>0.1111111111111111</c:v>
                </c:pt>
                <c:pt idx="657">
                  <c:v>0.1111111111111111</c:v>
                </c:pt>
                <c:pt idx="658">
                  <c:v>0.1111111111111111</c:v>
                </c:pt>
                <c:pt idx="659">
                  <c:v>0.1111111111111111</c:v>
                </c:pt>
                <c:pt idx="660">
                  <c:v>0.1111111111111111</c:v>
                </c:pt>
                <c:pt idx="661">
                  <c:v>0.1111111111111111</c:v>
                </c:pt>
                <c:pt idx="662">
                  <c:v>0.1111111111111111</c:v>
                </c:pt>
                <c:pt idx="663">
                  <c:v>0.1111111111111111</c:v>
                </c:pt>
                <c:pt idx="664">
                  <c:v>0.1111111111111111</c:v>
                </c:pt>
                <c:pt idx="665">
                  <c:v>0.1111111111111111</c:v>
                </c:pt>
                <c:pt idx="666">
                  <c:v>0.1111111111111111</c:v>
                </c:pt>
                <c:pt idx="667">
                  <c:v>0.1111111111111111</c:v>
                </c:pt>
                <c:pt idx="668">
                  <c:v>0.1111111111111111</c:v>
                </c:pt>
                <c:pt idx="669">
                  <c:v>0.1111111111111111</c:v>
                </c:pt>
                <c:pt idx="670">
                  <c:v>0.1111111111111111</c:v>
                </c:pt>
                <c:pt idx="671">
                  <c:v>0.1111111111111111</c:v>
                </c:pt>
                <c:pt idx="672">
                  <c:v>0.1111111111111111</c:v>
                </c:pt>
                <c:pt idx="673">
                  <c:v>0.1111111111111111</c:v>
                </c:pt>
                <c:pt idx="674">
                  <c:v>0.1111111111111111</c:v>
                </c:pt>
                <c:pt idx="675">
                  <c:v>0.1111111111111111</c:v>
                </c:pt>
                <c:pt idx="676">
                  <c:v>0.1111111111111111</c:v>
                </c:pt>
                <c:pt idx="677">
                  <c:v>0.1111111111111111</c:v>
                </c:pt>
                <c:pt idx="678">
                  <c:v>0.1111111111111111</c:v>
                </c:pt>
                <c:pt idx="679">
                  <c:v>0.1111111111111111</c:v>
                </c:pt>
                <c:pt idx="680">
                  <c:v>0.1111111111111111</c:v>
                </c:pt>
                <c:pt idx="681">
                  <c:v>0.1111111111111111</c:v>
                </c:pt>
                <c:pt idx="682">
                  <c:v>0.1111111111111111</c:v>
                </c:pt>
                <c:pt idx="683">
                  <c:v>0.1111111111111111</c:v>
                </c:pt>
                <c:pt idx="684">
                  <c:v>0.1111111111111111</c:v>
                </c:pt>
                <c:pt idx="685">
                  <c:v>0.1111111111111111</c:v>
                </c:pt>
                <c:pt idx="686">
                  <c:v>0.1111111111111111</c:v>
                </c:pt>
                <c:pt idx="687">
                  <c:v>0.1111111111111111</c:v>
                </c:pt>
                <c:pt idx="688">
                  <c:v>0.1111111111111111</c:v>
                </c:pt>
                <c:pt idx="689">
                  <c:v>0.1111111111111111</c:v>
                </c:pt>
                <c:pt idx="690">
                  <c:v>0.1111111111111111</c:v>
                </c:pt>
                <c:pt idx="691">
                  <c:v>0.1111111111111111</c:v>
                </c:pt>
                <c:pt idx="692">
                  <c:v>0.1111111111111111</c:v>
                </c:pt>
                <c:pt idx="693">
                  <c:v>0.1111111111111111</c:v>
                </c:pt>
                <c:pt idx="694">
                  <c:v>0.1111111111111111</c:v>
                </c:pt>
                <c:pt idx="695">
                  <c:v>0.1111111111111111</c:v>
                </c:pt>
                <c:pt idx="696">
                  <c:v>0.1111111111111111</c:v>
                </c:pt>
                <c:pt idx="697">
                  <c:v>0.1111111111111111</c:v>
                </c:pt>
                <c:pt idx="698">
                  <c:v>0.1111111111111111</c:v>
                </c:pt>
                <c:pt idx="699">
                  <c:v>0.1111111111111111</c:v>
                </c:pt>
                <c:pt idx="700">
                  <c:v>0.1111111111111111</c:v>
                </c:pt>
                <c:pt idx="701">
                  <c:v>0.1111111111111111</c:v>
                </c:pt>
                <c:pt idx="702">
                  <c:v>0.10714285714285714</c:v>
                </c:pt>
                <c:pt idx="703">
                  <c:v>0.10638297872340426</c:v>
                </c:pt>
                <c:pt idx="704">
                  <c:v>0.10526315789473686</c:v>
                </c:pt>
                <c:pt idx="705">
                  <c:v>0.10526315789473686</c:v>
                </c:pt>
                <c:pt idx="706">
                  <c:v>0.10526315789473686</c:v>
                </c:pt>
                <c:pt idx="707">
                  <c:v>0.10526315789473686</c:v>
                </c:pt>
                <c:pt idx="708">
                  <c:v>0.10526315789473686</c:v>
                </c:pt>
                <c:pt idx="709">
                  <c:v>0.10526315789473686</c:v>
                </c:pt>
                <c:pt idx="710">
                  <c:v>0.10344827586206895</c:v>
                </c:pt>
                <c:pt idx="711">
                  <c:v>0.1</c:v>
                </c:pt>
                <c:pt idx="712">
                  <c:v>0.1</c:v>
                </c:pt>
                <c:pt idx="713">
                  <c:v>0.1</c:v>
                </c:pt>
                <c:pt idx="714">
                  <c:v>0.1</c:v>
                </c:pt>
                <c:pt idx="715">
                  <c:v>0.1</c:v>
                </c:pt>
                <c:pt idx="716">
                  <c:v>0.1</c:v>
                </c:pt>
                <c:pt idx="717">
                  <c:v>0.1</c:v>
                </c:pt>
                <c:pt idx="718">
                  <c:v>0.1</c:v>
                </c:pt>
                <c:pt idx="719">
                  <c:v>0.1</c:v>
                </c:pt>
                <c:pt idx="720">
                  <c:v>0.1</c:v>
                </c:pt>
                <c:pt idx="721">
                  <c:v>0.1</c:v>
                </c:pt>
                <c:pt idx="722">
                  <c:v>0.1</c:v>
                </c:pt>
                <c:pt idx="723">
                  <c:v>0.1</c:v>
                </c:pt>
                <c:pt idx="724">
                  <c:v>0.1</c:v>
                </c:pt>
                <c:pt idx="725">
                  <c:v>0.1</c:v>
                </c:pt>
                <c:pt idx="726">
                  <c:v>0.1</c:v>
                </c:pt>
                <c:pt idx="727">
                  <c:v>0.1</c:v>
                </c:pt>
                <c:pt idx="728">
                  <c:v>0.1</c:v>
                </c:pt>
                <c:pt idx="729">
                  <c:v>0.1</c:v>
                </c:pt>
                <c:pt idx="730">
                  <c:v>0.1</c:v>
                </c:pt>
                <c:pt idx="731">
                  <c:v>0.1</c:v>
                </c:pt>
                <c:pt idx="732">
                  <c:v>0.1</c:v>
                </c:pt>
                <c:pt idx="733">
                  <c:v>0.1</c:v>
                </c:pt>
                <c:pt idx="734">
                  <c:v>0.1</c:v>
                </c:pt>
                <c:pt idx="735">
                  <c:v>0.1</c:v>
                </c:pt>
                <c:pt idx="736">
                  <c:v>0.1</c:v>
                </c:pt>
                <c:pt idx="737">
                  <c:v>0.1</c:v>
                </c:pt>
                <c:pt idx="738">
                  <c:v>0.1</c:v>
                </c:pt>
                <c:pt idx="739">
                  <c:v>0.1</c:v>
                </c:pt>
                <c:pt idx="740">
                  <c:v>0.1</c:v>
                </c:pt>
                <c:pt idx="741">
                  <c:v>0.1</c:v>
                </c:pt>
                <c:pt idx="742">
                  <c:v>0.1</c:v>
                </c:pt>
                <c:pt idx="743">
                  <c:v>0.1</c:v>
                </c:pt>
                <c:pt idx="744">
                  <c:v>0.1</c:v>
                </c:pt>
                <c:pt idx="745">
                  <c:v>0.1</c:v>
                </c:pt>
                <c:pt idx="746">
                  <c:v>0.1</c:v>
                </c:pt>
                <c:pt idx="747">
                  <c:v>0.1</c:v>
                </c:pt>
                <c:pt idx="748">
                  <c:v>0.1</c:v>
                </c:pt>
                <c:pt idx="749">
                  <c:v>0.1</c:v>
                </c:pt>
                <c:pt idx="750">
                  <c:v>0.1</c:v>
                </c:pt>
                <c:pt idx="751">
                  <c:v>0.1</c:v>
                </c:pt>
                <c:pt idx="752">
                  <c:v>0.1</c:v>
                </c:pt>
                <c:pt idx="753">
                  <c:v>0.1</c:v>
                </c:pt>
                <c:pt idx="754">
                  <c:v>0.1</c:v>
                </c:pt>
                <c:pt idx="755">
                  <c:v>0.1</c:v>
                </c:pt>
                <c:pt idx="756">
                  <c:v>0.1</c:v>
                </c:pt>
                <c:pt idx="757">
                  <c:v>0.1</c:v>
                </c:pt>
                <c:pt idx="758">
                  <c:v>0.1</c:v>
                </c:pt>
                <c:pt idx="759">
                  <c:v>0.1</c:v>
                </c:pt>
                <c:pt idx="760">
                  <c:v>0.1</c:v>
                </c:pt>
                <c:pt idx="761">
                  <c:v>0.1</c:v>
                </c:pt>
                <c:pt idx="762">
                  <c:v>0.1</c:v>
                </c:pt>
                <c:pt idx="763">
                  <c:v>0.1</c:v>
                </c:pt>
                <c:pt idx="764">
                  <c:v>0.1</c:v>
                </c:pt>
                <c:pt idx="765">
                  <c:v>0.1</c:v>
                </c:pt>
                <c:pt idx="766">
                  <c:v>0.1</c:v>
                </c:pt>
                <c:pt idx="767">
                  <c:v>0.1</c:v>
                </c:pt>
                <c:pt idx="768">
                  <c:v>0.1</c:v>
                </c:pt>
                <c:pt idx="769">
                  <c:v>0.1</c:v>
                </c:pt>
                <c:pt idx="770">
                  <c:v>0.1</c:v>
                </c:pt>
                <c:pt idx="771">
                  <c:v>0.1</c:v>
                </c:pt>
                <c:pt idx="772">
                  <c:v>0.1</c:v>
                </c:pt>
                <c:pt idx="773">
                  <c:v>0.1</c:v>
                </c:pt>
                <c:pt idx="774">
                  <c:v>0.1</c:v>
                </c:pt>
                <c:pt idx="775">
                  <c:v>0.1</c:v>
                </c:pt>
                <c:pt idx="776">
                  <c:v>0.1</c:v>
                </c:pt>
                <c:pt idx="777">
                  <c:v>0.1</c:v>
                </c:pt>
                <c:pt idx="778">
                  <c:v>0.1</c:v>
                </c:pt>
                <c:pt idx="779">
                  <c:v>0.1</c:v>
                </c:pt>
                <c:pt idx="780">
                  <c:v>0.1</c:v>
                </c:pt>
                <c:pt idx="781">
                  <c:v>0.1</c:v>
                </c:pt>
                <c:pt idx="782">
                  <c:v>0.1</c:v>
                </c:pt>
                <c:pt idx="783">
                  <c:v>0.1</c:v>
                </c:pt>
                <c:pt idx="784">
                  <c:v>0.1</c:v>
                </c:pt>
                <c:pt idx="785">
                  <c:v>0.1</c:v>
                </c:pt>
                <c:pt idx="786">
                  <c:v>0.1</c:v>
                </c:pt>
                <c:pt idx="787">
                  <c:v>0.1</c:v>
                </c:pt>
                <c:pt idx="788">
                  <c:v>0.1</c:v>
                </c:pt>
                <c:pt idx="789">
                  <c:v>0.1</c:v>
                </c:pt>
                <c:pt idx="790">
                  <c:v>0.1</c:v>
                </c:pt>
                <c:pt idx="791">
                  <c:v>9.7560975609756156E-2</c:v>
                </c:pt>
                <c:pt idx="792">
                  <c:v>9.6153846153846242E-2</c:v>
                </c:pt>
                <c:pt idx="793">
                  <c:v>9.5238095238095247E-2</c:v>
                </c:pt>
                <c:pt idx="794">
                  <c:v>9.5238095238095247E-2</c:v>
                </c:pt>
                <c:pt idx="795">
                  <c:v>9.5238095238095247E-2</c:v>
                </c:pt>
                <c:pt idx="796">
                  <c:v>9.5238095238095247E-2</c:v>
                </c:pt>
                <c:pt idx="797">
                  <c:v>9.5238095238095247E-2</c:v>
                </c:pt>
                <c:pt idx="798">
                  <c:v>9.3750000000000042E-2</c:v>
                </c:pt>
                <c:pt idx="799">
                  <c:v>9.3023255813953501E-2</c:v>
                </c:pt>
                <c:pt idx="800">
                  <c:v>9.0909090909090981E-2</c:v>
                </c:pt>
                <c:pt idx="801">
                  <c:v>9.0909090909090981E-2</c:v>
                </c:pt>
                <c:pt idx="802">
                  <c:v>9.0909090909090981E-2</c:v>
                </c:pt>
                <c:pt idx="803">
                  <c:v>9.0909090909090981E-2</c:v>
                </c:pt>
                <c:pt idx="804">
                  <c:v>9.0909090909090981E-2</c:v>
                </c:pt>
                <c:pt idx="805">
                  <c:v>9.0909090909090981E-2</c:v>
                </c:pt>
                <c:pt idx="806">
                  <c:v>9.0909090909090981E-2</c:v>
                </c:pt>
                <c:pt idx="807">
                  <c:v>9.0909090909090981E-2</c:v>
                </c:pt>
                <c:pt idx="808">
                  <c:v>9.0909090909090981E-2</c:v>
                </c:pt>
                <c:pt idx="809">
                  <c:v>9.0909090909090981E-2</c:v>
                </c:pt>
                <c:pt idx="810">
                  <c:v>9.0909090909090981E-2</c:v>
                </c:pt>
                <c:pt idx="811">
                  <c:v>9.0909090909090981E-2</c:v>
                </c:pt>
                <c:pt idx="812">
                  <c:v>9.0909090909090981E-2</c:v>
                </c:pt>
                <c:pt idx="813">
                  <c:v>9.0909090909090981E-2</c:v>
                </c:pt>
                <c:pt idx="814">
                  <c:v>9.0909090909090981E-2</c:v>
                </c:pt>
                <c:pt idx="815">
                  <c:v>9.0909090909090981E-2</c:v>
                </c:pt>
                <c:pt idx="816">
                  <c:v>9.0909090909090981E-2</c:v>
                </c:pt>
                <c:pt idx="817">
                  <c:v>9.0909090909090981E-2</c:v>
                </c:pt>
                <c:pt idx="818">
                  <c:v>9.0909090909090981E-2</c:v>
                </c:pt>
                <c:pt idx="819">
                  <c:v>9.0909090909090981E-2</c:v>
                </c:pt>
                <c:pt idx="820">
                  <c:v>9.0909090909090981E-2</c:v>
                </c:pt>
                <c:pt idx="821">
                  <c:v>9.0909090909090981E-2</c:v>
                </c:pt>
                <c:pt idx="822">
                  <c:v>9.0909090909090981E-2</c:v>
                </c:pt>
                <c:pt idx="823">
                  <c:v>9.0909090909090981E-2</c:v>
                </c:pt>
                <c:pt idx="824">
                  <c:v>9.0909090909090981E-2</c:v>
                </c:pt>
                <c:pt idx="825">
                  <c:v>9.0909090909090981E-2</c:v>
                </c:pt>
                <c:pt idx="826">
                  <c:v>9.0909090909090981E-2</c:v>
                </c:pt>
                <c:pt idx="827">
                  <c:v>9.0909090909090981E-2</c:v>
                </c:pt>
                <c:pt idx="828">
                  <c:v>9.0909090909090981E-2</c:v>
                </c:pt>
                <c:pt idx="829">
                  <c:v>9.0909090909090981E-2</c:v>
                </c:pt>
                <c:pt idx="830">
                  <c:v>9.0909090909090981E-2</c:v>
                </c:pt>
                <c:pt idx="831">
                  <c:v>9.0909090909090981E-2</c:v>
                </c:pt>
                <c:pt idx="832">
                  <c:v>9.0909090909090981E-2</c:v>
                </c:pt>
                <c:pt idx="833">
                  <c:v>9.0909090909090981E-2</c:v>
                </c:pt>
                <c:pt idx="834">
                  <c:v>9.0909090909090981E-2</c:v>
                </c:pt>
                <c:pt idx="835">
                  <c:v>9.0909090909090981E-2</c:v>
                </c:pt>
                <c:pt idx="836">
                  <c:v>9.0909090909090981E-2</c:v>
                </c:pt>
                <c:pt idx="837">
                  <c:v>9.0909090909090981E-2</c:v>
                </c:pt>
                <c:pt idx="838">
                  <c:v>9.0909090909090981E-2</c:v>
                </c:pt>
                <c:pt idx="839">
                  <c:v>9.0909090909090981E-2</c:v>
                </c:pt>
                <c:pt idx="840">
                  <c:v>9.0909090909090981E-2</c:v>
                </c:pt>
                <c:pt idx="841">
                  <c:v>9.0909090909090981E-2</c:v>
                </c:pt>
                <c:pt idx="842">
                  <c:v>9.0909090909090981E-2</c:v>
                </c:pt>
                <c:pt idx="843">
                  <c:v>9.0909090909090981E-2</c:v>
                </c:pt>
                <c:pt idx="844">
                  <c:v>9.0909090909090981E-2</c:v>
                </c:pt>
                <c:pt idx="845">
                  <c:v>9.0909090909090981E-2</c:v>
                </c:pt>
                <c:pt idx="846">
                  <c:v>9.0909090909090981E-2</c:v>
                </c:pt>
                <c:pt idx="847">
                  <c:v>9.0909090909090981E-2</c:v>
                </c:pt>
                <c:pt idx="848">
                  <c:v>9.0909090909090981E-2</c:v>
                </c:pt>
                <c:pt idx="849">
                  <c:v>9.0909090909090981E-2</c:v>
                </c:pt>
                <c:pt idx="850">
                  <c:v>9.0909090909090981E-2</c:v>
                </c:pt>
                <c:pt idx="851">
                  <c:v>9.0909090909090981E-2</c:v>
                </c:pt>
                <c:pt idx="852">
                  <c:v>9.0909090909090981E-2</c:v>
                </c:pt>
                <c:pt idx="853">
                  <c:v>9.0909090909090981E-2</c:v>
                </c:pt>
                <c:pt idx="854">
                  <c:v>9.0909090909090981E-2</c:v>
                </c:pt>
                <c:pt idx="855">
                  <c:v>9.0909090909090981E-2</c:v>
                </c:pt>
                <c:pt idx="856">
                  <c:v>9.0909090909090981E-2</c:v>
                </c:pt>
                <c:pt idx="857">
                  <c:v>9.0909090909090981E-2</c:v>
                </c:pt>
                <c:pt idx="858">
                  <c:v>9.0909090909090981E-2</c:v>
                </c:pt>
                <c:pt idx="859">
                  <c:v>9.0909090909090981E-2</c:v>
                </c:pt>
                <c:pt idx="860">
                  <c:v>9.0909090909090981E-2</c:v>
                </c:pt>
                <c:pt idx="861">
                  <c:v>9.0909090909090981E-2</c:v>
                </c:pt>
                <c:pt idx="862">
                  <c:v>9.0909090909090981E-2</c:v>
                </c:pt>
                <c:pt idx="863">
                  <c:v>9.0909090909090981E-2</c:v>
                </c:pt>
                <c:pt idx="864">
                  <c:v>9.0909090909090981E-2</c:v>
                </c:pt>
                <c:pt idx="865">
                  <c:v>9.0909090909090981E-2</c:v>
                </c:pt>
                <c:pt idx="866">
                  <c:v>9.0909090909090981E-2</c:v>
                </c:pt>
                <c:pt idx="867">
                  <c:v>9.0909090909090981E-2</c:v>
                </c:pt>
                <c:pt idx="868">
                  <c:v>9.0909090909090981E-2</c:v>
                </c:pt>
                <c:pt idx="869">
                  <c:v>9.0909090909090981E-2</c:v>
                </c:pt>
                <c:pt idx="870">
                  <c:v>9.0909090909090981E-2</c:v>
                </c:pt>
                <c:pt idx="871">
                  <c:v>9.0909090909090981E-2</c:v>
                </c:pt>
                <c:pt idx="872">
                  <c:v>9.0909090909090981E-2</c:v>
                </c:pt>
                <c:pt idx="873">
                  <c:v>9.0909090909090981E-2</c:v>
                </c:pt>
                <c:pt idx="874">
                  <c:v>9.0909090909090981E-2</c:v>
                </c:pt>
                <c:pt idx="875">
                  <c:v>9.0909090909090981E-2</c:v>
                </c:pt>
                <c:pt idx="876">
                  <c:v>9.0909090909090981E-2</c:v>
                </c:pt>
                <c:pt idx="877">
                  <c:v>9.0909090909090981E-2</c:v>
                </c:pt>
                <c:pt idx="878">
                  <c:v>8.6956521739130474E-2</c:v>
                </c:pt>
                <c:pt idx="879">
                  <c:v>8.6956521739130474E-2</c:v>
                </c:pt>
                <c:pt idx="880">
                  <c:v>8.6956521739130474E-2</c:v>
                </c:pt>
                <c:pt idx="881">
                  <c:v>8.6956521739130474E-2</c:v>
                </c:pt>
                <c:pt idx="882">
                  <c:v>8.3333333333333343E-2</c:v>
                </c:pt>
                <c:pt idx="883">
                  <c:v>8.3333333333333343E-2</c:v>
                </c:pt>
                <c:pt idx="884">
                  <c:v>8.3333333333333343E-2</c:v>
                </c:pt>
                <c:pt idx="885">
                  <c:v>8.3333333333333343E-2</c:v>
                </c:pt>
                <c:pt idx="886">
                  <c:v>8.3333333333333343E-2</c:v>
                </c:pt>
                <c:pt idx="887">
                  <c:v>8.3333333333333343E-2</c:v>
                </c:pt>
                <c:pt idx="888">
                  <c:v>8.3333333333333343E-2</c:v>
                </c:pt>
                <c:pt idx="889">
                  <c:v>8.3333333333333343E-2</c:v>
                </c:pt>
                <c:pt idx="890">
                  <c:v>8.3333333333333343E-2</c:v>
                </c:pt>
                <c:pt idx="891">
                  <c:v>8.3333333333333343E-2</c:v>
                </c:pt>
                <c:pt idx="892">
                  <c:v>8.3333333333333343E-2</c:v>
                </c:pt>
                <c:pt idx="893">
                  <c:v>8.3333333333333343E-2</c:v>
                </c:pt>
                <c:pt idx="894">
                  <c:v>8.3333333333333343E-2</c:v>
                </c:pt>
                <c:pt idx="895">
                  <c:v>8.3333333333333343E-2</c:v>
                </c:pt>
                <c:pt idx="896">
                  <c:v>8.3333333333333343E-2</c:v>
                </c:pt>
                <c:pt idx="897">
                  <c:v>8.3333333333333343E-2</c:v>
                </c:pt>
                <c:pt idx="898">
                  <c:v>8.3333333333333343E-2</c:v>
                </c:pt>
                <c:pt idx="899">
                  <c:v>8.3333333333333343E-2</c:v>
                </c:pt>
                <c:pt idx="900">
                  <c:v>8.3333333333333343E-2</c:v>
                </c:pt>
                <c:pt idx="901">
                  <c:v>8.3333333333333343E-2</c:v>
                </c:pt>
                <c:pt idx="902">
                  <c:v>8.3333333333333343E-2</c:v>
                </c:pt>
                <c:pt idx="903">
                  <c:v>8.3333333333333343E-2</c:v>
                </c:pt>
                <c:pt idx="904">
                  <c:v>8.3333333333333343E-2</c:v>
                </c:pt>
                <c:pt idx="905">
                  <c:v>8.3333333333333343E-2</c:v>
                </c:pt>
                <c:pt idx="906">
                  <c:v>8.3333333333333343E-2</c:v>
                </c:pt>
                <c:pt idx="907">
                  <c:v>8.3333333333333343E-2</c:v>
                </c:pt>
                <c:pt idx="908">
                  <c:v>8.3333333333333343E-2</c:v>
                </c:pt>
                <c:pt idx="909">
                  <c:v>8.3333333333333343E-2</c:v>
                </c:pt>
                <c:pt idx="910">
                  <c:v>8.3333333333333343E-2</c:v>
                </c:pt>
                <c:pt idx="911">
                  <c:v>8.3333333333333343E-2</c:v>
                </c:pt>
                <c:pt idx="912">
                  <c:v>8.3333333333333343E-2</c:v>
                </c:pt>
                <c:pt idx="913">
                  <c:v>8.3333333333333343E-2</c:v>
                </c:pt>
                <c:pt idx="914">
                  <c:v>8.3333333333333343E-2</c:v>
                </c:pt>
                <c:pt idx="915">
                  <c:v>8.3333333333333343E-2</c:v>
                </c:pt>
                <c:pt idx="916">
                  <c:v>8.3333333333333343E-2</c:v>
                </c:pt>
                <c:pt idx="917">
                  <c:v>8.3333333333333343E-2</c:v>
                </c:pt>
                <c:pt idx="918">
                  <c:v>8.3333333333333343E-2</c:v>
                </c:pt>
                <c:pt idx="919">
                  <c:v>8.3333333333333343E-2</c:v>
                </c:pt>
                <c:pt idx="920">
                  <c:v>8.3333333333333343E-2</c:v>
                </c:pt>
                <c:pt idx="921">
                  <c:v>8.3333333333333343E-2</c:v>
                </c:pt>
                <c:pt idx="922">
                  <c:v>8.3333333333333343E-2</c:v>
                </c:pt>
                <c:pt idx="923">
                  <c:v>8.3333333333333343E-2</c:v>
                </c:pt>
                <c:pt idx="924">
                  <c:v>8.3333333333333343E-2</c:v>
                </c:pt>
                <c:pt idx="925">
                  <c:v>8.3333333333333343E-2</c:v>
                </c:pt>
                <c:pt idx="926">
                  <c:v>8.3333333333333343E-2</c:v>
                </c:pt>
                <c:pt idx="927">
                  <c:v>8.3333333333333343E-2</c:v>
                </c:pt>
                <c:pt idx="928">
                  <c:v>8.3333333333333343E-2</c:v>
                </c:pt>
                <c:pt idx="929">
                  <c:v>8.3333333333333343E-2</c:v>
                </c:pt>
                <c:pt idx="930">
                  <c:v>8.3333333333333343E-2</c:v>
                </c:pt>
                <c:pt idx="931">
                  <c:v>8.3333333333333343E-2</c:v>
                </c:pt>
                <c:pt idx="932">
                  <c:v>8.3333333333333343E-2</c:v>
                </c:pt>
                <c:pt idx="933">
                  <c:v>8.3333333333333343E-2</c:v>
                </c:pt>
                <c:pt idx="934">
                  <c:v>8.3333333333333343E-2</c:v>
                </c:pt>
                <c:pt idx="935">
                  <c:v>8.3333333333333343E-2</c:v>
                </c:pt>
                <c:pt idx="936">
                  <c:v>8.3333333333333343E-2</c:v>
                </c:pt>
                <c:pt idx="937">
                  <c:v>8.3333333333333343E-2</c:v>
                </c:pt>
                <c:pt idx="938">
                  <c:v>8.3333333333333343E-2</c:v>
                </c:pt>
                <c:pt idx="939">
                  <c:v>8.3333333333333343E-2</c:v>
                </c:pt>
                <c:pt idx="940">
                  <c:v>8.3333333333333343E-2</c:v>
                </c:pt>
                <c:pt idx="941">
                  <c:v>8.3333333333333343E-2</c:v>
                </c:pt>
                <c:pt idx="942">
                  <c:v>8.3333333333333343E-2</c:v>
                </c:pt>
                <c:pt idx="943">
                  <c:v>8.3333333333333343E-2</c:v>
                </c:pt>
                <c:pt idx="944">
                  <c:v>8.3333333333333343E-2</c:v>
                </c:pt>
                <c:pt idx="945">
                  <c:v>8.3333333333333343E-2</c:v>
                </c:pt>
                <c:pt idx="946">
                  <c:v>8.3333333333333343E-2</c:v>
                </c:pt>
                <c:pt idx="947">
                  <c:v>8.3333333333333343E-2</c:v>
                </c:pt>
                <c:pt idx="948">
                  <c:v>8.3333333333333343E-2</c:v>
                </c:pt>
                <c:pt idx="949">
                  <c:v>8.3333333333333343E-2</c:v>
                </c:pt>
                <c:pt idx="950">
                  <c:v>8.3333333333333343E-2</c:v>
                </c:pt>
                <c:pt idx="951">
                  <c:v>8.3333333333333343E-2</c:v>
                </c:pt>
                <c:pt idx="952">
                  <c:v>8.3333333333333343E-2</c:v>
                </c:pt>
                <c:pt idx="953">
                  <c:v>8.3333333333333343E-2</c:v>
                </c:pt>
                <c:pt idx="954">
                  <c:v>8.3333333333333343E-2</c:v>
                </c:pt>
                <c:pt idx="955">
                  <c:v>8.3333333333333343E-2</c:v>
                </c:pt>
                <c:pt idx="956">
                  <c:v>8.3333333333333343E-2</c:v>
                </c:pt>
                <c:pt idx="957">
                  <c:v>8.3333333333333343E-2</c:v>
                </c:pt>
                <c:pt idx="958">
                  <c:v>8.3333333333333343E-2</c:v>
                </c:pt>
                <c:pt idx="959">
                  <c:v>8.3333333333333343E-2</c:v>
                </c:pt>
                <c:pt idx="960">
                  <c:v>8.1081081081081086E-2</c:v>
                </c:pt>
                <c:pt idx="961">
                  <c:v>8.0000000000000029E-2</c:v>
                </c:pt>
                <c:pt idx="962">
                  <c:v>8.0000000000000029E-2</c:v>
                </c:pt>
                <c:pt idx="963">
                  <c:v>8.0000000000000029E-2</c:v>
                </c:pt>
                <c:pt idx="964">
                  <c:v>8.0000000000000029E-2</c:v>
                </c:pt>
                <c:pt idx="965">
                  <c:v>8.0000000000000029E-2</c:v>
                </c:pt>
                <c:pt idx="966">
                  <c:v>7.8947368421052599E-2</c:v>
                </c:pt>
                <c:pt idx="967">
                  <c:v>7.6923076923076927E-2</c:v>
                </c:pt>
                <c:pt idx="968">
                  <c:v>7.6923076923076927E-2</c:v>
                </c:pt>
                <c:pt idx="969">
                  <c:v>7.6923076923076927E-2</c:v>
                </c:pt>
                <c:pt idx="970">
                  <c:v>7.6923076923076927E-2</c:v>
                </c:pt>
                <c:pt idx="971">
                  <c:v>7.6923076923076927E-2</c:v>
                </c:pt>
                <c:pt idx="972">
                  <c:v>7.6923076923076927E-2</c:v>
                </c:pt>
                <c:pt idx="973">
                  <c:v>7.6923076923076927E-2</c:v>
                </c:pt>
                <c:pt idx="974">
                  <c:v>7.6923076923076927E-2</c:v>
                </c:pt>
                <c:pt idx="975">
                  <c:v>7.6923076923076927E-2</c:v>
                </c:pt>
                <c:pt idx="976">
                  <c:v>7.6923076923076927E-2</c:v>
                </c:pt>
                <c:pt idx="977">
                  <c:v>7.6923076923076927E-2</c:v>
                </c:pt>
                <c:pt idx="978">
                  <c:v>7.6923076923076927E-2</c:v>
                </c:pt>
                <c:pt idx="979">
                  <c:v>7.6923076923076927E-2</c:v>
                </c:pt>
                <c:pt idx="980">
                  <c:v>7.6923076923076927E-2</c:v>
                </c:pt>
                <c:pt idx="981">
                  <c:v>7.6923076923076927E-2</c:v>
                </c:pt>
                <c:pt idx="982">
                  <c:v>7.6923076923076927E-2</c:v>
                </c:pt>
                <c:pt idx="983">
                  <c:v>7.6923076923076927E-2</c:v>
                </c:pt>
                <c:pt idx="984">
                  <c:v>7.6923076923076927E-2</c:v>
                </c:pt>
                <c:pt idx="985">
                  <c:v>7.6923076923076927E-2</c:v>
                </c:pt>
                <c:pt idx="986">
                  <c:v>7.6923076923076927E-2</c:v>
                </c:pt>
                <c:pt idx="987">
                  <c:v>7.6923076923076927E-2</c:v>
                </c:pt>
                <c:pt idx="988">
                  <c:v>7.6923076923076927E-2</c:v>
                </c:pt>
                <c:pt idx="989">
                  <c:v>7.6923076923076927E-2</c:v>
                </c:pt>
                <c:pt idx="990">
                  <c:v>7.6923076923076927E-2</c:v>
                </c:pt>
                <c:pt idx="991">
                  <c:v>7.6923076923076927E-2</c:v>
                </c:pt>
                <c:pt idx="992">
                  <c:v>7.6923076923076927E-2</c:v>
                </c:pt>
                <c:pt idx="993">
                  <c:v>7.6923076923076927E-2</c:v>
                </c:pt>
                <c:pt idx="994">
                  <c:v>7.6923076923076927E-2</c:v>
                </c:pt>
                <c:pt idx="995">
                  <c:v>7.6923076923076927E-2</c:v>
                </c:pt>
                <c:pt idx="996">
                  <c:v>7.6923076923076927E-2</c:v>
                </c:pt>
                <c:pt idx="997">
                  <c:v>7.6923076923076927E-2</c:v>
                </c:pt>
                <c:pt idx="998">
                  <c:v>7.6923076923076927E-2</c:v>
                </c:pt>
                <c:pt idx="999">
                  <c:v>7.6923076923076927E-2</c:v>
                </c:pt>
                <c:pt idx="1000">
                  <c:v>7.6923076923076927E-2</c:v>
                </c:pt>
                <c:pt idx="1001">
                  <c:v>7.6923076923076927E-2</c:v>
                </c:pt>
                <c:pt idx="1002">
                  <c:v>7.6923076923076927E-2</c:v>
                </c:pt>
                <c:pt idx="1003">
                  <c:v>7.6923076923076927E-2</c:v>
                </c:pt>
                <c:pt idx="1004">
                  <c:v>7.6923076923076927E-2</c:v>
                </c:pt>
                <c:pt idx="1005">
                  <c:v>7.6923076923076927E-2</c:v>
                </c:pt>
                <c:pt idx="1006">
                  <c:v>7.6923076923076927E-2</c:v>
                </c:pt>
                <c:pt idx="1007">
                  <c:v>7.6923076923076927E-2</c:v>
                </c:pt>
                <c:pt idx="1008">
                  <c:v>7.6923076923076927E-2</c:v>
                </c:pt>
                <c:pt idx="1009">
                  <c:v>7.6923076923076927E-2</c:v>
                </c:pt>
                <c:pt idx="1010">
                  <c:v>7.6923076923076927E-2</c:v>
                </c:pt>
                <c:pt idx="1011">
                  <c:v>7.6923076923076927E-2</c:v>
                </c:pt>
                <c:pt idx="1012">
                  <c:v>7.6923076923076927E-2</c:v>
                </c:pt>
                <c:pt idx="1013">
                  <c:v>7.6923076923076927E-2</c:v>
                </c:pt>
                <c:pt idx="1014">
                  <c:v>7.6923076923076927E-2</c:v>
                </c:pt>
                <c:pt idx="1015">
                  <c:v>7.6923076923076927E-2</c:v>
                </c:pt>
                <c:pt idx="1016">
                  <c:v>7.6923076923076927E-2</c:v>
                </c:pt>
                <c:pt idx="1017">
                  <c:v>7.6923076923076927E-2</c:v>
                </c:pt>
                <c:pt idx="1018">
                  <c:v>7.6923076923076927E-2</c:v>
                </c:pt>
                <c:pt idx="1019">
                  <c:v>7.6923076923076927E-2</c:v>
                </c:pt>
                <c:pt idx="1020">
                  <c:v>7.6923076923076927E-2</c:v>
                </c:pt>
                <c:pt idx="1021">
                  <c:v>7.6923076923076927E-2</c:v>
                </c:pt>
                <c:pt idx="1022">
                  <c:v>7.6923076923076927E-2</c:v>
                </c:pt>
                <c:pt idx="1023">
                  <c:v>7.6923076923076927E-2</c:v>
                </c:pt>
                <c:pt idx="1024">
                  <c:v>7.6923076923076927E-2</c:v>
                </c:pt>
                <c:pt idx="1025">
                  <c:v>7.6923076923076927E-2</c:v>
                </c:pt>
                <c:pt idx="1026">
                  <c:v>7.6923076923076927E-2</c:v>
                </c:pt>
                <c:pt idx="1027">
                  <c:v>7.6923076923076927E-2</c:v>
                </c:pt>
                <c:pt idx="1028">
                  <c:v>7.6923076923076927E-2</c:v>
                </c:pt>
                <c:pt idx="1029">
                  <c:v>7.6923076923076927E-2</c:v>
                </c:pt>
                <c:pt idx="1030">
                  <c:v>7.6923076923076927E-2</c:v>
                </c:pt>
                <c:pt idx="1031">
                  <c:v>7.6923076923076927E-2</c:v>
                </c:pt>
                <c:pt idx="1032">
                  <c:v>7.6923076923076927E-2</c:v>
                </c:pt>
                <c:pt idx="1033">
                  <c:v>7.6923076923076927E-2</c:v>
                </c:pt>
                <c:pt idx="1034">
                  <c:v>7.6923076923076927E-2</c:v>
                </c:pt>
                <c:pt idx="1035">
                  <c:v>7.6923076923076927E-2</c:v>
                </c:pt>
                <c:pt idx="1036">
                  <c:v>7.6923076923076927E-2</c:v>
                </c:pt>
                <c:pt idx="1037">
                  <c:v>7.6923076923076927E-2</c:v>
                </c:pt>
                <c:pt idx="1038">
                  <c:v>7.6923076923076927E-2</c:v>
                </c:pt>
                <c:pt idx="1039">
                  <c:v>7.6923076923076927E-2</c:v>
                </c:pt>
                <c:pt idx="1040">
                  <c:v>7.6923076923076927E-2</c:v>
                </c:pt>
                <c:pt idx="1041">
                  <c:v>7.5000000000000011E-2</c:v>
                </c:pt>
                <c:pt idx="1042">
                  <c:v>7.407407407407407E-2</c:v>
                </c:pt>
                <c:pt idx="1043">
                  <c:v>7.407407407407407E-2</c:v>
                </c:pt>
                <c:pt idx="1044">
                  <c:v>7.407407407407407E-2</c:v>
                </c:pt>
                <c:pt idx="1045">
                  <c:v>7.407407407407407E-2</c:v>
                </c:pt>
                <c:pt idx="1046">
                  <c:v>7.407407407407407E-2</c:v>
                </c:pt>
                <c:pt idx="1047">
                  <c:v>7.3170731707317069E-2</c:v>
                </c:pt>
                <c:pt idx="1048">
                  <c:v>7.1428571428571425E-2</c:v>
                </c:pt>
                <c:pt idx="1049">
                  <c:v>7.1428571428571425E-2</c:v>
                </c:pt>
                <c:pt idx="1050">
                  <c:v>7.1428571428571425E-2</c:v>
                </c:pt>
                <c:pt idx="1051">
                  <c:v>7.1428571428571425E-2</c:v>
                </c:pt>
                <c:pt idx="1052">
                  <c:v>7.1428571428571425E-2</c:v>
                </c:pt>
                <c:pt idx="1053">
                  <c:v>7.1428571428571425E-2</c:v>
                </c:pt>
                <c:pt idx="1054">
                  <c:v>7.1428571428571425E-2</c:v>
                </c:pt>
                <c:pt idx="1055">
                  <c:v>7.1428571428571425E-2</c:v>
                </c:pt>
                <c:pt idx="1056">
                  <c:v>7.1428571428571425E-2</c:v>
                </c:pt>
                <c:pt idx="1057">
                  <c:v>7.1428571428571425E-2</c:v>
                </c:pt>
                <c:pt idx="1058">
                  <c:v>7.1428571428571425E-2</c:v>
                </c:pt>
                <c:pt idx="1059">
                  <c:v>7.1428571428571425E-2</c:v>
                </c:pt>
                <c:pt idx="1060">
                  <c:v>7.1428571428571425E-2</c:v>
                </c:pt>
                <c:pt idx="1061">
                  <c:v>7.1428571428571425E-2</c:v>
                </c:pt>
                <c:pt idx="1062">
                  <c:v>7.1428571428571425E-2</c:v>
                </c:pt>
                <c:pt idx="1063">
                  <c:v>7.1428571428571425E-2</c:v>
                </c:pt>
                <c:pt idx="1064">
                  <c:v>7.1428571428571425E-2</c:v>
                </c:pt>
                <c:pt idx="1065">
                  <c:v>7.1428571428571425E-2</c:v>
                </c:pt>
                <c:pt idx="1066">
                  <c:v>7.1428571428571425E-2</c:v>
                </c:pt>
                <c:pt idx="1067">
                  <c:v>7.1428571428571425E-2</c:v>
                </c:pt>
                <c:pt idx="1068">
                  <c:v>7.1428571428571425E-2</c:v>
                </c:pt>
                <c:pt idx="1069">
                  <c:v>7.1428571428571425E-2</c:v>
                </c:pt>
                <c:pt idx="1070">
                  <c:v>7.1428571428571425E-2</c:v>
                </c:pt>
                <c:pt idx="1071">
                  <c:v>7.1428571428571425E-2</c:v>
                </c:pt>
                <c:pt idx="1072">
                  <c:v>7.1428571428571425E-2</c:v>
                </c:pt>
                <c:pt idx="1073">
                  <c:v>7.1428571428571425E-2</c:v>
                </c:pt>
                <c:pt idx="1074">
                  <c:v>7.1428571428571425E-2</c:v>
                </c:pt>
                <c:pt idx="1075">
                  <c:v>7.1428571428571425E-2</c:v>
                </c:pt>
                <c:pt idx="1076">
                  <c:v>7.1428571428571425E-2</c:v>
                </c:pt>
                <c:pt idx="1077">
                  <c:v>7.1428571428571425E-2</c:v>
                </c:pt>
                <c:pt idx="1078">
                  <c:v>7.1428571428571425E-2</c:v>
                </c:pt>
                <c:pt idx="1079">
                  <c:v>7.1428571428571425E-2</c:v>
                </c:pt>
                <c:pt idx="1080">
                  <c:v>7.1428571428571425E-2</c:v>
                </c:pt>
                <c:pt idx="1081">
                  <c:v>7.1428571428571425E-2</c:v>
                </c:pt>
                <c:pt idx="1082">
                  <c:v>7.1428571428571425E-2</c:v>
                </c:pt>
                <c:pt idx="1083">
                  <c:v>7.1428571428571425E-2</c:v>
                </c:pt>
                <c:pt idx="1084">
                  <c:v>7.1428571428571425E-2</c:v>
                </c:pt>
                <c:pt idx="1085">
                  <c:v>7.1428571428571425E-2</c:v>
                </c:pt>
                <c:pt idx="1086">
                  <c:v>7.1428571428571425E-2</c:v>
                </c:pt>
                <c:pt idx="1087">
                  <c:v>7.1428571428571425E-2</c:v>
                </c:pt>
                <c:pt idx="1088">
                  <c:v>7.1428571428571425E-2</c:v>
                </c:pt>
                <c:pt idx="1089">
                  <c:v>7.1428571428571425E-2</c:v>
                </c:pt>
                <c:pt idx="1090">
                  <c:v>7.1428571428571425E-2</c:v>
                </c:pt>
                <c:pt idx="1091">
                  <c:v>7.1428571428571425E-2</c:v>
                </c:pt>
                <c:pt idx="1092">
                  <c:v>7.1428571428571425E-2</c:v>
                </c:pt>
                <c:pt idx="1093">
                  <c:v>7.1428571428571425E-2</c:v>
                </c:pt>
                <c:pt idx="1094">
                  <c:v>7.1428571428571425E-2</c:v>
                </c:pt>
                <c:pt idx="1095">
                  <c:v>7.1428571428571425E-2</c:v>
                </c:pt>
                <c:pt idx="1096">
                  <c:v>7.1428571428571425E-2</c:v>
                </c:pt>
                <c:pt idx="1097">
                  <c:v>7.1428571428571425E-2</c:v>
                </c:pt>
                <c:pt idx="1098">
                  <c:v>7.1428571428571425E-2</c:v>
                </c:pt>
                <c:pt idx="1099">
                  <c:v>7.1428571428571425E-2</c:v>
                </c:pt>
                <c:pt idx="1100">
                  <c:v>7.1428571428571425E-2</c:v>
                </c:pt>
                <c:pt idx="1101">
                  <c:v>7.1428571428571425E-2</c:v>
                </c:pt>
                <c:pt idx="1102">
                  <c:v>7.1428571428571425E-2</c:v>
                </c:pt>
                <c:pt idx="1103">
                  <c:v>7.1428571428571425E-2</c:v>
                </c:pt>
                <c:pt idx="1104">
                  <c:v>7.1428571428571425E-2</c:v>
                </c:pt>
                <c:pt idx="1105">
                  <c:v>7.1428571428571425E-2</c:v>
                </c:pt>
                <c:pt idx="1106">
                  <c:v>7.1428571428571425E-2</c:v>
                </c:pt>
                <c:pt idx="1107">
                  <c:v>7.1428571428571425E-2</c:v>
                </c:pt>
                <c:pt idx="1108">
                  <c:v>7.1428571428571425E-2</c:v>
                </c:pt>
                <c:pt idx="1109">
                  <c:v>7.1428571428571425E-2</c:v>
                </c:pt>
                <c:pt idx="1110">
                  <c:v>7.1428571428571425E-2</c:v>
                </c:pt>
                <c:pt idx="1111">
                  <c:v>7.1428571428571425E-2</c:v>
                </c:pt>
                <c:pt idx="1112">
                  <c:v>7.1428571428571425E-2</c:v>
                </c:pt>
                <c:pt idx="1113">
                  <c:v>7.1428571428571425E-2</c:v>
                </c:pt>
                <c:pt idx="1114">
                  <c:v>7.1428571428571425E-2</c:v>
                </c:pt>
                <c:pt idx="1115">
                  <c:v>7.1428571428571425E-2</c:v>
                </c:pt>
                <c:pt idx="1116">
                  <c:v>7.1428571428571425E-2</c:v>
                </c:pt>
                <c:pt idx="1117">
                  <c:v>7.1428571428571425E-2</c:v>
                </c:pt>
                <c:pt idx="1118">
                  <c:v>6.9767441860465143E-2</c:v>
                </c:pt>
                <c:pt idx="1119">
                  <c:v>6.8965517241379309E-2</c:v>
                </c:pt>
                <c:pt idx="1120">
                  <c:v>6.8965517241379309E-2</c:v>
                </c:pt>
                <c:pt idx="1121">
                  <c:v>6.8965517241379309E-2</c:v>
                </c:pt>
                <c:pt idx="1122">
                  <c:v>6.8965517241379309E-2</c:v>
                </c:pt>
                <c:pt idx="1123">
                  <c:v>6.8965517241379309E-2</c:v>
                </c:pt>
                <c:pt idx="1124">
                  <c:v>6.8181818181818177E-2</c:v>
                </c:pt>
                <c:pt idx="1125">
                  <c:v>6.8181818181818177E-2</c:v>
                </c:pt>
                <c:pt idx="1126">
                  <c:v>6.7796610169491581E-2</c:v>
                </c:pt>
                <c:pt idx="1127">
                  <c:v>6.666666666666668E-2</c:v>
                </c:pt>
                <c:pt idx="1128">
                  <c:v>6.666666666666668E-2</c:v>
                </c:pt>
                <c:pt idx="1129">
                  <c:v>6.666666666666668E-2</c:v>
                </c:pt>
                <c:pt idx="1130">
                  <c:v>6.666666666666668E-2</c:v>
                </c:pt>
                <c:pt idx="1131">
                  <c:v>6.666666666666668E-2</c:v>
                </c:pt>
                <c:pt idx="1132">
                  <c:v>6.666666666666668E-2</c:v>
                </c:pt>
                <c:pt idx="1133">
                  <c:v>6.666666666666668E-2</c:v>
                </c:pt>
                <c:pt idx="1134">
                  <c:v>6.666666666666668E-2</c:v>
                </c:pt>
                <c:pt idx="1135">
                  <c:v>6.666666666666668E-2</c:v>
                </c:pt>
                <c:pt idx="1136">
                  <c:v>6.666666666666668E-2</c:v>
                </c:pt>
                <c:pt idx="1137">
                  <c:v>6.666666666666668E-2</c:v>
                </c:pt>
                <c:pt idx="1138">
                  <c:v>6.666666666666668E-2</c:v>
                </c:pt>
                <c:pt idx="1139">
                  <c:v>6.666666666666668E-2</c:v>
                </c:pt>
                <c:pt idx="1140">
                  <c:v>6.666666666666668E-2</c:v>
                </c:pt>
                <c:pt idx="1141">
                  <c:v>6.666666666666668E-2</c:v>
                </c:pt>
                <c:pt idx="1142">
                  <c:v>6.666666666666668E-2</c:v>
                </c:pt>
                <c:pt idx="1143">
                  <c:v>6.666666666666668E-2</c:v>
                </c:pt>
                <c:pt idx="1144">
                  <c:v>6.666666666666668E-2</c:v>
                </c:pt>
                <c:pt idx="1145">
                  <c:v>6.666666666666668E-2</c:v>
                </c:pt>
                <c:pt idx="1146">
                  <c:v>6.666666666666668E-2</c:v>
                </c:pt>
                <c:pt idx="1147">
                  <c:v>6.666666666666668E-2</c:v>
                </c:pt>
                <c:pt idx="1148">
                  <c:v>6.666666666666668E-2</c:v>
                </c:pt>
                <c:pt idx="1149">
                  <c:v>6.666666666666668E-2</c:v>
                </c:pt>
                <c:pt idx="1150">
                  <c:v>6.666666666666668E-2</c:v>
                </c:pt>
                <c:pt idx="1151">
                  <c:v>6.666666666666668E-2</c:v>
                </c:pt>
                <c:pt idx="1152">
                  <c:v>6.666666666666668E-2</c:v>
                </c:pt>
                <c:pt idx="1153">
                  <c:v>6.666666666666668E-2</c:v>
                </c:pt>
                <c:pt idx="1154">
                  <c:v>6.666666666666668E-2</c:v>
                </c:pt>
                <c:pt idx="1155">
                  <c:v>6.666666666666668E-2</c:v>
                </c:pt>
                <c:pt idx="1156">
                  <c:v>6.666666666666668E-2</c:v>
                </c:pt>
                <c:pt idx="1157">
                  <c:v>6.666666666666668E-2</c:v>
                </c:pt>
                <c:pt idx="1158">
                  <c:v>6.666666666666668E-2</c:v>
                </c:pt>
                <c:pt idx="1159">
                  <c:v>6.666666666666668E-2</c:v>
                </c:pt>
                <c:pt idx="1160">
                  <c:v>6.666666666666668E-2</c:v>
                </c:pt>
                <c:pt idx="1161">
                  <c:v>6.666666666666668E-2</c:v>
                </c:pt>
                <c:pt idx="1162">
                  <c:v>6.666666666666668E-2</c:v>
                </c:pt>
                <c:pt idx="1163">
                  <c:v>6.666666666666668E-2</c:v>
                </c:pt>
                <c:pt idx="1164">
                  <c:v>6.666666666666668E-2</c:v>
                </c:pt>
                <c:pt idx="1165">
                  <c:v>6.666666666666668E-2</c:v>
                </c:pt>
                <c:pt idx="1166">
                  <c:v>6.666666666666668E-2</c:v>
                </c:pt>
                <c:pt idx="1167">
                  <c:v>6.666666666666668E-2</c:v>
                </c:pt>
                <c:pt idx="1168">
                  <c:v>6.666666666666668E-2</c:v>
                </c:pt>
                <c:pt idx="1169">
                  <c:v>6.666666666666668E-2</c:v>
                </c:pt>
                <c:pt idx="1170">
                  <c:v>6.666666666666668E-2</c:v>
                </c:pt>
                <c:pt idx="1171">
                  <c:v>6.666666666666668E-2</c:v>
                </c:pt>
                <c:pt idx="1172">
                  <c:v>6.666666666666668E-2</c:v>
                </c:pt>
                <c:pt idx="1173">
                  <c:v>6.666666666666668E-2</c:v>
                </c:pt>
                <c:pt idx="1174">
                  <c:v>6.666666666666668E-2</c:v>
                </c:pt>
                <c:pt idx="1175">
                  <c:v>6.666666666666668E-2</c:v>
                </c:pt>
                <c:pt idx="1176">
                  <c:v>6.666666666666668E-2</c:v>
                </c:pt>
                <c:pt idx="1177">
                  <c:v>6.666666666666668E-2</c:v>
                </c:pt>
                <c:pt idx="1178">
                  <c:v>6.666666666666668E-2</c:v>
                </c:pt>
                <c:pt idx="1179">
                  <c:v>6.666666666666668E-2</c:v>
                </c:pt>
                <c:pt idx="1180">
                  <c:v>6.666666666666668E-2</c:v>
                </c:pt>
                <c:pt idx="1181">
                  <c:v>6.666666666666668E-2</c:v>
                </c:pt>
                <c:pt idx="1182">
                  <c:v>6.666666666666668E-2</c:v>
                </c:pt>
                <c:pt idx="1183">
                  <c:v>6.666666666666668E-2</c:v>
                </c:pt>
                <c:pt idx="1184">
                  <c:v>6.666666666666668E-2</c:v>
                </c:pt>
                <c:pt idx="1185">
                  <c:v>6.666666666666668E-2</c:v>
                </c:pt>
                <c:pt idx="1186">
                  <c:v>6.666666666666668E-2</c:v>
                </c:pt>
                <c:pt idx="1187">
                  <c:v>6.666666666666668E-2</c:v>
                </c:pt>
                <c:pt idx="1188">
                  <c:v>6.666666666666668E-2</c:v>
                </c:pt>
                <c:pt idx="1189">
                  <c:v>6.666666666666668E-2</c:v>
                </c:pt>
                <c:pt idx="1190">
                  <c:v>6.666666666666668E-2</c:v>
                </c:pt>
                <c:pt idx="1191">
                  <c:v>6.5217391304347824E-2</c:v>
                </c:pt>
                <c:pt idx="1192">
                  <c:v>6.451612903225809E-2</c:v>
                </c:pt>
                <c:pt idx="1193">
                  <c:v>6.451612903225809E-2</c:v>
                </c:pt>
                <c:pt idx="1194">
                  <c:v>6.451612903225809E-2</c:v>
                </c:pt>
                <c:pt idx="1195">
                  <c:v>6.3829787234042562E-2</c:v>
                </c:pt>
                <c:pt idx="1196">
                  <c:v>6.25E-2</c:v>
                </c:pt>
                <c:pt idx="1197">
                  <c:v>6.25E-2</c:v>
                </c:pt>
                <c:pt idx="1198">
                  <c:v>6.25E-2</c:v>
                </c:pt>
                <c:pt idx="1199">
                  <c:v>6.25E-2</c:v>
                </c:pt>
                <c:pt idx="1200">
                  <c:v>6.25E-2</c:v>
                </c:pt>
                <c:pt idx="1201">
                  <c:v>6.25E-2</c:v>
                </c:pt>
                <c:pt idx="1202">
                  <c:v>6.25E-2</c:v>
                </c:pt>
                <c:pt idx="1203">
                  <c:v>6.25E-2</c:v>
                </c:pt>
                <c:pt idx="1204">
                  <c:v>6.25E-2</c:v>
                </c:pt>
                <c:pt idx="1205">
                  <c:v>6.25E-2</c:v>
                </c:pt>
                <c:pt idx="1206">
                  <c:v>6.25E-2</c:v>
                </c:pt>
                <c:pt idx="1207">
                  <c:v>6.25E-2</c:v>
                </c:pt>
                <c:pt idx="1208">
                  <c:v>6.25E-2</c:v>
                </c:pt>
                <c:pt idx="1209">
                  <c:v>6.25E-2</c:v>
                </c:pt>
                <c:pt idx="1210">
                  <c:v>6.25E-2</c:v>
                </c:pt>
                <c:pt idx="1211">
                  <c:v>6.25E-2</c:v>
                </c:pt>
                <c:pt idx="1212">
                  <c:v>6.25E-2</c:v>
                </c:pt>
                <c:pt idx="1213">
                  <c:v>6.25E-2</c:v>
                </c:pt>
                <c:pt idx="1214">
                  <c:v>6.25E-2</c:v>
                </c:pt>
                <c:pt idx="1215">
                  <c:v>6.25E-2</c:v>
                </c:pt>
                <c:pt idx="1216">
                  <c:v>6.25E-2</c:v>
                </c:pt>
                <c:pt idx="1217">
                  <c:v>6.25E-2</c:v>
                </c:pt>
                <c:pt idx="1218">
                  <c:v>6.25E-2</c:v>
                </c:pt>
                <c:pt idx="1219">
                  <c:v>6.25E-2</c:v>
                </c:pt>
                <c:pt idx="1220">
                  <c:v>6.25E-2</c:v>
                </c:pt>
                <c:pt idx="1221">
                  <c:v>6.25E-2</c:v>
                </c:pt>
                <c:pt idx="1222">
                  <c:v>6.25E-2</c:v>
                </c:pt>
                <c:pt idx="1223">
                  <c:v>6.25E-2</c:v>
                </c:pt>
                <c:pt idx="1224">
                  <c:v>6.25E-2</c:v>
                </c:pt>
                <c:pt idx="1225">
                  <c:v>6.25E-2</c:v>
                </c:pt>
                <c:pt idx="1226">
                  <c:v>6.25E-2</c:v>
                </c:pt>
                <c:pt idx="1227">
                  <c:v>6.25E-2</c:v>
                </c:pt>
                <c:pt idx="1228">
                  <c:v>6.25E-2</c:v>
                </c:pt>
                <c:pt idx="1229">
                  <c:v>6.25E-2</c:v>
                </c:pt>
                <c:pt idx="1230">
                  <c:v>6.25E-2</c:v>
                </c:pt>
                <c:pt idx="1231">
                  <c:v>6.25E-2</c:v>
                </c:pt>
                <c:pt idx="1232">
                  <c:v>6.25E-2</c:v>
                </c:pt>
                <c:pt idx="1233">
                  <c:v>6.25E-2</c:v>
                </c:pt>
                <c:pt idx="1234">
                  <c:v>6.25E-2</c:v>
                </c:pt>
                <c:pt idx="1235">
                  <c:v>6.25E-2</c:v>
                </c:pt>
                <c:pt idx="1236">
                  <c:v>6.25E-2</c:v>
                </c:pt>
                <c:pt idx="1237">
                  <c:v>6.25E-2</c:v>
                </c:pt>
                <c:pt idx="1238">
                  <c:v>6.25E-2</c:v>
                </c:pt>
                <c:pt idx="1239">
                  <c:v>6.25E-2</c:v>
                </c:pt>
                <c:pt idx="1240">
                  <c:v>6.25E-2</c:v>
                </c:pt>
                <c:pt idx="1241">
                  <c:v>6.25E-2</c:v>
                </c:pt>
                <c:pt idx="1242">
                  <c:v>6.25E-2</c:v>
                </c:pt>
                <c:pt idx="1243">
                  <c:v>6.25E-2</c:v>
                </c:pt>
                <c:pt idx="1244">
                  <c:v>6.25E-2</c:v>
                </c:pt>
                <c:pt idx="1245">
                  <c:v>6.25E-2</c:v>
                </c:pt>
                <c:pt idx="1246">
                  <c:v>6.25E-2</c:v>
                </c:pt>
                <c:pt idx="1247">
                  <c:v>6.25E-2</c:v>
                </c:pt>
                <c:pt idx="1248">
                  <c:v>6.25E-2</c:v>
                </c:pt>
                <c:pt idx="1249">
                  <c:v>6.25E-2</c:v>
                </c:pt>
                <c:pt idx="1250">
                  <c:v>6.25E-2</c:v>
                </c:pt>
                <c:pt idx="1251">
                  <c:v>6.25E-2</c:v>
                </c:pt>
                <c:pt idx="1252">
                  <c:v>6.25E-2</c:v>
                </c:pt>
                <c:pt idx="1253">
                  <c:v>6.25E-2</c:v>
                </c:pt>
                <c:pt idx="1254">
                  <c:v>6.25E-2</c:v>
                </c:pt>
                <c:pt idx="1255">
                  <c:v>6.25E-2</c:v>
                </c:pt>
                <c:pt idx="1256">
                  <c:v>6.25E-2</c:v>
                </c:pt>
                <c:pt idx="1257">
                  <c:v>6.25E-2</c:v>
                </c:pt>
                <c:pt idx="1258">
                  <c:v>6.25E-2</c:v>
                </c:pt>
                <c:pt idx="1259">
                  <c:v>6.25E-2</c:v>
                </c:pt>
                <c:pt idx="1260">
                  <c:v>6.25E-2</c:v>
                </c:pt>
                <c:pt idx="1261">
                  <c:v>6.25E-2</c:v>
                </c:pt>
                <c:pt idx="1262">
                  <c:v>6.25E-2</c:v>
                </c:pt>
                <c:pt idx="1263">
                  <c:v>6.25E-2</c:v>
                </c:pt>
                <c:pt idx="1264">
                  <c:v>6.25E-2</c:v>
                </c:pt>
                <c:pt idx="1265">
                  <c:v>6.25E-2</c:v>
                </c:pt>
                <c:pt idx="1266">
                  <c:v>6.25E-2</c:v>
                </c:pt>
                <c:pt idx="1267">
                  <c:v>6.25E-2</c:v>
                </c:pt>
                <c:pt idx="1268">
                  <c:v>6.25E-2</c:v>
                </c:pt>
                <c:pt idx="1269">
                  <c:v>6.1224489795918373E-2</c:v>
                </c:pt>
                <c:pt idx="1270">
                  <c:v>6.1224489795918373E-2</c:v>
                </c:pt>
                <c:pt idx="1271">
                  <c:v>6.0606060606060622E-2</c:v>
                </c:pt>
                <c:pt idx="1272">
                  <c:v>6.0606060606060622E-2</c:v>
                </c:pt>
                <c:pt idx="1273">
                  <c:v>6.0606060606060622E-2</c:v>
                </c:pt>
                <c:pt idx="1274">
                  <c:v>6.0606060606060622E-2</c:v>
                </c:pt>
                <c:pt idx="1275">
                  <c:v>6.0606060606060622E-2</c:v>
                </c:pt>
                <c:pt idx="1276">
                  <c:v>6.0606060606060622E-2</c:v>
                </c:pt>
                <c:pt idx="1277">
                  <c:v>6.0000000000000019E-2</c:v>
                </c:pt>
                <c:pt idx="1278">
                  <c:v>5.8823529411764705E-2</c:v>
                </c:pt>
                <c:pt idx="1279">
                  <c:v>5.8823529411764705E-2</c:v>
                </c:pt>
                <c:pt idx="1280">
                  <c:v>5.8823529411764705E-2</c:v>
                </c:pt>
                <c:pt idx="1281">
                  <c:v>5.8823529411764705E-2</c:v>
                </c:pt>
                <c:pt idx="1282">
                  <c:v>5.8823529411764705E-2</c:v>
                </c:pt>
                <c:pt idx="1283">
                  <c:v>5.8823529411764705E-2</c:v>
                </c:pt>
                <c:pt idx="1284">
                  <c:v>5.8823529411764705E-2</c:v>
                </c:pt>
                <c:pt idx="1285">
                  <c:v>5.8823529411764705E-2</c:v>
                </c:pt>
                <c:pt idx="1286">
                  <c:v>5.8823529411764705E-2</c:v>
                </c:pt>
                <c:pt idx="1287">
                  <c:v>5.8823529411764705E-2</c:v>
                </c:pt>
                <c:pt idx="1288">
                  <c:v>5.8823529411764705E-2</c:v>
                </c:pt>
                <c:pt idx="1289">
                  <c:v>5.8823529411764705E-2</c:v>
                </c:pt>
                <c:pt idx="1290">
                  <c:v>5.8823529411764705E-2</c:v>
                </c:pt>
                <c:pt idx="1291">
                  <c:v>5.8823529411764705E-2</c:v>
                </c:pt>
                <c:pt idx="1292">
                  <c:v>5.8823529411764705E-2</c:v>
                </c:pt>
                <c:pt idx="1293">
                  <c:v>5.8823529411764705E-2</c:v>
                </c:pt>
                <c:pt idx="1294">
                  <c:v>5.8823529411764705E-2</c:v>
                </c:pt>
                <c:pt idx="1295">
                  <c:v>5.8823529411764705E-2</c:v>
                </c:pt>
                <c:pt idx="1296">
                  <c:v>5.8823529411764705E-2</c:v>
                </c:pt>
                <c:pt idx="1297">
                  <c:v>5.8823529411764705E-2</c:v>
                </c:pt>
                <c:pt idx="1298">
                  <c:v>5.8823529411764705E-2</c:v>
                </c:pt>
                <c:pt idx="1299">
                  <c:v>5.8823529411764705E-2</c:v>
                </c:pt>
                <c:pt idx="1300">
                  <c:v>5.8823529411764705E-2</c:v>
                </c:pt>
                <c:pt idx="1301">
                  <c:v>5.8823529411764705E-2</c:v>
                </c:pt>
                <c:pt idx="1302">
                  <c:v>5.8823529411764705E-2</c:v>
                </c:pt>
                <c:pt idx="1303">
                  <c:v>5.8823529411764705E-2</c:v>
                </c:pt>
                <c:pt idx="1304">
                  <c:v>5.8823529411764705E-2</c:v>
                </c:pt>
                <c:pt idx="1305">
                  <c:v>5.8823529411764705E-2</c:v>
                </c:pt>
                <c:pt idx="1306">
                  <c:v>5.8823529411764705E-2</c:v>
                </c:pt>
                <c:pt idx="1307">
                  <c:v>5.8823529411764705E-2</c:v>
                </c:pt>
                <c:pt idx="1308">
                  <c:v>5.8823529411764705E-2</c:v>
                </c:pt>
                <c:pt idx="1309">
                  <c:v>5.8823529411764705E-2</c:v>
                </c:pt>
                <c:pt idx="1310">
                  <c:v>5.8823529411764705E-2</c:v>
                </c:pt>
                <c:pt idx="1311">
                  <c:v>5.8823529411764705E-2</c:v>
                </c:pt>
                <c:pt idx="1312">
                  <c:v>5.8823529411764705E-2</c:v>
                </c:pt>
                <c:pt idx="1313">
                  <c:v>5.8823529411764705E-2</c:v>
                </c:pt>
                <c:pt idx="1314">
                  <c:v>5.8823529411764705E-2</c:v>
                </c:pt>
                <c:pt idx="1315">
                  <c:v>5.8823529411764705E-2</c:v>
                </c:pt>
                <c:pt idx="1316">
                  <c:v>5.8823529411764705E-2</c:v>
                </c:pt>
                <c:pt idx="1317">
                  <c:v>5.8823529411764705E-2</c:v>
                </c:pt>
                <c:pt idx="1318">
                  <c:v>5.8823529411764705E-2</c:v>
                </c:pt>
                <c:pt idx="1319">
                  <c:v>5.8823529411764705E-2</c:v>
                </c:pt>
                <c:pt idx="1320">
                  <c:v>5.8823529411764705E-2</c:v>
                </c:pt>
                <c:pt idx="1321">
                  <c:v>5.8823529411764705E-2</c:v>
                </c:pt>
                <c:pt idx="1322">
                  <c:v>5.8823529411764705E-2</c:v>
                </c:pt>
                <c:pt idx="1323">
                  <c:v>5.8823529411764705E-2</c:v>
                </c:pt>
                <c:pt idx="1324">
                  <c:v>5.8823529411764705E-2</c:v>
                </c:pt>
                <c:pt idx="1325">
                  <c:v>5.8823529411764705E-2</c:v>
                </c:pt>
                <c:pt idx="1326">
                  <c:v>5.8823529411764705E-2</c:v>
                </c:pt>
                <c:pt idx="1327">
                  <c:v>5.8823529411764705E-2</c:v>
                </c:pt>
                <c:pt idx="1328">
                  <c:v>5.8823529411764705E-2</c:v>
                </c:pt>
                <c:pt idx="1329">
                  <c:v>5.8823529411764705E-2</c:v>
                </c:pt>
                <c:pt idx="1330">
                  <c:v>5.8823529411764705E-2</c:v>
                </c:pt>
                <c:pt idx="1331">
                  <c:v>5.8823529411764705E-2</c:v>
                </c:pt>
                <c:pt idx="1332">
                  <c:v>5.8823529411764705E-2</c:v>
                </c:pt>
                <c:pt idx="1333">
                  <c:v>5.8823529411764705E-2</c:v>
                </c:pt>
                <c:pt idx="1334">
                  <c:v>5.8823529411764705E-2</c:v>
                </c:pt>
                <c:pt idx="1335">
                  <c:v>5.8823529411764705E-2</c:v>
                </c:pt>
                <c:pt idx="1336">
                  <c:v>5.8823529411764705E-2</c:v>
                </c:pt>
                <c:pt idx="1337">
                  <c:v>5.8823529411764705E-2</c:v>
                </c:pt>
                <c:pt idx="1338">
                  <c:v>5.8823529411764705E-2</c:v>
                </c:pt>
                <c:pt idx="1339">
                  <c:v>5.8823529411764705E-2</c:v>
                </c:pt>
                <c:pt idx="1340">
                  <c:v>5.8823529411764705E-2</c:v>
                </c:pt>
                <c:pt idx="1341">
                  <c:v>5.8823529411764705E-2</c:v>
                </c:pt>
                <c:pt idx="1342">
                  <c:v>5.8823529411764705E-2</c:v>
                </c:pt>
                <c:pt idx="1343">
                  <c:v>5.8823529411764705E-2</c:v>
                </c:pt>
                <c:pt idx="1344">
                  <c:v>5.8823529411764705E-2</c:v>
                </c:pt>
                <c:pt idx="1345">
                  <c:v>5.8823529411764705E-2</c:v>
                </c:pt>
                <c:pt idx="1346">
                  <c:v>5.8823529411764705E-2</c:v>
                </c:pt>
                <c:pt idx="1347">
                  <c:v>5.8823529411764705E-2</c:v>
                </c:pt>
                <c:pt idx="1348">
                  <c:v>5.7692307692307716E-2</c:v>
                </c:pt>
                <c:pt idx="1349">
                  <c:v>5.7142857142857141E-2</c:v>
                </c:pt>
                <c:pt idx="1350">
                  <c:v>5.7142857142857141E-2</c:v>
                </c:pt>
                <c:pt idx="1351">
                  <c:v>5.7142857142857141E-2</c:v>
                </c:pt>
                <c:pt idx="1352">
                  <c:v>5.7142857142857141E-2</c:v>
                </c:pt>
                <c:pt idx="1353">
                  <c:v>5.7142857142857141E-2</c:v>
                </c:pt>
                <c:pt idx="1354">
                  <c:v>5.7142857142857141E-2</c:v>
                </c:pt>
                <c:pt idx="1355">
                  <c:v>5.5555555555555525E-2</c:v>
                </c:pt>
                <c:pt idx="1356">
                  <c:v>5.5555555555555525E-2</c:v>
                </c:pt>
                <c:pt idx="1357">
                  <c:v>5.5555555555555525E-2</c:v>
                </c:pt>
                <c:pt idx="1358">
                  <c:v>5.5555555555555525E-2</c:v>
                </c:pt>
                <c:pt idx="1359">
                  <c:v>5.5555555555555525E-2</c:v>
                </c:pt>
                <c:pt idx="1360">
                  <c:v>5.5555555555555525E-2</c:v>
                </c:pt>
                <c:pt idx="1361">
                  <c:v>5.5555555555555525E-2</c:v>
                </c:pt>
                <c:pt idx="1362">
                  <c:v>5.5555555555555525E-2</c:v>
                </c:pt>
                <c:pt idx="1363">
                  <c:v>5.5555555555555525E-2</c:v>
                </c:pt>
                <c:pt idx="1364">
                  <c:v>5.5555555555555525E-2</c:v>
                </c:pt>
                <c:pt idx="1365">
                  <c:v>5.5555555555555525E-2</c:v>
                </c:pt>
                <c:pt idx="1366">
                  <c:v>5.5555555555555525E-2</c:v>
                </c:pt>
                <c:pt idx="1367">
                  <c:v>5.5555555555555525E-2</c:v>
                </c:pt>
                <c:pt idx="1368">
                  <c:v>5.5555555555555525E-2</c:v>
                </c:pt>
                <c:pt idx="1369">
                  <c:v>5.5555555555555525E-2</c:v>
                </c:pt>
                <c:pt idx="1370">
                  <c:v>5.5555555555555525E-2</c:v>
                </c:pt>
                <c:pt idx="1371">
                  <c:v>5.5555555555555525E-2</c:v>
                </c:pt>
                <c:pt idx="1372">
                  <c:v>5.5555555555555525E-2</c:v>
                </c:pt>
                <c:pt idx="1373">
                  <c:v>5.5555555555555525E-2</c:v>
                </c:pt>
                <c:pt idx="1374">
                  <c:v>5.5555555555555525E-2</c:v>
                </c:pt>
                <c:pt idx="1375">
                  <c:v>5.5555555555555525E-2</c:v>
                </c:pt>
                <c:pt idx="1376">
                  <c:v>5.5555555555555525E-2</c:v>
                </c:pt>
                <c:pt idx="1377">
                  <c:v>5.5555555555555525E-2</c:v>
                </c:pt>
                <c:pt idx="1378">
                  <c:v>5.5555555555555525E-2</c:v>
                </c:pt>
                <c:pt idx="1379">
                  <c:v>5.5555555555555525E-2</c:v>
                </c:pt>
                <c:pt idx="1380">
                  <c:v>5.5555555555555525E-2</c:v>
                </c:pt>
                <c:pt idx="1381">
                  <c:v>5.5555555555555525E-2</c:v>
                </c:pt>
                <c:pt idx="1382">
                  <c:v>5.5555555555555525E-2</c:v>
                </c:pt>
                <c:pt idx="1383">
                  <c:v>5.5555555555555525E-2</c:v>
                </c:pt>
                <c:pt idx="1384">
                  <c:v>5.5555555555555525E-2</c:v>
                </c:pt>
                <c:pt idx="1385">
                  <c:v>5.5555555555555525E-2</c:v>
                </c:pt>
                <c:pt idx="1386">
                  <c:v>5.5555555555555525E-2</c:v>
                </c:pt>
                <c:pt idx="1387">
                  <c:v>5.5555555555555525E-2</c:v>
                </c:pt>
                <c:pt idx="1388">
                  <c:v>5.5555555555555525E-2</c:v>
                </c:pt>
                <c:pt idx="1389">
                  <c:v>5.5555555555555525E-2</c:v>
                </c:pt>
                <c:pt idx="1390">
                  <c:v>5.5555555555555525E-2</c:v>
                </c:pt>
                <c:pt idx="1391">
                  <c:v>5.5555555555555525E-2</c:v>
                </c:pt>
                <c:pt idx="1392">
                  <c:v>5.5555555555555525E-2</c:v>
                </c:pt>
                <c:pt idx="1393">
                  <c:v>5.5555555555555525E-2</c:v>
                </c:pt>
                <c:pt idx="1394">
                  <c:v>5.5555555555555525E-2</c:v>
                </c:pt>
                <c:pt idx="1395">
                  <c:v>5.5555555555555525E-2</c:v>
                </c:pt>
                <c:pt idx="1396">
                  <c:v>5.5555555555555525E-2</c:v>
                </c:pt>
                <c:pt idx="1397">
                  <c:v>5.5555555555555525E-2</c:v>
                </c:pt>
                <c:pt idx="1398">
                  <c:v>5.5555555555555525E-2</c:v>
                </c:pt>
                <c:pt idx="1399">
                  <c:v>5.5555555555555525E-2</c:v>
                </c:pt>
                <c:pt idx="1400">
                  <c:v>5.5555555555555525E-2</c:v>
                </c:pt>
                <c:pt idx="1401">
                  <c:v>5.5555555555555525E-2</c:v>
                </c:pt>
                <c:pt idx="1402">
                  <c:v>5.5555555555555525E-2</c:v>
                </c:pt>
                <c:pt idx="1403">
                  <c:v>5.5555555555555525E-2</c:v>
                </c:pt>
                <c:pt idx="1404">
                  <c:v>5.5555555555555525E-2</c:v>
                </c:pt>
                <c:pt idx="1405">
                  <c:v>5.5555555555555525E-2</c:v>
                </c:pt>
                <c:pt idx="1406">
                  <c:v>5.5555555555555525E-2</c:v>
                </c:pt>
                <c:pt idx="1407">
                  <c:v>5.5555555555555525E-2</c:v>
                </c:pt>
                <c:pt idx="1408">
                  <c:v>5.5555555555555525E-2</c:v>
                </c:pt>
                <c:pt idx="1409">
                  <c:v>5.5555555555555525E-2</c:v>
                </c:pt>
                <c:pt idx="1410">
                  <c:v>5.5555555555555525E-2</c:v>
                </c:pt>
                <c:pt idx="1411">
                  <c:v>5.5555555555555525E-2</c:v>
                </c:pt>
                <c:pt idx="1412">
                  <c:v>5.5555555555555525E-2</c:v>
                </c:pt>
                <c:pt idx="1413">
                  <c:v>5.5555555555555525E-2</c:v>
                </c:pt>
                <c:pt idx="1414">
                  <c:v>5.5555555555555525E-2</c:v>
                </c:pt>
                <c:pt idx="1415">
                  <c:v>5.5555555555555525E-2</c:v>
                </c:pt>
                <c:pt idx="1416">
                  <c:v>5.4545454545454529E-2</c:v>
                </c:pt>
                <c:pt idx="1417">
                  <c:v>5.4054054054054078E-2</c:v>
                </c:pt>
                <c:pt idx="1418">
                  <c:v>5.4054054054054078E-2</c:v>
                </c:pt>
                <c:pt idx="1419">
                  <c:v>5.4054054054054078E-2</c:v>
                </c:pt>
                <c:pt idx="1420">
                  <c:v>5.4054054054054078E-2</c:v>
                </c:pt>
                <c:pt idx="1421">
                  <c:v>5.4054054054054078E-2</c:v>
                </c:pt>
                <c:pt idx="1422">
                  <c:v>5.2631578947368432E-2</c:v>
                </c:pt>
                <c:pt idx="1423">
                  <c:v>5.2631578947368432E-2</c:v>
                </c:pt>
                <c:pt idx="1424">
                  <c:v>5.2631578947368432E-2</c:v>
                </c:pt>
                <c:pt idx="1425">
                  <c:v>5.2631578947368432E-2</c:v>
                </c:pt>
                <c:pt idx="1426">
                  <c:v>5.2631578947368432E-2</c:v>
                </c:pt>
                <c:pt idx="1427">
                  <c:v>5.2631578947368432E-2</c:v>
                </c:pt>
                <c:pt idx="1428">
                  <c:v>5.2631578947368432E-2</c:v>
                </c:pt>
                <c:pt idx="1429">
                  <c:v>5.2631578947368432E-2</c:v>
                </c:pt>
                <c:pt idx="1430">
                  <c:v>5.2631578947368432E-2</c:v>
                </c:pt>
                <c:pt idx="1431">
                  <c:v>5.2631578947368432E-2</c:v>
                </c:pt>
                <c:pt idx="1432">
                  <c:v>5.2631578947368432E-2</c:v>
                </c:pt>
                <c:pt idx="1433">
                  <c:v>5.2631578947368432E-2</c:v>
                </c:pt>
                <c:pt idx="1434">
                  <c:v>5.2631578947368432E-2</c:v>
                </c:pt>
                <c:pt idx="1435">
                  <c:v>5.2631578947368432E-2</c:v>
                </c:pt>
                <c:pt idx="1436">
                  <c:v>5.2631578947368432E-2</c:v>
                </c:pt>
                <c:pt idx="1437">
                  <c:v>5.2631578947368432E-2</c:v>
                </c:pt>
                <c:pt idx="1438">
                  <c:v>5.2631578947368432E-2</c:v>
                </c:pt>
                <c:pt idx="1439">
                  <c:v>5.2631578947368432E-2</c:v>
                </c:pt>
                <c:pt idx="1440">
                  <c:v>5.2631578947368432E-2</c:v>
                </c:pt>
                <c:pt idx="1441">
                  <c:v>5.2631578947368432E-2</c:v>
                </c:pt>
                <c:pt idx="1442">
                  <c:v>5.2631578947368432E-2</c:v>
                </c:pt>
                <c:pt idx="1443">
                  <c:v>5.2631578947368432E-2</c:v>
                </c:pt>
                <c:pt idx="1444">
                  <c:v>5.2631578947368432E-2</c:v>
                </c:pt>
                <c:pt idx="1445">
                  <c:v>5.2631578947368432E-2</c:v>
                </c:pt>
                <c:pt idx="1446">
                  <c:v>5.2631578947368432E-2</c:v>
                </c:pt>
                <c:pt idx="1447">
                  <c:v>5.2631578947368432E-2</c:v>
                </c:pt>
                <c:pt idx="1448">
                  <c:v>5.2631578947368432E-2</c:v>
                </c:pt>
                <c:pt idx="1449">
                  <c:v>5.2631578947368432E-2</c:v>
                </c:pt>
                <c:pt idx="1450">
                  <c:v>5.2631578947368432E-2</c:v>
                </c:pt>
                <c:pt idx="1451">
                  <c:v>5.2631578947368432E-2</c:v>
                </c:pt>
                <c:pt idx="1452">
                  <c:v>5.2631578947368432E-2</c:v>
                </c:pt>
                <c:pt idx="1453">
                  <c:v>5.2631578947368432E-2</c:v>
                </c:pt>
                <c:pt idx="1454">
                  <c:v>5.2631578947368432E-2</c:v>
                </c:pt>
                <c:pt idx="1455">
                  <c:v>5.2631578947368432E-2</c:v>
                </c:pt>
                <c:pt idx="1456">
                  <c:v>5.2631578947368432E-2</c:v>
                </c:pt>
                <c:pt idx="1457">
                  <c:v>5.2631578947368432E-2</c:v>
                </c:pt>
                <c:pt idx="1458">
                  <c:v>5.2631578947368432E-2</c:v>
                </c:pt>
                <c:pt idx="1459">
                  <c:v>5.2631578947368432E-2</c:v>
                </c:pt>
                <c:pt idx="1460">
                  <c:v>5.2631578947368432E-2</c:v>
                </c:pt>
                <c:pt idx="1461">
                  <c:v>5.2631578947368432E-2</c:v>
                </c:pt>
                <c:pt idx="1462">
                  <c:v>5.2631578947368432E-2</c:v>
                </c:pt>
                <c:pt idx="1463">
                  <c:v>5.2631578947368432E-2</c:v>
                </c:pt>
                <c:pt idx="1464">
                  <c:v>5.2631578947368432E-2</c:v>
                </c:pt>
                <c:pt idx="1465">
                  <c:v>5.2631578947368432E-2</c:v>
                </c:pt>
                <c:pt idx="1466">
                  <c:v>5.2631578947368432E-2</c:v>
                </c:pt>
                <c:pt idx="1467">
                  <c:v>5.2631578947368432E-2</c:v>
                </c:pt>
                <c:pt idx="1468">
                  <c:v>5.2631578947368432E-2</c:v>
                </c:pt>
                <c:pt idx="1469">
                  <c:v>5.2631578947368432E-2</c:v>
                </c:pt>
                <c:pt idx="1470">
                  <c:v>5.2631578947368432E-2</c:v>
                </c:pt>
                <c:pt idx="1471">
                  <c:v>5.2631578947368432E-2</c:v>
                </c:pt>
                <c:pt idx="1472">
                  <c:v>5.2631578947368432E-2</c:v>
                </c:pt>
                <c:pt idx="1473">
                  <c:v>5.2631578947368432E-2</c:v>
                </c:pt>
                <c:pt idx="1474">
                  <c:v>5.2631578947368432E-2</c:v>
                </c:pt>
                <c:pt idx="1475">
                  <c:v>5.2631578947368432E-2</c:v>
                </c:pt>
                <c:pt idx="1476">
                  <c:v>5.2631578947368432E-2</c:v>
                </c:pt>
                <c:pt idx="1477">
                  <c:v>5.2631578947368432E-2</c:v>
                </c:pt>
                <c:pt idx="1478">
                  <c:v>5.2631578947368432E-2</c:v>
                </c:pt>
                <c:pt idx="1479">
                  <c:v>5.2631578947368432E-2</c:v>
                </c:pt>
                <c:pt idx="1480">
                  <c:v>5.2631578947368432E-2</c:v>
                </c:pt>
                <c:pt idx="1481">
                  <c:v>5.2631578947368432E-2</c:v>
                </c:pt>
                <c:pt idx="1482">
                  <c:v>5.2631578947368432E-2</c:v>
                </c:pt>
                <c:pt idx="1483">
                  <c:v>5.2631578947368432E-2</c:v>
                </c:pt>
                <c:pt idx="1484">
                  <c:v>5.2631578947368432E-2</c:v>
                </c:pt>
                <c:pt idx="1485">
                  <c:v>5.2631578947368432E-2</c:v>
                </c:pt>
                <c:pt idx="1486">
                  <c:v>5.2631578947368432E-2</c:v>
                </c:pt>
                <c:pt idx="1487">
                  <c:v>5.128205128205128E-2</c:v>
                </c:pt>
                <c:pt idx="1488">
                  <c:v>5.128205128205128E-2</c:v>
                </c:pt>
                <c:pt idx="1489">
                  <c:v>5.128205128205128E-2</c:v>
                </c:pt>
                <c:pt idx="1490">
                  <c:v>5.128205128205128E-2</c:v>
                </c:pt>
                <c:pt idx="1491">
                  <c:v>5.128205128205128E-2</c:v>
                </c:pt>
                <c:pt idx="1492">
                  <c:v>5.128205128205128E-2</c:v>
                </c:pt>
                <c:pt idx="1493">
                  <c:v>5.128205128205128E-2</c:v>
                </c:pt>
                <c:pt idx="1494">
                  <c:v>5.128205128205128E-2</c:v>
                </c:pt>
                <c:pt idx="1495">
                  <c:v>0.05</c:v>
                </c:pt>
                <c:pt idx="1496">
                  <c:v>0.05</c:v>
                </c:pt>
                <c:pt idx="1497">
                  <c:v>0.05</c:v>
                </c:pt>
                <c:pt idx="1498">
                  <c:v>0.05</c:v>
                </c:pt>
                <c:pt idx="1499">
                  <c:v>0.05</c:v>
                </c:pt>
                <c:pt idx="1500">
                  <c:v>0.05</c:v>
                </c:pt>
                <c:pt idx="1501">
                  <c:v>0.05</c:v>
                </c:pt>
                <c:pt idx="1502">
                  <c:v>0.05</c:v>
                </c:pt>
                <c:pt idx="1503">
                  <c:v>0.05</c:v>
                </c:pt>
                <c:pt idx="1504">
                  <c:v>0.05</c:v>
                </c:pt>
                <c:pt idx="1505">
                  <c:v>0.05</c:v>
                </c:pt>
                <c:pt idx="1506">
                  <c:v>0.05</c:v>
                </c:pt>
                <c:pt idx="1507">
                  <c:v>0.05</c:v>
                </c:pt>
                <c:pt idx="1508">
                  <c:v>0.05</c:v>
                </c:pt>
                <c:pt idx="1509">
                  <c:v>0.05</c:v>
                </c:pt>
                <c:pt idx="1510">
                  <c:v>0.05</c:v>
                </c:pt>
                <c:pt idx="1511">
                  <c:v>0.05</c:v>
                </c:pt>
                <c:pt idx="1512">
                  <c:v>0.05</c:v>
                </c:pt>
                <c:pt idx="1513">
                  <c:v>0.05</c:v>
                </c:pt>
                <c:pt idx="1514">
                  <c:v>0.05</c:v>
                </c:pt>
                <c:pt idx="1515">
                  <c:v>0.05</c:v>
                </c:pt>
                <c:pt idx="1516">
                  <c:v>0.05</c:v>
                </c:pt>
                <c:pt idx="1517">
                  <c:v>0.05</c:v>
                </c:pt>
                <c:pt idx="1518">
                  <c:v>0.05</c:v>
                </c:pt>
                <c:pt idx="1519">
                  <c:v>0.05</c:v>
                </c:pt>
                <c:pt idx="1520">
                  <c:v>0.05</c:v>
                </c:pt>
                <c:pt idx="1521">
                  <c:v>0.05</c:v>
                </c:pt>
                <c:pt idx="1522">
                  <c:v>0.05</c:v>
                </c:pt>
                <c:pt idx="1523">
                  <c:v>0.05</c:v>
                </c:pt>
                <c:pt idx="1524">
                  <c:v>0.05</c:v>
                </c:pt>
                <c:pt idx="1525">
                  <c:v>0.05</c:v>
                </c:pt>
                <c:pt idx="1526">
                  <c:v>0.05</c:v>
                </c:pt>
                <c:pt idx="1527">
                  <c:v>0.05</c:v>
                </c:pt>
                <c:pt idx="1528">
                  <c:v>0.05</c:v>
                </c:pt>
                <c:pt idx="1529">
                  <c:v>0.05</c:v>
                </c:pt>
                <c:pt idx="1530">
                  <c:v>0.05</c:v>
                </c:pt>
                <c:pt idx="1531">
                  <c:v>0.05</c:v>
                </c:pt>
                <c:pt idx="1532">
                  <c:v>0.05</c:v>
                </c:pt>
                <c:pt idx="1533">
                  <c:v>0.05</c:v>
                </c:pt>
                <c:pt idx="1534">
                  <c:v>0.05</c:v>
                </c:pt>
                <c:pt idx="1535">
                  <c:v>0.05</c:v>
                </c:pt>
                <c:pt idx="1536">
                  <c:v>0.05</c:v>
                </c:pt>
                <c:pt idx="1537">
                  <c:v>0.05</c:v>
                </c:pt>
                <c:pt idx="1538">
                  <c:v>0.05</c:v>
                </c:pt>
                <c:pt idx="1539">
                  <c:v>0.05</c:v>
                </c:pt>
                <c:pt idx="1540">
                  <c:v>0.05</c:v>
                </c:pt>
                <c:pt idx="1541">
                  <c:v>0.05</c:v>
                </c:pt>
                <c:pt idx="1542">
                  <c:v>0.05</c:v>
                </c:pt>
                <c:pt idx="1543">
                  <c:v>0.05</c:v>
                </c:pt>
                <c:pt idx="1544">
                  <c:v>0.05</c:v>
                </c:pt>
                <c:pt idx="1545">
                  <c:v>0.05</c:v>
                </c:pt>
                <c:pt idx="1546">
                  <c:v>0.05</c:v>
                </c:pt>
                <c:pt idx="1547">
                  <c:v>0.05</c:v>
                </c:pt>
                <c:pt idx="1548">
                  <c:v>0.05</c:v>
                </c:pt>
                <c:pt idx="1549">
                  <c:v>0.05</c:v>
                </c:pt>
                <c:pt idx="1550">
                  <c:v>0.05</c:v>
                </c:pt>
                <c:pt idx="1551">
                  <c:v>0.05</c:v>
                </c:pt>
                <c:pt idx="1552">
                  <c:v>0.05</c:v>
                </c:pt>
                <c:pt idx="1553">
                  <c:v>0.05</c:v>
                </c:pt>
                <c:pt idx="1554">
                  <c:v>0.05</c:v>
                </c:pt>
                <c:pt idx="1555">
                  <c:v>0.05</c:v>
                </c:pt>
                <c:pt idx="1556">
                  <c:v>0.05</c:v>
                </c:pt>
                <c:pt idx="1557">
                  <c:v>0.05</c:v>
                </c:pt>
                <c:pt idx="1558">
                  <c:v>0.05</c:v>
                </c:pt>
                <c:pt idx="1559">
                  <c:v>0.05</c:v>
                </c:pt>
                <c:pt idx="1560">
                  <c:v>0.05</c:v>
                </c:pt>
                <c:pt idx="1561">
                  <c:v>0.05</c:v>
                </c:pt>
                <c:pt idx="1562">
                  <c:v>0.05</c:v>
                </c:pt>
                <c:pt idx="1563">
                  <c:v>0.05</c:v>
                </c:pt>
                <c:pt idx="1564">
                  <c:v>0.05</c:v>
                </c:pt>
                <c:pt idx="1565">
                  <c:v>0.05</c:v>
                </c:pt>
                <c:pt idx="1566">
                  <c:v>0.05</c:v>
                </c:pt>
                <c:pt idx="1567">
                  <c:v>0.05</c:v>
                </c:pt>
                <c:pt idx="1568">
                  <c:v>0.05</c:v>
                </c:pt>
                <c:pt idx="1569">
                  <c:v>0.05</c:v>
                </c:pt>
                <c:pt idx="1570">
                  <c:v>0.05</c:v>
                </c:pt>
                <c:pt idx="1571">
                  <c:v>0.05</c:v>
                </c:pt>
                <c:pt idx="1572">
                  <c:v>0.05</c:v>
                </c:pt>
                <c:pt idx="1573">
                  <c:v>0.05</c:v>
                </c:pt>
                <c:pt idx="1574">
                  <c:v>0.05</c:v>
                </c:pt>
                <c:pt idx="1575">
                  <c:v>0.05</c:v>
                </c:pt>
                <c:pt idx="1576">
                  <c:v>0.05</c:v>
                </c:pt>
                <c:pt idx="1577">
                  <c:v>4.8780487804878092E-2</c:v>
                </c:pt>
                <c:pt idx="1578">
                  <c:v>4.8780487804878092E-2</c:v>
                </c:pt>
                <c:pt idx="1579">
                  <c:v>4.8780487804878092E-2</c:v>
                </c:pt>
                <c:pt idx="1580">
                  <c:v>4.7619047619047623E-2</c:v>
                </c:pt>
                <c:pt idx="1581">
                  <c:v>4.7619047619047623E-2</c:v>
                </c:pt>
                <c:pt idx="1582">
                  <c:v>4.7619047619047623E-2</c:v>
                </c:pt>
                <c:pt idx="1583">
                  <c:v>4.7619047619047623E-2</c:v>
                </c:pt>
                <c:pt idx="1584">
                  <c:v>4.7619047619047623E-2</c:v>
                </c:pt>
                <c:pt idx="1585">
                  <c:v>4.7619047619047623E-2</c:v>
                </c:pt>
                <c:pt idx="1586">
                  <c:v>4.7619047619047623E-2</c:v>
                </c:pt>
                <c:pt idx="1587">
                  <c:v>4.7619047619047623E-2</c:v>
                </c:pt>
                <c:pt idx="1588">
                  <c:v>4.7619047619047623E-2</c:v>
                </c:pt>
                <c:pt idx="1589">
                  <c:v>4.7619047619047623E-2</c:v>
                </c:pt>
                <c:pt idx="1590">
                  <c:v>4.7619047619047623E-2</c:v>
                </c:pt>
                <c:pt idx="1591">
                  <c:v>4.7619047619047623E-2</c:v>
                </c:pt>
                <c:pt idx="1592">
                  <c:v>4.7619047619047623E-2</c:v>
                </c:pt>
                <c:pt idx="1593">
                  <c:v>4.7619047619047623E-2</c:v>
                </c:pt>
                <c:pt idx="1594">
                  <c:v>4.7619047619047623E-2</c:v>
                </c:pt>
                <c:pt idx="1595">
                  <c:v>4.7619047619047623E-2</c:v>
                </c:pt>
                <c:pt idx="1596">
                  <c:v>4.7619047619047623E-2</c:v>
                </c:pt>
                <c:pt idx="1597">
                  <c:v>4.7619047619047623E-2</c:v>
                </c:pt>
                <c:pt idx="1598">
                  <c:v>4.7619047619047623E-2</c:v>
                </c:pt>
                <c:pt idx="1599">
                  <c:v>4.7619047619047623E-2</c:v>
                </c:pt>
                <c:pt idx="1600">
                  <c:v>4.7619047619047623E-2</c:v>
                </c:pt>
                <c:pt idx="1601">
                  <c:v>4.7619047619047623E-2</c:v>
                </c:pt>
                <c:pt idx="1602">
                  <c:v>4.7619047619047623E-2</c:v>
                </c:pt>
                <c:pt idx="1603">
                  <c:v>4.7619047619047623E-2</c:v>
                </c:pt>
                <c:pt idx="1604">
                  <c:v>4.7619047619047623E-2</c:v>
                </c:pt>
                <c:pt idx="1605">
                  <c:v>4.7619047619047623E-2</c:v>
                </c:pt>
                <c:pt idx="1606">
                  <c:v>4.7619047619047623E-2</c:v>
                </c:pt>
                <c:pt idx="1607">
                  <c:v>4.7619047619047623E-2</c:v>
                </c:pt>
                <c:pt idx="1608">
                  <c:v>4.7619047619047623E-2</c:v>
                </c:pt>
                <c:pt idx="1609">
                  <c:v>4.7619047619047623E-2</c:v>
                </c:pt>
                <c:pt idx="1610">
                  <c:v>4.7619047619047623E-2</c:v>
                </c:pt>
                <c:pt idx="1611">
                  <c:v>4.7619047619047623E-2</c:v>
                </c:pt>
                <c:pt idx="1612">
                  <c:v>4.7619047619047623E-2</c:v>
                </c:pt>
                <c:pt idx="1613">
                  <c:v>4.7619047619047623E-2</c:v>
                </c:pt>
                <c:pt idx="1614">
                  <c:v>4.7619047619047623E-2</c:v>
                </c:pt>
                <c:pt idx="1615">
                  <c:v>4.7619047619047623E-2</c:v>
                </c:pt>
                <c:pt idx="1616">
                  <c:v>4.7619047619047623E-2</c:v>
                </c:pt>
                <c:pt idx="1617">
                  <c:v>4.7619047619047623E-2</c:v>
                </c:pt>
                <c:pt idx="1618">
                  <c:v>4.7619047619047623E-2</c:v>
                </c:pt>
                <c:pt idx="1619">
                  <c:v>4.7619047619047623E-2</c:v>
                </c:pt>
                <c:pt idx="1620">
                  <c:v>4.7619047619047623E-2</c:v>
                </c:pt>
                <c:pt idx="1621">
                  <c:v>4.7619047619047623E-2</c:v>
                </c:pt>
                <c:pt idx="1622">
                  <c:v>4.7619047619047623E-2</c:v>
                </c:pt>
                <c:pt idx="1623">
                  <c:v>4.7619047619047623E-2</c:v>
                </c:pt>
                <c:pt idx="1624">
                  <c:v>4.7619047619047623E-2</c:v>
                </c:pt>
                <c:pt idx="1625">
                  <c:v>4.7619047619047623E-2</c:v>
                </c:pt>
                <c:pt idx="1626">
                  <c:v>4.7619047619047623E-2</c:v>
                </c:pt>
                <c:pt idx="1627">
                  <c:v>4.7619047619047623E-2</c:v>
                </c:pt>
                <c:pt idx="1628">
                  <c:v>4.7619047619047623E-2</c:v>
                </c:pt>
                <c:pt idx="1629">
                  <c:v>4.7619047619047623E-2</c:v>
                </c:pt>
                <c:pt idx="1630">
                  <c:v>4.7619047619047623E-2</c:v>
                </c:pt>
                <c:pt idx="1631">
                  <c:v>4.7619047619047623E-2</c:v>
                </c:pt>
                <c:pt idx="1632">
                  <c:v>4.7619047619047623E-2</c:v>
                </c:pt>
                <c:pt idx="1633">
                  <c:v>4.7619047619047623E-2</c:v>
                </c:pt>
                <c:pt idx="1634">
                  <c:v>4.7619047619047623E-2</c:v>
                </c:pt>
                <c:pt idx="1635">
                  <c:v>4.7619047619047623E-2</c:v>
                </c:pt>
                <c:pt idx="1636">
                  <c:v>4.6511627906976778E-2</c:v>
                </c:pt>
                <c:pt idx="1637">
                  <c:v>4.6511627906976778E-2</c:v>
                </c:pt>
                <c:pt idx="1638">
                  <c:v>4.6511627906976778E-2</c:v>
                </c:pt>
                <c:pt idx="1639">
                  <c:v>4.6511627906976778E-2</c:v>
                </c:pt>
                <c:pt idx="1640">
                  <c:v>4.5454545454545463E-2</c:v>
                </c:pt>
                <c:pt idx="1641">
                  <c:v>4.5454545454545463E-2</c:v>
                </c:pt>
                <c:pt idx="1642">
                  <c:v>4.5454545454545463E-2</c:v>
                </c:pt>
                <c:pt idx="1643">
                  <c:v>4.5454545454545463E-2</c:v>
                </c:pt>
                <c:pt idx="1644">
                  <c:v>4.5454545454545463E-2</c:v>
                </c:pt>
                <c:pt idx="1645">
                  <c:v>4.5454545454545463E-2</c:v>
                </c:pt>
                <c:pt idx="1646">
                  <c:v>4.5454545454545463E-2</c:v>
                </c:pt>
                <c:pt idx="1647">
                  <c:v>4.5454545454545463E-2</c:v>
                </c:pt>
                <c:pt idx="1648">
                  <c:v>4.5454545454545463E-2</c:v>
                </c:pt>
                <c:pt idx="1649">
                  <c:v>4.5454545454545463E-2</c:v>
                </c:pt>
                <c:pt idx="1650">
                  <c:v>4.5454545454545463E-2</c:v>
                </c:pt>
                <c:pt idx="1651">
                  <c:v>4.5454545454545463E-2</c:v>
                </c:pt>
                <c:pt idx="1652">
                  <c:v>4.5454545454545463E-2</c:v>
                </c:pt>
                <c:pt idx="1653">
                  <c:v>4.5454545454545463E-2</c:v>
                </c:pt>
                <c:pt idx="1654">
                  <c:v>4.5454545454545463E-2</c:v>
                </c:pt>
                <c:pt idx="1655">
                  <c:v>4.5454545454545463E-2</c:v>
                </c:pt>
                <c:pt idx="1656">
                  <c:v>4.5454545454545463E-2</c:v>
                </c:pt>
                <c:pt idx="1657">
                  <c:v>4.5454545454545463E-2</c:v>
                </c:pt>
                <c:pt idx="1658">
                  <c:v>4.5454545454545463E-2</c:v>
                </c:pt>
                <c:pt idx="1659">
                  <c:v>4.5454545454545463E-2</c:v>
                </c:pt>
                <c:pt idx="1660">
                  <c:v>4.5454545454545463E-2</c:v>
                </c:pt>
                <c:pt idx="1661">
                  <c:v>4.5454545454545463E-2</c:v>
                </c:pt>
                <c:pt idx="1662">
                  <c:v>4.5454545454545463E-2</c:v>
                </c:pt>
                <c:pt idx="1663">
                  <c:v>4.5454545454545463E-2</c:v>
                </c:pt>
                <c:pt idx="1664">
                  <c:v>4.5454545454545463E-2</c:v>
                </c:pt>
                <c:pt idx="1665">
                  <c:v>4.5454545454545463E-2</c:v>
                </c:pt>
                <c:pt idx="1666">
                  <c:v>4.5454545454545463E-2</c:v>
                </c:pt>
                <c:pt idx="1667">
                  <c:v>4.5454545454545463E-2</c:v>
                </c:pt>
                <c:pt idx="1668">
                  <c:v>4.5454545454545463E-2</c:v>
                </c:pt>
                <c:pt idx="1669">
                  <c:v>4.5454545454545463E-2</c:v>
                </c:pt>
                <c:pt idx="1670">
                  <c:v>4.5454545454545463E-2</c:v>
                </c:pt>
                <c:pt idx="1671">
                  <c:v>4.5454545454545463E-2</c:v>
                </c:pt>
                <c:pt idx="1672">
                  <c:v>4.5454545454545463E-2</c:v>
                </c:pt>
                <c:pt idx="1673">
                  <c:v>4.5454545454545463E-2</c:v>
                </c:pt>
                <c:pt idx="1674">
                  <c:v>4.5454545454545463E-2</c:v>
                </c:pt>
                <c:pt idx="1675">
                  <c:v>4.5454545454545463E-2</c:v>
                </c:pt>
                <c:pt idx="1676">
                  <c:v>4.5454545454545463E-2</c:v>
                </c:pt>
                <c:pt idx="1677">
                  <c:v>4.5454545454545463E-2</c:v>
                </c:pt>
                <c:pt idx="1678">
                  <c:v>4.5454545454545463E-2</c:v>
                </c:pt>
                <c:pt idx="1679">
                  <c:v>4.5454545454545463E-2</c:v>
                </c:pt>
                <c:pt idx="1680">
                  <c:v>4.5454545454545463E-2</c:v>
                </c:pt>
                <c:pt idx="1681">
                  <c:v>4.5454545454545463E-2</c:v>
                </c:pt>
                <c:pt idx="1682">
                  <c:v>4.5454545454545463E-2</c:v>
                </c:pt>
                <c:pt idx="1683">
                  <c:v>4.5454545454545463E-2</c:v>
                </c:pt>
                <c:pt idx="1684">
                  <c:v>4.5454545454545463E-2</c:v>
                </c:pt>
                <c:pt idx="1685">
                  <c:v>4.5454545454545463E-2</c:v>
                </c:pt>
                <c:pt idx="1686">
                  <c:v>4.5454545454545463E-2</c:v>
                </c:pt>
                <c:pt idx="1687">
                  <c:v>4.5454545454545463E-2</c:v>
                </c:pt>
                <c:pt idx="1688">
                  <c:v>4.5454545454545463E-2</c:v>
                </c:pt>
                <c:pt idx="1689">
                  <c:v>4.5454545454545463E-2</c:v>
                </c:pt>
                <c:pt idx="1690">
                  <c:v>4.5454545454545463E-2</c:v>
                </c:pt>
                <c:pt idx="1691">
                  <c:v>4.5454545454545463E-2</c:v>
                </c:pt>
                <c:pt idx="1692">
                  <c:v>4.5454545454545463E-2</c:v>
                </c:pt>
                <c:pt idx="1693">
                  <c:v>4.5454545454545463E-2</c:v>
                </c:pt>
                <c:pt idx="1694">
                  <c:v>4.5454545454545463E-2</c:v>
                </c:pt>
                <c:pt idx="1695">
                  <c:v>4.5454545454545463E-2</c:v>
                </c:pt>
                <c:pt idx="1696">
                  <c:v>4.5454545454545463E-2</c:v>
                </c:pt>
                <c:pt idx="1697">
                  <c:v>4.4444444444444467E-2</c:v>
                </c:pt>
                <c:pt idx="1698">
                  <c:v>4.3478260869565223E-2</c:v>
                </c:pt>
                <c:pt idx="1699">
                  <c:v>4.3478260869565223E-2</c:v>
                </c:pt>
                <c:pt idx="1700">
                  <c:v>4.3478260869565223E-2</c:v>
                </c:pt>
                <c:pt idx="1701">
                  <c:v>4.3478260869565223E-2</c:v>
                </c:pt>
                <c:pt idx="1702">
                  <c:v>4.3478260869565223E-2</c:v>
                </c:pt>
                <c:pt idx="1703">
                  <c:v>4.3478260869565223E-2</c:v>
                </c:pt>
                <c:pt idx="1704">
                  <c:v>4.3478260869565223E-2</c:v>
                </c:pt>
                <c:pt idx="1705">
                  <c:v>4.3478260869565223E-2</c:v>
                </c:pt>
                <c:pt idx="1706">
                  <c:v>4.3478260869565223E-2</c:v>
                </c:pt>
                <c:pt idx="1707">
                  <c:v>4.3478260869565223E-2</c:v>
                </c:pt>
                <c:pt idx="1708">
                  <c:v>4.3478260869565223E-2</c:v>
                </c:pt>
                <c:pt idx="1709">
                  <c:v>4.3478260869565223E-2</c:v>
                </c:pt>
                <c:pt idx="1710">
                  <c:v>4.3478260869565223E-2</c:v>
                </c:pt>
                <c:pt idx="1711">
                  <c:v>4.3478260869565223E-2</c:v>
                </c:pt>
                <c:pt idx="1712">
                  <c:v>4.3478260869565223E-2</c:v>
                </c:pt>
                <c:pt idx="1713">
                  <c:v>4.3478260869565223E-2</c:v>
                </c:pt>
                <c:pt idx="1714">
                  <c:v>4.3478260869565223E-2</c:v>
                </c:pt>
                <c:pt idx="1715">
                  <c:v>4.3478260869565223E-2</c:v>
                </c:pt>
                <c:pt idx="1716">
                  <c:v>4.3478260869565223E-2</c:v>
                </c:pt>
                <c:pt idx="1717">
                  <c:v>4.3478260869565223E-2</c:v>
                </c:pt>
                <c:pt idx="1718">
                  <c:v>4.3478260869565223E-2</c:v>
                </c:pt>
                <c:pt idx="1719">
                  <c:v>4.3478260869565223E-2</c:v>
                </c:pt>
                <c:pt idx="1720">
                  <c:v>4.3478260869565223E-2</c:v>
                </c:pt>
                <c:pt idx="1721">
                  <c:v>4.3478260869565223E-2</c:v>
                </c:pt>
                <c:pt idx="1722">
                  <c:v>4.3478260869565223E-2</c:v>
                </c:pt>
                <c:pt idx="1723">
                  <c:v>4.3478260869565223E-2</c:v>
                </c:pt>
                <c:pt idx="1724">
                  <c:v>4.3478260869565223E-2</c:v>
                </c:pt>
                <c:pt idx="1725">
                  <c:v>4.3478260869565223E-2</c:v>
                </c:pt>
                <c:pt idx="1726">
                  <c:v>4.3478260869565223E-2</c:v>
                </c:pt>
                <c:pt idx="1727">
                  <c:v>4.3478260869565223E-2</c:v>
                </c:pt>
                <c:pt idx="1728">
                  <c:v>4.3478260869565223E-2</c:v>
                </c:pt>
                <c:pt idx="1729">
                  <c:v>4.3478260869565223E-2</c:v>
                </c:pt>
                <c:pt idx="1730">
                  <c:v>4.3478260869565223E-2</c:v>
                </c:pt>
                <c:pt idx="1731">
                  <c:v>4.3478260869565223E-2</c:v>
                </c:pt>
                <c:pt idx="1732">
                  <c:v>4.3478260869565223E-2</c:v>
                </c:pt>
                <c:pt idx="1733">
                  <c:v>4.3478260869565223E-2</c:v>
                </c:pt>
                <c:pt idx="1734">
                  <c:v>4.3478260869565223E-2</c:v>
                </c:pt>
                <c:pt idx="1735">
                  <c:v>4.3478260869565223E-2</c:v>
                </c:pt>
                <c:pt idx="1736">
                  <c:v>4.3478260869565223E-2</c:v>
                </c:pt>
                <c:pt idx="1737">
                  <c:v>4.3478260869565223E-2</c:v>
                </c:pt>
                <c:pt idx="1738">
                  <c:v>4.3478260869565223E-2</c:v>
                </c:pt>
                <c:pt idx="1739">
                  <c:v>4.3478260869565223E-2</c:v>
                </c:pt>
                <c:pt idx="1740">
                  <c:v>4.3478260869565223E-2</c:v>
                </c:pt>
                <c:pt idx="1741">
                  <c:v>4.3478260869565223E-2</c:v>
                </c:pt>
                <c:pt idx="1742">
                  <c:v>4.3478260869565223E-2</c:v>
                </c:pt>
                <c:pt idx="1743">
                  <c:v>4.3478260869565223E-2</c:v>
                </c:pt>
                <c:pt idx="1744">
                  <c:v>4.3478260869565223E-2</c:v>
                </c:pt>
                <c:pt idx="1745">
                  <c:v>4.3478260869565223E-2</c:v>
                </c:pt>
                <c:pt idx="1746">
                  <c:v>4.3478260869565223E-2</c:v>
                </c:pt>
                <c:pt idx="1747">
                  <c:v>4.2553191489361715E-2</c:v>
                </c:pt>
                <c:pt idx="1748">
                  <c:v>4.2553191489361715E-2</c:v>
                </c:pt>
                <c:pt idx="1749">
                  <c:v>4.2553191489361715E-2</c:v>
                </c:pt>
                <c:pt idx="1750">
                  <c:v>4.1666666666666664E-2</c:v>
                </c:pt>
                <c:pt idx="1751">
                  <c:v>4.1666666666666664E-2</c:v>
                </c:pt>
                <c:pt idx="1752">
                  <c:v>4.1666666666666664E-2</c:v>
                </c:pt>
                <c:pt idx="1753">
                  <c:v>4.1666666666666664E-2</c:v>
                </c:pt>
                <c:pt idx="1754">
                  <c:v>4.1666666666666664E-2</c:v>
                </c:pt>
                <c:pt idx="1755">
                  <c:v>4.1666666666666664E-2</c:v>
                </c:pt>
                <c:pt idx="1756">
                  <c:v>4.1666666666666664E-2</c:v>
                </c:pt>
                <c:pt idx="1757">
                  <c:v>4.1666666666666664E-2</c:v>
                </c:pt>
                <c:pt idx="1758">
                  <c:v>4.1666666666666664E-2</c:v>
                </c:pt>
                <c:pt idx="1759">
                  <c:v>4.1666666666666664E-2</c:v>
                </c:pt>
                <c:pt idx="1760">
                  <c:v>4.1666666666666664E-2</c:v>
                </c:pt>
                <c:pt idx="1761">
                  <c:v>4.1666666666666664E-2</c:v>
                </c:pt>
                <c:pt idx="1762">
                  <c:v>4.1666666666666664E-2</c:v>
                </c:pt>
                <c:pt idx="1763">
                  <c:v>4.1666666666666664E-2</c:v>
                </c:pt>
                <c:pt idx="1764">
                  <c:v>4.1666666666666664E-2</c:v>
                </c:pt>
                <c:pt idx="1765">
                  <c:v>4.1666666666666664E-2</c:v>
                </c:pt>
                <c:pt idx="1766">
                  <c:v>4.1666666666666664E-2</c:v>
                </c:pt>
                <c:pt idx="1767">
                  <c:v>4.1666666666666664E-2</c:v>
                </c:pt>
                <c:pt idx="1768">
                  <c:v>4.1666666666666664E-2</c:v>
                </c:pt>
                <c:pt idx="1769">
                  <c:v>4.1666666666666664E-2</c:v>
                </c:pt>
                <c:pt idx="1770">
                  <c:v>4.1666666666666664E-2</c:v>
                </c:pt>
                <c:pt idx="1771">
                  <c:v>4.1666666666666664E-2</c:v>
                </c:pt>
                <c:pt idx="1772">
                  <c:v>4.1666666666666664E-2</c:v>
                </c:pt>
                <c:pt idx="1773">
                  <c:v>4.1666666666666664E-2</c:v>
                </c:pt>
                <c:pt idx="1774">
                  <c:v>4.1666666666666664E-2</c:v>
                </c:pt>
                <c:pt idx="1775">
                  <c:v>4.1666666666666664E-2</c:v>
                </c:pt>
                <c:pt idx="1776">
                  <c:v>4.1666666666666664E-2</c:v>
                </c:pt>
                <c:pt idx="1777">
                  <c:v>4.1666666666666664E-2</c:v>
                </c:pt>
                <c:pt idx="1778">
                  <c:v>4.1666666666666664E-2</c:v>
                </c:pt>
                <c:pt idx="1779">
                  <c:v>4.1666666666666664E-2</c:v>
                </c:pt>
                <c:pt idx="1780">
                  <c:v>4.1666666666666664E-2</c:v>
                </c:pt>
                <c:pt idx="1781">
                  <c:v>4.1666666666666664E-2</c:v>
                </c:pt>
                <c:pt idx="1782">
                  <c:v>4.1666666666666664E-2</c:v>
                </c:pt>
                <c:pt idx="1783">
                  <c:v>4.1666666666666664E-2</c:v>
                </c:pt>
                <c:pt idx="1784">
                  <c:v>4.1666666666666664E-2</c:v>
                </c:pt>
                <c:pt idx="1785">
                  <c:v>4.1666666666666664E-2</c:v>
                </c:pt>
                <c:pt idx="1786">
                  <c:v>4.1666666666666664E-2</c:v>
                </c:pt>
                <c:pt idx="1787">
                  <c:v>4.1666666666666664E-2</c:v>
                </c:pt>
                <c:pt idx="1788">
                  <c:v>4.1666666666666664E-2</c:v>
                </c:pt>
                <c:pt idx="1789">
                  <c:v>4.1666666666666664E-2</c:v>
                </c:pt>
                <c:pt idx="1790">
                  <c:v>4.1666666666666664E-2</c:v>
                </c:pt>
                <c:pt idx="1791">
                  <c:v>4.1666666666666664E-2</c:v>
                </c:pt>
                <c:pt idx="1792">
                  <c:v>4.1666666666666664E-2</c:v>
                </c:pt>
                <c:pt idx="1793">
                  <c:v>4.1666666666666664E-2</c:v>
                </c:pt>
                <c:pt idx="1794">
                  <c:v>4.1666666666666664E-2</c:v>
                </c:pt>
                <c:pt idx="1795">
                  <c:v>4.1666666666666664E-2</c:v>
                </c:pt>
                <c:pt idx="1796">
                  <c:v>4.0816326530612276E-2</c:v>
                </c:pt>
                <c:pt idx="1797">
                  <c:v>4.0816326530612276E-2</c:v>
                </c:pt>
                <c:pt idx="1798">
                  <c:v>4.0816326530612276E-2</c:v>
                </c:pt>
                <c:pt idx="1799">
                  <c:v>4.0816326530612276E-2</c:v>
                </c:pt>
                <c:pt idx="1800">
                  <c:v>4.0816326530612276E-2</c:v>
                </c:pt>
                <c:pt idx="1801">
                  <c:v>4.0000000000000015E-2</c:v>
                </c:pt>
                <c:pt idx="1802">
                  <c:v>4.0000000000000015E-2</c:v>
                </c:pt>
                <c:pt idx="1803">
                  <c:v>4.0000000000000015E-2</c:v>
                </c:pt>
                <c:pt idx="1804">
                  <c:v>4.0000000000000015E-2</c:v>
                </c:pt>
                <c:pt idx="1805">
                  <c:v>4.0000000000000015E-2</c:v>
                </c:pt>
                <c:pt idx="1806">
                  <c:v>4.0000000000000015E-2</c:v>
                </c:pt>
                <c:pt idx="1807">
                  <c:v>4.0000000000000015E-2</c:v>
                </c:pt>
                <c:pt idx="1808">
                  <c:v>4.0000000000000015E-2</c:v>
                </c:pt>
                <c:pt idx="1809">
                  <c:v>4.0000000000000015E-2</c:v>
                </c:pt>
                <c:pt idx="1810">
                  <c:v>4.0000000000000015E-2</c:v>
                </c:pt>
                <c:pt idx="1811">
                  <c:v>4.0000000000000015E-2</c:v>
                </c:pt>
                <c:pt idx="1812">
                  <c:v>4.0000000000000015E-2</c:v>
                </c:pt>
                <c:pt idx="1813">
                  <c:v>4.0000000000000015E-2</c:v>
                </c:pt>
                <c:pt idx="1814">
                  <c:v>4.0000000000000015E-2</c:v>
                </c:pt>
                <c:pt idx="1815">
                  <c:v>4.0000000000000015E-2</c:v>
                </c:pt>
                <c:pt idx="1816">
                  <c:v>4.0000000000000015E-2</c:v>
                </c:pt>
                <c:pt idx="1817">
                  <c:v>4.0000000000000015E-2</c:v>
                </c:pt>
                <c:pt idx="1818">
                  <c:v>4.0000000000000015E-2</c:v>
                </c:pt>
                <c:pt idx="1819">
                  <c:v>4.0000000000000015E-2</c:v>
                </c:pt>
                <c:pt idx="1820">
                  <c:v>4.0000000000000015E-2</c:v>
                </c:pt>
                <c:pt idx="1821">
                  <c:v>4.0000000000000015E-2</c:v>
                </c:pt>
                <c:pt idx="1822">
                  <c:v>4.0000000000000015E-2</c:v>
                </c:pt>
                <c:pt idx="1823">
                  <c:v>4.0000000000000015E-2</c:v>
                </c:pt>
                <c:pt idx="1824">
                  <c:v>4.0000000000000015E-2</c:v>
                </c:pt>
                <c:pt idx="1825">
                  <c:v>4.0000000000000015E-2</c:v>
                </c:pt>
                <c:pt idx="1826">
                  <c:v>4.0000000000000015E-2</c:v>
                </c:pt>
                <c:pt idx="1827">
                  <c:v>4.0000000000000015E-2</c:v>
                </c:pt>
                <c:pt idx="1828">
                  <c:v>4.0000000000000015E-2</c:v>
                </c:pt>
                <c:pt idx="1829">
                  <c:v>4.0000000000000015E-2</c:v>
                </c:pt>
                <c:pt idx="1830">
                  <c:v>4.0000000000000015E-2</c:v>
                </c:pt>
                <c:pt idx="1831">
                  <c:v>4.0000000000000015E-2</c:v>
                </c:pt>
                <c:pt idx="1832">
                  <c:v>4.0000000000000015E-2</c:v>
                </c:pt>
                <c:pt idx="1833">
                  <c:v>4.0000000000000015E-2</c:v>
                </c:pt>
                <c:pt idx="1834">
                  <c:v>4.0000000000000015E-2</c:v>
                </c:pt>
                <c:pt idx="1835">
                  <c:v>4.0000000000000015E-2</c:v>
                </c:pt>
                <c:pt idx="1836">
                  <c:v>4.0000000000000015E-2</c:v>
                </c:pt>
                <c:pt idx="1837">
                  <c:v>4.0000000000000015E-2</c:v>
                </c:pt>
                <c:pt idx="1838">
                  <c:v>4.0000000000000015E-2</c:v>
                </c:pt>
                <c:pt idx="1839">
                  <c:v>4.0000000000000015E-2</c:v>
                </c:pt>
                <c:pt idx="1840">
                  <c:v>4.0000000000000015E-2</c:v>
                </c:pt>
                <c:pt idx="1841">
                  <c:v>4.0000000000000015E-2</c:v>
                </c:pt>
                <c:pt idx="1842">
                  <c:v>4.0000000000000015E-2</c:v>
                </c:pt>
                <c:pt idx="1843">
                  <c:v>4.0000000000000015E-2</c:v>
                </c:pt>
                <c:pt idx="1844">
                  <c:v>4.0000000000000015E-2</c:v>
                </c:pt>
                <c:pt idx="1845">
                  <c:v>4.0000000000000015E-2</c:v>
                </c:pt>
                <c:pt idx="1846">
                  <c:v>4.0000000000000015E-2</c:v>
                </c:pt>
                <c:pt idx="1847">
                  <c:v>3.9215686274509803E-2</c:v>
                </c:pt>
                <c:pt idx="1848">
                  <c:v>3.9215686274509803E-2</c:v>
                </c:pt>
                <c:pt idx="1849">
                  <c:v>3.9215686274509803E-2</c:v>
                </c:pt>
                <c:pt idx="1850">
                  <c:v>3.8461538461538464E-2</c:v>
                </c:pt>
                <c:pt idx="1851">
                  <c:v>3.8461538461538464E-2</c:v>
                </c:pt>
                <c:pt idx="1852">
                  <c:v>3.8461538461538464E-2</c:v>
                </c:pt>
                <c:pt idx="1853">
                  <c:v>3.8461538461538464E-2</c:v>
                </c:pt>
                <c:pt idx="1854">
                  <c:v>3.8461538461538464E-2</c:v>
                </c:pt>
                <c:pt idx="1855">
                  <c:v>3.8461538461538464E-2</c:v>
                </c:pt>
                <c:pt idx="1856">
                  <c:v>3.8461538461538464E-2</c:v>
                </c:pt>
                <c:pt idx="1857">
                  <c:v>3.8461538461538464E-2</c:v>
                </c:pt>
                <c:pt idx="1858">
                  <c:v>3.8461538461538464E-2</c:v>
                </c:pt>
                <c:pt idx="1859">
                  <c:v>3.8461538461538464E-2</c:v>
                </c:pt>
                <c:pt idx="1860">
                  <c:v>3.8461538461538464E-2</c:v>
                </c:pt>
                <c:pt idx="1861">
                  <c:v>3.8461538461538464E-2</c:v>
                </c:pt>
                <c:pt idx="1862">
                  <c:v>3.8461538461538464E-2</c:v>
                </c:pt>
                <c:pt idx="1863">
                  <c:v>3.8461538461538464E-2</c:v>
                </c:pt>
                <c:pt idx="1864">
                  <c:v>3.8461538461538464E-2</c:v>
                </c:pt>
                <c:pt idx="1865">
                  <c:v>3.8461538461538464E-2</c:v>
                </c:pt>
                <c:pt idx="1866">
                  <c:v>3.8461538461538464E-2</c:v>
                </c:pt>
                <c:pt idx="1867">
                  <c:v>3.8461538461538464E-2</c:v>
                </c:pt>
                <c:pt idx="1868">
                  <c:v>3.8461538461538464E-2</c:v>
                </c:pt>
                <c:pt idx="1869">
                  <c:v>3.8461538461538464E-2</c:v>
                </c:pt>
                <c:pt idx="1870">
                  <c:v>3.8461538461538464E-2</c:v>
                </c:pt>
                <c:pt idx="1871">
                  <c:v>3.8461538461538464E-2</c:v>
                </c:pt>
                <c:pt idx="1872">
                  <c:v>3.8461538461538464E-2</c:v>
                </c:pt>
                <c:pt idx="1873">
                  <c:v>3.8461538461538464E-2</c:v>
                </c:pt>
                <c:pt idx="1874">
                  <c:v>3.8461538461538464E-2</c:v>
                </c:pt>
                <c:pt idx="1875">
                  <c:v>3.8461538461538464E-2</c:v>
                </c:pt>
                <c:pt idx="1876">
                  <c:v>3.8461538461538464E-2</c:v>
                </c:pt>
                <c:pt idx="1877">
                  <c:v>3.8461538461538464E-2</c:v>
                </c:pt>
                <c:pt idx="1878">
                  <c:v>3.8461538461538464E-2</c:v>
                </c:pt>
                <c:pt idx="1879">
                  <c:v>3.8461538461538464E-2</c:v>
                </c:pt>
                <c:pt idx="1880">
                  <c:v>3.8461538461538464E-2</c:v>
                </c:pt>
                <c:pt idx="1881">
                  <c:v>3.8461538461538464E-2</c:v>
                </c:pt>
                <c:pt idx="1882">
                  <c:v>3.8461538461538464E-2</c:v>
                </c:pt>
                <c:pt idx="1883">
                  <c:v>3.8461538461538464E-2</c:v>
                </c:pt>
                <c:pt idx="1884">
                  <c:v>3.8461538461538464E-2</c:v>
                </c:pt>
                <c:pt idx="1885">
                  <c:v>3.8461538461538464E-2</c:v>
                </c:pt>
                <c:pt idx="1886">
                  <c:v>3.8461538461538464E-2</c:v>
                </c:pt>
                <c:pt idx="1887">
                  <c:v>3.8461538461538464E-2</c:v>
                </c:pt>
                <c:pt idx="1888">
                  <c:v>3.8461538461538464E-2</c:v>
                </c:pt>
                <c:pt idx="1889">
                  <c:v>3.8461538461538464E-2</c:v>
                </c:pt>
                <c:pt idx="1890">
                  <c:v>3.8461538461538464E-2</c:v>
                </c:pt>
                <c:pt idx="1891">
                  <c:v>3.8461538461538464E-2</c:v>
                </c:pt>
                <c:pt idx="1892">
                  <c:v>3.8461538461538464E-2</c:v>
                </c:pt>
                <c:pt idx="1893">
                  <c:v>3.8461538461538464E-2</c:v>
                </c:pt>
                <c:pt idx="1894">
                  <c:v>3.7735849056603793E-2</c:v>
                </c:pt>
                <c:pt idx="1895">
                  <c:v>3.7735849056603793E-2</c:v>
                </c:pt>
                <c:pt idx="1896">
                  <c:v>3.7735849056603793E-2</c:v>
                </c:pt>
                <c:pt idx="1897">
                  <c:v>3.7037037037037049E-2</c:v>
                </c:pt>
                <c:pt idx="1898">
                  <c:v>3.7037037037037049E-2</c:v>
                </c:pt>
                <c:pt idx="1899">
                  <c:v>3.7037037037037049E-2</c:v>
                </c:pt>
                <c:pt idx="1900">
                  <c:v>3.7037037037037049E-2</c:v>
                </c:pt>
                <c:pt idx="1901">
                  <c:v>3.7037037037037049E-2</c:v>
                </c:pt>
                <c:pt idx="1902">
                  <c:v>3.7037037037037049E-2</c:v>
                </c:pt>
                <c:pt idx="1903">
                  <c:v>3.7037037037037049E-2</c:v>
                </c:pt>
                <c:pt idx="1904">
                  <c:v>3.7037037037037049E-2</c:v>
                </c:pt>
                <c:pt idx="1905">
                  <c:v>3.7037037037037049E-2</c:v>
                </c:pt>
                <c:pt idx="1906">
                  <c:v>3.7037037037037049E-2</c:v>
                </c:pt>
                <c:pt idx="1907">
                  <c:v>3.7037037037037049E-2</c:v>
                </c:pt>
                <c:pt idx="1908">
                  <c:v>3.7037037037037049E-2</c:v>
                </c:pt>
                <c:pt idx="1909">
                  <c:v>3.7037037037037049E-2</c:v>
                </c:pt>
                <c:pt idx="1910">
                  <c:v>3.7037037037037049E-2</c:v>
                </c:pt>
                <c:pt idx="1911">
                  <c:v>3.7037037037037049E-2</c:v>
                </c:pt>
                <c:pt idx="1912">
                  <c:v>3.7037037037037049E-2</c:v>
                </c:pt>
                <c:pt idx="1913">
                  <c:v>3.7037037037037049E-2</c:v>
                </c:pt>
                <c:pt idx="1914">
                  <c:v>3.7037037037037049E-2</c:v>
                </c:pt>
                <c:pt idx="1915">
                  <c:v>3.7037037037037049E-2</c:v>
                </c:pt>
                <c:pt idx="1916">
                  <c:v>3.7037037037037049E-2</c:v>
                </c:pt>
                <c:pt idx="1917">
                  <c:v>3.7037037037037049E-2</c:v>
                </c:pt>
                <c:pt idx="1918">
                  <c:v>3.7037037037037049E-2</c:v>
                </c:pt>
                <c:pt idx="1919">
                  <c:v>3.7037037037037049E-2</c:v>
                </c:pt>
                <c:pt idx="1920">
                  <c:v>3.7037037037037049E-2</c:v>
                </c:pt>
                <c:pt idx="1921">
                  <c:v>3.7037037037037049E-2</c:v>
                </c:pt>
                <c:pt idx="1922">
                  <c:v>3.7037037037037049E-2</c:v>
                </c:pt>
                <c:pt idx="1923">
                  <c:v>3.7037037037037049E-2</c:v>
                </c:pt>
                <c:pt idx="1924">
                  <c:v>3.7037037037037049E-2</c:v>
                </c:pt>
                <c:pt idx="1925">
                  <c:v>3.7037037037037049E-2</c:v>
                </c:pt>
                <c:pt idx="1926">
                  <c:v>3.7037037037037049E-2</c:v>
                </c:pt>
                <c:pt idx="1927">
                  <c:v>3.7037037037037049E-2</c:v>
                </c:pt>
                <c:pt idx="1928">
                  <c:v>3.7037037037037049E-2</c:v>
                </c:pt>
                <c:pt idx="1929">
                  <c:v>3.7037037037037049E-2</c:v>
                </c:pt>
                <c:pt idx="1930">
                  <c:v>3.7037037037037049E-2</c:v>
                </c:pt>
                <c:pt idx="1931">
                  <c:v>3.7037037037037049E-2</c:v>
                </c:pt>
                <c:pt idx="1932">
                  <c:v>3.7037037037037049E-2</c:v>
                </c:pt>
                <c:pt idx="1933">
                  <c:v>3.7037037037037049E-2</c:v>
                </c:pt>
                <c:pt idx="1934">
                  <c:v>3.7037037037037049E-2</c:v>
                </c:pt>
                <c:pt idx="1935">
                  <c:v>3.7037037037037049E-2</c:v>
                </c:pt>
                <c:pt idx="1936">
                  <c:v>3.7037037037037049E-2</c:v>
                </c:pt>
                <c:pt idx="1937">
                  <c:v>3.7037037037037049E-2</c:v>
                </c:pt>
                <c:pt idx="1938">
                  <c:v>3.7037037037037049E-2</c:v>
                </c:pt>
                <c:pt idx="1939">
                  <c:v>3.7037037037037049E-2</c:v>
                </c:pt>
                <c:pt idx="1940">
                  <c:v>3.7037037037037049E-2</c:v>
                </c:pt>
                <c:pt idx="1941">
                  <c:v>3.7037037037037049E-2</c:v>
                </c:pt>
                <c:pt idx="1942">
                  <c:v>3.6363636363636362E-2</c:v>
                </c:pt>
                <c:pt idx="1943">
                  <c:v>3.6363636363636362E-2</c:v>
                </c:pt>
                <c:pt idx="1944">
                  <c:v>3.6363636363636362E-2</c:v>
                </c:pt>
                <c:pt idx="1945">
                  <c:v>3.5714285714285712E-2</c:v>
                </c:pt>
                <c:pt idx="1946">
                  <c:v>3.5714285714285712E-2</c:v>
                </c:pt>
                <c:pt idx="1947">
                  <c:v>3.5714285714285712E-2</c:v>
                </c:pt>
                <c:pt idx="1948">
                  <c:v>3.5714285714285712E-2</c:v>
                </c:pt>
                <c:pt idx="1949">
                  <c:v>3.5714285714285712E-2</c:v>
                </c:pt>
                <c:pt idx="1950">
                  <c:v>3.5714285714285712E-2</c:v>
                </c:pt>
                <c:pt idx="1951">
                  <c:v>3.5714285714285712E-2</c:v>
                </c:pt>
                <c:pt idx="1952">
                  <c:v>3.5714285714285712E-2</c:v>
                </c:pt>
                <c:pt idx="1953">
                  <c:v>3.5714285714285712E-2</c:v>
                </c:pt>
                <c:pt idx="1954">
                  <c:v>3.5714285714285712E-2</c:v>
                </c:pt>
                <c:pt idx="1955">
                  <c:v>3.5714285714285712E-2</c:v>
                </c:pt>
                <c:pt idx="1956">
                  <c:v>3.5714285714285712E-2</c:v>
                </c:pt>
                <c:pt idx="1957">
                  <c:v>3.5714285714285712E-2</c:v>
                </c:pt>
                <c:pt idx="1958">
                  <c:v>3.5714285714285712E-2</c:v>
                </c:pt>
                <c:pt idx="1959">
                  <c:v>3.5714285714285712E-2</c:v>
                </c:pt>
                <c:pt idx="1960">
                  <c:v>3.5714285714285712E-2</c:v>
                </c:pt>
                <c:pt idx="1961">
                  <c:v>3.5714285714285712E-2</c:v>
                </c:pt>
                <c:pt idx="1962">
                  <c:v>3.5714285714285712E-2</c:v>
                </c:pt>
                <c:pt idx="1963">
                  <c:v>3.5714285714285712E-2</c:v>
                </c:pt>
                <c:pt idx="1964">
                  <c:v>3.5714285714285712E-2</c:v>
                </c:pt>
                <c:pt idx="1965">
                  <c:v>3.5714285714285712E-2</c:v>
                </c:pt>
                <c:pt idx="1966">
                  <c:v>3.5714285714285712E-2</c:v>
                </c:pt>
                <c:pt idx="1967">
                  <c:v>3.5714285714285712E-2</c:v>
                </c:pt>
                <c:pt idx="1968">
                  <c:v>3.5714285714285712E-2</c:v>
                </c:pt>
                <c:pt idx="1969">
                  <c:v>3.5714285714285712E-2</c:v>
                </c:pt>
                <c:pt idx="1970">
                  <c:v>3.5714285714285712E-2</c:v>
                </c:pt>
                <c:pt idx="1971">
                  <c:v>3.5714285714285712E-2</c:v>
                </c:pt>
                <c:pt idx="1972">
                  <c:v>3.5714285714285712E-2</c:v>
                </c:pt>
                <c:pt idx="1973">
                  <c:v>3.5714285714285712E-2</c:v>
                </c:pt>
                <c:pt idx="1974">
                  <c:v>3.5714285714285712E-2</c:v>
                </c:pt>
                <c:pt idx="1975">
                  <c:v>3.5714285714285712E-2</c:v>
                </c:pt>
                <c:pt idx="1976">
                  <c:v>3.5714285714285712E-2</c:v>
                </c:pt>
                <c:pt idx="1977">
                  <c:v>3.5714285714285712E-2</c:v>
                </c:pt>
                <c:pt idx="1978">
                  <c:v>3.5714285714285712E-2</c:v>
                </c:pt>
                <c:pt idx="1979">
                  <c:v>3.5714285714285712E-2</c:v>
                </c:pt>
                <c:pt idx="1980">
                  <c:v>3.5714285714285712E-2</c:v>
                </c:pt>
                <c:pt idx="1981">
                  <c:v>3.5714285714285712E-2</c:v>
                </c:pt>
                <c:pt idx="1982">
                  <c:v>3.5087719298245612E-2</c:v>
                </c:pt>
                <c:pt idx="1983">
                  <c:v>3.5087719298245612E-2</c:v>
                </c:pt>
                <c:pt idx="1984">
                  <c:v>3.4482758620689655E-2</c:v>
                </c:pt>
                <c:pt idx="1985">
                  <c:v>3.4482758620689655E-2</c:v>
                </c:pt>
                <c:pt idx="1986">
                  <c:v>3.4482758620689655E-2</c:v>
                </c:pt>
                <c:pt idx="1987">
                  <c:v>3.4482758620689655E-2</c:v>
                </c:pt>
                <c:pt idx="1988">
                  <c:v>3.4482758620689655E-2</c:v>
                </c:pt>
                <c:pt idx="1989">
                  <c:v>3.4482758620689655E-2</c:v>
                </c:pt>
                <c:pt idx="1990">
                  <c:v>3.4482758620689655E-2</c:v>
                </c:pt>
                <c:pt idx="1991">
                  <c:v>3.4482758620689655E-2</c:v>
                </c:pt>
                <c:pt idx="1992">
                  <c:v>3.4482758620689655E-2</c:v>
                </c:pt>
                <c:pt idx="1993">
                  <c:v>3.4482758620689655E-2</c:v>
                </c:pt>
                <c:pt idx="1994">
                  <c:v>3.4482758620689655E-2</c:v>
                </c:pt>
                <c:pt idx="1995">
                  <c:v>3.4482758620689655E-2</c:v>
                </c:pt>
                <c:pt idx="1996">
                  <c:v>3.4482758620689655E-2</c:v>
                </c:pt>
                <c:pt idx="1997">
                  <c:v>3.4482758620689655E-2</c:v>
                </c:pt>
                <c:pt idx="1998">
                  <c:v>3.4482758620689655E-2</c:v>
                </c:pt>
                <c:pt idx="1999">
                  <c:v>3.4482758620689655E-2</c:v>
                </c:pt>
                <c:pt idx="2000">
                  <c:v>3.4482758620689655E-2</c:v>
                </c:pt>
                <c:pt idx="2001">
                  <c:v>3.4482758620689655E-2</c:v>
                </c:pt>
                <c:pt idx="2002">
                  <c:v>3.4482758620689655E-2</c:v>
                </c:pt>
                <c:pt idx="2003">
                  <c:v>3.4482758620689655E-2</c:v>
                </c:pt>
                <c:pt idx="2004">
                  <c:v>3.4482758620689655E-2</c:v>
                </c:pt>
                <c:pt idx="2005">
                  <c:v>3.4482758620689655E-2</c:v>
                </c:pt>
                <c:pt idx="2006">
                  <c:v>3.4482758620689655E-2</c:v>
                </c:pt>
                <c:pt idx="2007">
                  <c:v>3.4482758620689655E-2</c:v>
                </c:pt>
                <c:pt idx="2008">
                  <c:v>3.4482758620689655E-2</c:v>
                </c:pt>
                <c:pt idx="2009">
                  <c:v>3.4482758620689655E-2</c:v>
                </c:pt>
                <c:pt idx="2010">
                  <c:v>3.4482758620689655E-2</c:v>
                </c:pt>
                <c:pt idx="2011">
                  <c:v>3.4482758620689655E-2</c:v>
                </c:pt>
                <c:pt idx="2012">
                  <c:v>3.4482758620689655E-2</c:v>
                </c:pt>
                <c:pt idx="2013">
                  <c:v>3.4482758620689655E-2</c:v>
                </c:pt>
                <c:pt idx="2014">
                  <c:v>3.4482758620689655E-2</c:v>
                </c:pt>
                <c:pt idx="2015">
                  <c:v>3.4482758620689655E-2</c:v>
                </c:pt>
                <c:pt idx="2016">
                  <c:v>3.4482758620689655E-2</c:v>
                </c:pt>
                <c:pt idx="2017">
                  <c:v>3.4482758620689655E-2</c:v>
                </c:pt>
                <c:pt idx="2018">
                  <c:v>3.4482758620689655E-2</c:v>
                </c:pt>
                <c:pt idx="2019">
                  <c:v>3.4482758620689655E-2</c:v>
                </c:pt>
                <c:pt idx="2020">
                  <c:v>3.4482758620689655E-2</c:v>
                </c:pt>
                <c:pt idx="2021">
                  <c:v>3.4482758620689655E-2</c:v>
                </c:pt>
                <c:pt idx="2022">
                  <c:v>3.4482758620689655E-2</c:v>
                </c:pt>
                <c:pt idx="2023">
                  <c:v>3.4482758620689655E-2</c:v>
                </c:pt>
                <c:pt idx="2024">
                  <c:v>3.4482758620689655E-2</c:v>
                </c:pt>
                <c:pt idx="2025">
                  <c:v>3.4482758620689655E-2</c:v>
                </c:pt>
                <c:pt idx="2026">
                  <c:v>3.4482758620689655E-2</c:v>
                </c:pt>
                <c:pt idx="2027">
                  <c:v>3.4482758620689655E-2</c:v>
                </c:pt>
                <c:pt idx="2028">
                  <c:v>3.3898305084745783E-2</c:v>
                </c:pt>
                <c:pt idx="2029">
                  <c:v>3.3898305084745783E-2</c:v>
                </c:pt>
                <c:pt idx="2030">
                  <c:v>3.333333333333334E-2</c:v>
                </c:pt>
                <c:pt idx="2031">
                  <c:v>3.333333333333334E-2</c:v>
                </c:pt>
                <c:pt idx="2032">
                  <c:v>3.333333333333334E-2</c:v>
                </c:pt>
                <c:pt idx="2033">
                  <c:v>3.333333333333334E-2</c:v>
                </c:pt>
                <c:pt idx="2034">
                  <c:v>3.333333333333334E-2</c:v>
                </c:pt>
                <c:pt idx="2035">
                  <c:v>3.333333333333334E-2</c:v>
                </c:pt>
                <c:pt idx="2036">
                  <c:v>3.333333333333334E-2</c:v>
                </c:pt>
                <c:pt idx="2037">
                  <c:v>3.333333333333334E-2</c:v>
                </c:pt>
                <c:pt idx="2038">
                  <c:v>3.333333333333334E-2</c:v>
                </c:pt>
                <c:pt idx="2039">
                  <c:v>3.333333333333334E-2</c:v>
                </c:pt>
                <c:pt idx="2040">
                  <c:v>3.333333333333334E-2</c:v>
                </c:pt>
                <c:pt idx="2041">
                  <c:v>3.333333333333334E-2</c:v>
                </c:pt>
                <c:pt idx="2042">
                  <c:v>3.333333333333334E-2</c:v>
                </c:pt>
                <c:pt idx="2043">
                  <c:v>3.333333333333334E-2</c:v>
                </c:pt>
                <c:pt idx="2044">
                  <c:v>3.333333333333334E-2</c:v>
                </c:pt>
                <c:pt idx="2045">
                  <c:v>3.333333333333334E-2</c:v>
                </c:pt>
                <c:pt idx="2046">
                  <c:v>3.333333333333334E-2</c:v>
                </c:pt>
                <c:pt idx="2047">
                  <c:v>3.333333333333334E-2</c:v>
                </c:pt>
                <c:pt idx="2048">
                  <c:v>3.333333333333334E-2</c:v>
                </c:pt>
                <c:pt idx="2049">
                  <c:v>3.333333333333334E-2</c:v>
                </c:pt>
                <c:pt idx="2050">
                  <c:v>3.333333333333334E-2</c:v>
                </c:pt>
                <c:pt idx="2051">
                  <c:v>3.333333333333334E-2</c:v>
                </c:pt>
                <c:pt idx="2052">
                  <c:v>3.333333333333334E-2</c:v>
                </c:pt>
                <c:pt idx="2053">
                  <c:v>3.333333333333334E-2</c:v>
                </c:pt>
                <c:pt idx="2054">
                  <c:v>3.333333333333334E-2</c:v>
                </c:pt>
                <c:pt idx="2055">
                  <c:v>3.333333333333334E-2</c:v>
                </c:pt>
                <c:pt idx="2056">
                  <c:v>3.333333333333334E-2</c:v>
                </c:pt>
                <c:pt idx="2057">
                  <c:v>3.333333333333334E-2</c:v>
                </c:pt>
                <c:pt idx="2058">
                  <c:v>3.333333333333334E-2</c:v>
                </c:pt>
                <c:pt idx="2059">
                  <c:v>3.333333333333334E-2</c:v>
                </c:pt>
                <c:pt idx="2060">
                  <c:v>3.333333333333334E-2</c:v>
                </c:pt>
                <c:pt idx="2061">
                  <c:v>3.333333333333334E-2</c:v>
                </c:pt>
                <c:pt idx="2062">
                  <c:v>3.333333333333334E-2</c:v>
                </c:pt>
                <c:pt idx="2063">
                  <c:v>3.333333333333334E-2</c:v>
                </c:pt>
                <c:pt idx="2064">
                  <c:v>3.333333333333334E-2</c:v>
                </c:pt>
                <c:pt idx="2065">
                  <c:v>3.333333333333334E-2</c:v>
                </c:pt>
                <c:pt idx="2066">
                  <c:v>3.333333333333334E-2</c:v>
                </c:pt>
                <c:pt idx="2067">
                  <c:v>3.333333333333334E-2</c:v>
                </c:pt>
                <c:pt idx="2068">
                  <c:v>3.333333333333334E-2</c:v>
                </c:pt>
                <c:pt idx="2069">
                  <c:v>3.333333333333334E-2</c:v>
                </c:pt>
                <c:pt idx="2070">
                  <c:v>3.333333333333334E-2</c:v>
                </c:pt>
                <c:pt idx="2071">
                  <c:v>3.333333333333334E-2</c:v>
                </c:pt>
                <c:pt idx="2072">
                  <c:v>3.333333333333334E-2</c:v>
                </c:pt>
                <c:pt idx="2073">
                  <c:v>3.333333333333334E-2</c:v>
                </c:pt>
                <c:pt idx="2074">
                  <c:v>3.333333333333334E-2</c:v>
                </c:pt>
                <c:pt idx="2075">
                  <c:v>3.333333333333334E-2</c:v>
                </c:pt>
                <c:pt idx="2076">
                  <c:v>3.333333333333334E-2</c:v>
                </c:pt>
                <c:pt idx="2077">
                  <c:v>3.333333333333334E-2</c:v>
                </c:pt>
                <c:pt idx="2078">
                  <c:v>3.333333333333334E-2</c:v>
                </c:pt>
                <c:pt idx="2079">
                  <c:v>3.333333333333334E-2</c:v>
                </c:pt>
                <c:pt idx="2080">
                  <c:v>3.333333333333334E-2</c:v>
                </c:pt>
                <c:pt idx="2081">
                  <c:v>3.333333333333334E-2</c:v>
                </c:pt>
                <c:pt idx="2082">
                  <c:v>3.333333333333334E-2</c:v>
                </c:pt>
                <c:pt idx="2083">
                  <c:v>3.333333333333334E-2</c:v>
                </c:pt>
                <c:pt idx="2084">
                  <c:v>3.333333333333334E-2</c:v>
                </c:pt>
                <c:pt idx="2085">
                  <c:v>3.333333333333334E-2</c:v>
                </c:pt>
                <c:pt idx="2086">
                  <c:v>3.333333333333334E-2</c:v>
                </c:pt>
                <c:pt idx="2087">
                  <c:v>3.333333333333334E-2</c:v>
                </c:pt>
                <c:pt idx="2088">
                  <c:v>3.333333333333334E-2</c:v>
                </c:pt>
                <c:pt idx="2089">
                  <c:v>3.333333333333334E-2</c:v>
                </c:pt>
                <c:pt idx="2090">
                  <c:v>3.333333333333334E-2</c:v>
                </c:pt>
                <c:pt idx="2091">
                  <c:v>3.333333333333334E-2</c:v>
                </c:pt>
                <c:pt idx="2092">
                  <c:v>3.333333333333334E-2</c:v>
                </c:pt>
                <c:pt idx="2093">
                  <c:v>3.333333333333334E-2</c:v>
                </c:pt>
                <c:pt idx="2094">
                  <c:v>3.333333333333334E-2</c:v>
                </c:pt>
                <c:pt idx="2095">
                  <c:v>3.333333333333334E-2</c:v>
                </c:pt>
                <c:pt idx="2096">
                  <c:v>3.333333333333334E-2</c:v>
                </c:pt>
                <c:pt idx="2097">
                  <c:v>3.333333333333334E-2</c:v>
                </c:pt>
                <c:pt idx="2098">
                  <c:v>3.333333333333334E-2</c:v>
                </c:pt>
                <c:pt idx="2099">
                  <c:v>3.333333333333334E-2</c:v>
                </c:pt>
                <c:pt idx="2100">
                  <c:v>3.333333333333334E-2</c:v>
                </c:pt>
                <c:pt idx="2101">
                  <c:v>3.333333333333334E-2</c:v>
                </c:pt>
                <c:pt idx="2102">
                  <c:v>3.333333333333334E-2</c:v>
                </c:pt>
                <c:pt idx="2103">
                  <c:v>3.333333333333334E-2</c:v>
                </c:pt>
                <c:pt idx="2104">
                  <c:v>3.333333333333334E-2</c:v>
                </c:pt>
                <c:pt idx="2105">
                  <c:v>3.333333333333334E-2</c:v>
                </c:pt>
                <c:pt idx="2106">
                  <c:v>3.333333333333334E-2</c:v>
                </c:pt>
                <c:pt idx="2107">
                  <c:v>3.333333333333334E-2</c:v>
                </c:pt>
                <c:pt idx="2108">
                  <c:v>3.333333333333334E-2</c:v>
                </c:pt>
                <c:pt idx="2109">
                  <c:v>3.333333333333334E-2</c:v>
                </c:pt>
                <c:pt idx="2110">
                  <c:v>3.333333333333334E-2</c:v>
                </c:pt>
                <c:pt idx="2111">
                  <c:v>3.333333333333334E-2</c:v>
                </c:pt>
                <c:pt idx="2112">
                  <c:v>3.333333333333334E-2</c:v>
                </c:pt>
                <c:pt idx="2113">
                  <c:v>3.333333333333334E-2</c:v>
                </c:pt>
                <c:pt idx="2114">
                  <c:v>3.333333333333334E-2</c:v>
                </c:pt>
                <c:pt idx="2115">
                  <c:v>3.333333333333334E-2</c:v>
                </c:pt>
                <c:pt idx="2116">
                  <c:v>3.333333333333334E-2</c:v>
                </c:pt>
                <c:pt idx="2117">
                  <c:v>3.333333333333334E-2</c:v>
                </c:pt>
                <c:pt idx="2118">
                  <c:v>3.333333333333334E-2</c:v>
                </c:pt>
                <c:pt idx="2119">
                  <c:v>3.333333333333334E-2</c:v>
                </c:pt>
                <c:pt idx="2120">
                  <c:v>3.333333333333334E-2</c:v>
                </c:pt>
                <c:pt idx="2121">
                  <c:v>3.333333333333334E-2</c:v>
                </c:pt>
                <c:pt idx="2122">
                  <c:v>3.333333333333334E-2</c:v>
                </c:pt>
                <c:pt idx="2123">
                  <c:v>3.333333333333334E-2</c:v>
                </c:pt>
                <c:pt idx="2124">
                  <c:v>3.333333333333334E-2</c:v>
                </c:pt>
                <c:pt idx="2125">
                  <c:v>3.333333333333334E-2</c:v>
                </c:pt>
                <c:pt idx="2126">
                  <c:v>3.333333333333334E-2</c:v>
                </c:pt>
                <c:pt idx="2127">
                  <c:v>3.333333333333334E-2</c:v>
                </c:pt>
                <c:pt idx="2128">
                  <c:v>3.333333333333334E-2</c:v>
                </c:pt>
                <c:pt idx="2129">
                  <c:v>3.333333333333334E-2</c:v>
                </c:pt>
                <c:pt idx="2130">
                  <c:v>3.333333333333334E-2</c:v>
                </c:pt>
                <c:pt idx="2131">
                  <c:v>3.333333333333334E-2</c:v>
                </c:pt>
                <c:pt idx="2132">
                  <c:v>3.333333333333334E-2</c:v>
                </c:pt>
                <c:pt idx="2133">
                  <c:v>3.333333333333334E-2</c:v>
                </c:pt>
                <c:pt idx="2134">
                  <c:v>3.333333333333334E-2</c:v>
                </c:pt>
                <c:pt idx="2135">
                  <c:v>3.333333333333334E-2</c:v>
                </c:pt>
                <c:pt idx="2136">
                  <c:v>3.333333333333334E-2</c:v>
                </c:pt>
                <c:pt idx="2137">
                  <c:v>3.333333333333334E-2</c:v>
                </c:pt>
                <c:pt idx="2138">
                  <c:v>3.333333333333334E-2</c:v>
                </c:pt>
                <c:pt idx="2139">
                  <c:v>3.333333333333334E-2</c:v>
                </c:pt>
                <c:pt idx="2140">
                  <c:v>3.333333333333334E-2</c:v>
                </c:pt>
                <c:pt idx="2141">
                  <c:v>3.333333333333334E-2</c:v>
                </c:pt>
                <c:pt idx="2142">
                  <c:v>3.333333333333334E-2</c:v>
                </c:pt>
                <c:pt idx="2143">
                  <c:v>3.333333333333334E-2</c:v>
                </c:pt>
                <c:pt idx="2144">
                  <c:v>3.333333333333334E-2</c:v>
                </c:pt>
                <c:pt idx="2145">
                  <c:v>3.333333333333334E-2</c:v>
                </c:pt>
                <c:pt idx="2146">
                  <c:v>3.333333333333334E-2</c:v>
                </c:pt>
                <c:pt idx="2147">
                  <c:v>3.333333333333334E-2</c:v>
                </c:pt>
                <c:pt idx="2148">
                  <c:v>3.333333333333334E-2</c:v>
                </c:pt>
                <c:pt idx="2149">
                  <c:v>3.333333333333334E-2</c:v>
                </c:pt>
                <c:pt idx="2150">
                  <c:v>3.333333333333334E-2</c:v>
                </c:pt>
                <c:pt idx="2151">
                  <c:v>3.333333333333334E-2</c:v>
                </c:pt>
                <c:pt idx="2152">
                  <c:v>3.333333333333334E-2</c:v>
                </c:pt>
                <c:pt idx="2153">
                  <c:v>3.333333333333334E-2</c:v>
                </c:pt>
                <c:pt idx="2154">
                  <c:v>3.333333333333334E-2</c:v>
                </c:pt>
                <c:pt idx="2155">
                  <c:v>3.333333333333334E-2</c:v>
                </c:pt>
                <c:pt idx="2156">
                  <c:v>3.333333333333334E-2</c:v>
                </c:pt>
                <c:pt idx="2157">
                  <c:v>3.333333333333334E-2</c:v>
                </c:pt>
                <c:pt idx="2158">
                  <c:v>3.333333333333334E-2</c:v>
                </c:pt>
                <c:pt idx="2159">
                  <c:v>3.333333333333334E-2</c:v>
                </c:pt>
                <c:pt idx="2160">
                  <c:v>3.333333333333334E-2</c:v>
                </c:pt>
                <c:pt idx="2161">
                  <c:v>3.333333333333334E-2</c:v>
                </c:pt>
                <c:pt idx="2162">
                  <c:v>3.333333333333334E-2</c:v>
                </c:pt>
                <c:pt idx="2163">
                  <c:v>3.333333333333334E-2</c:v>
                </c:pt>
                <c:pt idx="2164">
                  <c:v>3.333333333333334E-2</c:v>
                </c:pt>
                <c:pt idx="2165">
                  <c:v>3.333333333333334E-2</c:v>
                </c:pt>
                <c:pt idx="2166">
                  <c:v>3.333333333333334E-2</c:v>
                </c:pt>
                <c:pt idx="2167">
                  <c:v>3.333333333333334E-2</c:v>
                </c:pt>
                <c:pt idx="2168">
                  <c:v>3.333333333333334E-2</c:v>
                </c:pt>
                <c:pt idx="2169">
                  <c:v>3.333333333333334E-2</c:v>
                </c:pt>
                <c:pt idx="2170">
                  <c:v>3.333333333333334E-2</c:v>
                </c:pt>
                <c:pt idx="2171">
                  <c:v>3.333333333333334E-2</c:v>
                </c:pt>
                <c:pt idx="2172">
                  <c:v>3.333333333333334E-2</c:v>
                </c:pt>
                <c:pt idx="2173">
                  <c:v>3.333333333333334E-2</c:v>
                </c:pt>
                <c:pt idx="2174">
                  <c:v>3.333333333333334E-2</c:v>
                </c:pt>
                <c:pt idx="2175">
                  <c:v>3.333333333333334E-2</c:v>
                </c:pt>
                <c:pt idx="2176">
                  <c:v>3.333333333333334E-2</c:v>
                </c:pt>
                <c:pt idx="2177">
                  <c:v>3.333333333333334E-2</c:v>
                </c:pt>
                <c:pt idx="2178">
                  <c:v>3.333333333333334E-2</c:v>
                </c:pt>
                <c:pt idx="2179">
                  <c:v>3.333333333333334E-2</c:v>
                </c:pt>
                <c:pt idx="2180">
                  <c:v>3.333333333333334E-2</c:v>
                </c:pt>
                <c:pt idx="2181">
                  <c:v>3.333333333333334E-2</c:v>
                </c:pt>
                <c:pt idx="2182">
                  <c:v>3.333333333333334E-2</c:v>
                </c:pt>
                <c:pt idx="2183">
                  <c:v>3.333333333333334E-2</c:v>
                </c:pt>
                <c:pt idx="2184">
                  <c:v>3.333333333333334E-2</c:v>
                </c:pt>
                <c:pt idx="2185">
                  <c:v>3.333333333333334E-2</c:v>
                </c:pt>
                <c:pt idx="2186">
                  <c:v>3.333333333333334E-2</c:v>
                </c:pt>
                <c:pt idx="2187">
                  <c:v>3.333333333333334E-2</c:v>
                </c:pt>
                <c:pt idx="2188">
                  <c:v>3.333333333333334E-2</c:v>
                </c:pt>
                <c:pt idx="2189">
                  <c:v>3.333333333333334E-2</c:v>
                </c:pt>
                <c:pt idx="2190">
                  <c:v>3.333333333333334E-2</c:v>
                </c:pt>
                <c:pt idx="2191">
                  <c:v>3.333333333333334E-2</c:v>
                </c:pt>
                <c:pt idx="2192">
                  <c:v>3.333333333333334E-2</c:v>
                </c:pt>
                <c:pt idx="2193">
                  <c:v>3.333333333333334E-2</c:v>
                </c:pt>
                <c:pt idx="2194">
                  <c:v>3.333333333333334E-2</c:v>
                </c:pt>
                <c:pt idx="2195">
                  <c:v>3.333333333333334E-2</c:v>
                </c:pt>
                <c:pt idx="2196">
                  <c:v>3.333333333333334E-2</c:v>
                </c:pt>
                <c:pt idx="2197">
                  <c:v>3.333333333333334E-2</c:v>
                </c:pt>
                <c:pt idx="2198">
                  <c:v>3.333333333333334E-2</c:v>
                </c:pt>
                <c:pt idx="2199">
                  <c:v>3.333333333333334E-2</c:v>
                </c:pt>
                <c:pt idx="2200">
                  <c:v>3.333333333333334E-2</c:v>
                </c:pt>
                <c:pt idx="2201">
                  <c:v>3.333333333333334E-2</c:v>
                </c:pt>
                <c:pt idx="2202">
                  <c:v>3.333333333333334E-2</c:v>
                </c:pt>
                <c:pt idx="2203">
                  <c:v>3.2258064516129045E-2</c:v>
                </c:pt>
                <c:pt idx="2204">
                  <c:v>3.2258064516129045E-2</c:v>
                </c:pt>
                <c:pt idx="2205">
                  <c:v>3.2258064516129045E-2</c:v>
                </c:pt>
                <c:pt idx="2206">
                  <c:v>3.2258064516129045E-2</c:v>
                </c:pt>
                <c:pt idx="2207">
                  <c:v>3.2258064516129045E-2</c:v>
                </c:pt>
                <c:pt idx="2208">
                  <c:v>3.2258064516129045E-2</c:v>
                </c:pt>
                <c:pt idx="2209">
                  <c:v>3.2258064516129045E-2</c:v>
                </c:pt>
                <c:pt idx="2210">
                  <c:v>3.2258064516129045E-2</c:v>
                </c:pt>
                <c:pt idx="2211">
                  <c:v>3.2258064516129045E-2</c:v>
                </c:pt>
                <c:pt idx="2212">
                  <c:v>3.2258064516129045E-2</c:v>
                </c:pt>
                <c:pt idx="2213">
                  <c:v>3.2258064516129045E-2</c:v>
                </c:pt>
                <c:pt idx="2214">
                  <c:v>3.2258064516129045E-2</c:v>
                </c:pt>
                <c:pt idx="2215">
                  <c:v>3.2258064516129045E-2</c:v>
                </c:pt>
                <c:pt idx="2216">
                  <c:v>3.2258064516129045E-2</c:v>
                </c:pt>
                <c:pt idx="2217">
                  <c:v>3.2258064516129045E-2</c:v>
                </c:pt>
                <c:pt idx="2218">
                  <c:v>3.2258064516129045E-2</c:v>
                </c:pt>
                <c:pt idx="2219">
                  <c:v>3.2258064516129045E-2</c:v>
                </c:pt>
                <c:pt idx="2220">
                  <c:v>3.2258064516129045E-2</c:v>
                </c:pt>
                <c:pt idx="2221">
                  <c:v>3.2258064516129045E-2</c:v>
                </c:pt>
                <c:pt idx="2222">
                  <c:v>3.2258064516129045E-2</c:v>
                </c:pt>
                <c:pt idx="2223">
                  <c:v>3.2258064516129045E-2</c:v>
                </c:pt>
                <c:pt idx="2224">
                  <c:v>3.2258064516129045E-2</c:v>
                </c:pt>
                <c:pt idx="2225">
                  <c:v>3.2258064516129045E-2</c:v>
                </c:pt>
                <c:pt idx="2226">
                  <c:v>3.2258064516129045E-2</c:v>
                </c:pt>
                <c:pt idx="2227">
                  <c:v>3.2258064516129045E-2</c:v>
                </c:pt>
                <c:pt idx="2228">
                  <c:v>3.2258064516129045E-2</c:v>
                </c:pt>
                <c:pt idx="2229">
                  <c:v>3.2258064516129045E-2</c:v>
                </c:pt>
                <c:pt idx="2230">
                  <c:v>3.2258064516129045E-2</c:v>
                </c:pt>
                <c:pt idx="2231">
                  <c:v>3.2258064516129045E-2</c:v>
                </c:pt>
                <c:pt idx="2232">
                  <c:v>3.2258064516129045E-2</c:v>
                </c:pt>
                <c:pt idx="2233">
                  <c:v>3.2258064516129045E-2</c:v>
                </c:pt>
                <c:pt idx="2234">
                  <c:v>3.2258064516129045E-2</c:v>
                </c:pt>
                <c:pt idx="2235">
                  <c:v>3.2258064516129045E-2</c:v>
                </c:pt>
                <c:pt idx="2236">
                  <c:v>3.2258064516129045E-2</c:v>
                </c:pt>
                <c:pt idx="2237">
                  <c:v>3.2258064516129045E-2</c:v>
                </c:pt>
                <c:pt idx="2238">
                  <c:v>3.2258064516129045E-2</c:v>
                </c:pt>
                <c:pt idx="2239">
                  <c:v>3.125E-2</c:v>
                </c:pt>
                <c:pt idx="2240">
                  <c:v>3.125E-2</c:v>
                </c:pt>
                <c:pt idx="2241">
                  <c:v>3.125E-2</c:v>
                </c:pt>
                <c:pt idx="2242">
                  <c:v>3.125E-2</c:v>
                </c:pt>
                <c:pt idx="2243">
                  <c:v>3.125E-2</c:v>
                </c:pt>
                <c:pt idx="2244">
                  <c:v>3.125E-2</c:v>
                </c:pt>
                <c:pt idx="2245">
                  <c:v>3.125E-2</c:v>
                </c:pt>
                <c:pt idx="2246">
                  <c:v>3.125E-2</c:v>
                </c:pt>
                <c:pt idx="2247">
                  <c:v>3.125E-2</c:v>
                </c:pt>
                <c:pt idx="2248">
                  <c:v>3.125E-2</c:v>
                </c:pt>
                <c:pt idx="2249">
                  <c:v>3.125E-2</c:v>
                </c:pt>
                <c:pt idx="2250">
                  <c:v>3.125E-2</c:v>
                </c:pt>
                <c:pt idx="2251">
                  <c:v>3.125E-2</c:v>
                </c:pt>
                <c:pt idx="2252">
                  <c:v>3.125E-2</c:v>
                </c:pt>
                <c:pt idx="2253">
                  <c:v>3.125E-2</c:v>
                </c:pt>
                <c:pt idx="2254">
                  <c:v>3.125E-2</c:v>
                </c:pt>
                <c:pt idx="2255">
                  <c:v>3.125E-2</c:v>
                </c:pt>
                <c:pt idx="2256">
                  <c:v>3.125E-2</c:v>
                </c:pt>
                <c:pt idx="2257">
                  <c:v>3.125E-2</c:v>
                </c:pt>
                <c:pt idx="2258">
                  <c:v>3.125E-2</c:v>
                </c:pt>
                <c:pt idx="2259">
                  <c:v>3.125E-2</c:v>
                </c:pt>
                <c:pt idx="2260">
                  <c:v>3.125E-2</c:v>
                </c:pt>
                <c:pt idx="2261">
                  <c:v>3.125E-2</c:v>
                </c:pt>
                <c:pt idx="2262">
                  <c:v>3.125E-2</c:v>
                </c:pt>
                <c:pt idx="2263">
                  <c:v>3.125E-2</c:v>
                </c:pt>
                <c:pt idx="2264">
                  <c:v>3.125E-2</c:v>
                </c:pt>
                <c:pt idx="2265">
                  <c:v>3.125E-2</c:v>
                </c:pt>
                <c:pt idx="2266">
                  <c:v>3.125E-2</c:v>
                </c:pt>
                <c:pt idx="2267">
                  <c:v>3.125E-2</c:v>
                </c:pt>
                <c:pt idx="2268">
                  <c:v>3.125E-2</c:v>
                </c:pt>
                <c:pt idx="2269">
                  <c:v>3.125E-2</c:v>
                </c:pt>
                <c:pt idx="2270">
                  <c:v>3.0303030303030311E-2</c:v>
                </c:pt>
                <c:pt idx="2271">
                  <c:v>3.0303030303030311E-2</c:v>
                </c:pt>
                <c:pt idx="2272">
                  <c:v>3.0303030303030311E-2</c:v>
                </c:pt>
                <c:pt idx="2273">
                  <c:v>3.0303030303030311E-2</c:v>
                </c:pt>
                <c:pt idx="2274">
                  <c:v>3.0303030303030311E-2</c:v>
                </c:pt>
                <c:pt idx="2275">
                  <c:v>3.0303030303030311E-2</c:v>
                </c:pt>
                <c:pt idx="2276">
                  <c:v>3.0303030303030311E-2</c:v>
                </c:pt>
                <c:pt idx="2277">
                  <c:v>3.0303030303030311E-2</c:v>
                </c:pt>
                <c:pt idx="2278">
                  <c:v>3.0303030303030311E-2</c:v>
                </c:pt>
                <c:pt idx="2279">
                  <c:v>3.0303030303030311E-2</c:v>
                </c:pt>
                <c:pt idx="2280">
                  <c:v>3.0303030303030311E-2</c:v>
                </c:pt>
                <c:pt idx="2281">
                  <c:v>3.0303030303030311E-2</c:v>
                </c:pt>
                <c:pt idx="2282">
                  <c:v>3.0303030303030311E-2</c:v>
                </c:pt>
                <c:pt idx="2283">
                  <c:v>3.0303030303030311E-2</c:v>
                </c:pt>
                <c:pt idx="2284">
                  <c:v>3.0303030303030311E-2</c:v>
                </c:pt>
                <c:pt idx="2285">
                  <c:v>3.0303030303030311E-2</c:v>
                </c:pt>
                <c:pt idx="2286">
                  <c:v>3.0303030303030311E-2</c:v>
                </c:pt>
                <c:pt idx="2287">
                  <c:v>3.0303030303030311E-2</c:v>
                </c:pt>
                <c:pt idx="2288">
                  <c:v>3.0303030303030311E-2</c:v>
                </c:pt>
                <c:pt idx="2289">
                  <c:v>3.0303030303030311E-2</c:v>
                </c:pt>
                <c:pt idx="2290">
                  <c:v>3.0303030303030311E-2</c:v>
                </c:pt>
                <c:pt idx="2291">
                  <c:v>3.0303030303030311E-2</c:v>
                </c:pt>
                <c:pt idx="2292">
                  <c:v>3.0303030303030311E-2</c:v>
                </c:pt>
                <c:pt idx="2293">
                  <c:v>3.0303030303030311E-2</c:v>
                </c:pt>
                <c:pt idx="2294">
                  <c:v>3.0303030303030311E-2</c:v>
                </c:pt>
                <c:pt idx="2295">
                  <c:v>3.0303030303030311E-2</c:v>
                </c:pt>
                <c:pt idx="2296">
                  <c:v>3.0303030303030311E-2</c:v>
                </c:pt>
                <c:pt idx="2297">
                  <c:v>3.0303030303030311E-2</c:v>
                </c:pt>
                <c:pt idx="2298">
                  <c:v>3.0303030303030311E-2</c:v>
                </c:pt>
                <c:pt idx="2299">
                  <c:v>3.0303030303030311E-2</c:v>
                </c:pt>
                <c:pt idx="2300">
                  <c:v>3.0303030303030311E-2</c:v>
                </c:pt>
                <c:pt idx="2301">
                  <c:v>2.9411764705882353E-2</c:v>
                </c:pt>
                <c:pt idx="2302">
                  <c:v>2.9411764705882353E-2</c:v>
                </c:pt>
                <c:pt idx="2303">
                  <c:v>2.9411764705882353E-2</c:v>
                </c:pt>
                <c:pt idx="2304">
                  <c:v>2.9411764705882353E-2</c:v>
                </c:pt>
                <c:pt idx="2305">
                  <c:v>2.9411764705882353E-2</c:v>
                </c:pt>
                <c:pt idx="2306">
                  <c:v>2.9411764705882353E-2</c:v>
                </c:pt>
                <c:pt idx="2307">
                  <c:v>2.9411764705882353E-2</c:v>
                </c:pt>
                <c:pt idx="2308">
                  <c:v>2.9411764705882353E-2</c:v>
                </c:pt>
                <c:pt idx="2309">
                  <c:v>2.9411764705882353E-2</c:v>
                </c:pt>
                <c:pt idx="2310">
                  <c:v>2.9411764705882353E-2</c:v>
                </c:pt>
                <c:pt idx="2311">
                  <c:v>2.9411764705882353E-2</c:v>
                </c:pt>
                <c:pt idx="2312">
                  <c:v>2.9411764705882353E-2</c:v>
                </c:pt>
                <c:pt idx="2313">
                  <c:v>2.9411764705882353E-2</c:v>
                </c:pt>
                <c:pt idx="2314">
                  <c:v>2.9411764705882353E-2</c:v>
                </c:pt>
                <c:pt idx="2315">
                  <c:v>2.9411764705882353E-2</c:v>
                </c:pt>
                <c:pt idx="2316">
                  <c:v>2.9411764705882353E-2</c:v>
                </c:pt>
                <c:pt idx="2317">
                  <c:v>2.9411764705882353E-2</c:v>
                </c:pt>
                <c:pt idx="2318">
                  <c:v>2.9411764705882353E-2</c:v>
                </c:pt>
                <c:pt idx="2319">
                  <c:v>2.9411764705882353E-2</c:v>
                </c:pt>
                <c:pt idx="2320">
                  <c:v>2.9411764705882353E-2</c:v>
                </c:pt>
                <c:pt idx="2321">
                  <c:v>2.9411764705882353E-2</c:v>
                </c:pt>
                <c:pt idx="2322">
                  <c:v>2.9411764705882353E-2</c:v>
                </c:pt>
                <c:pt idx="2323">
                  <c:v>2.9411764705882353E-2</c:v>
                </c:pt>
                <c:pt idx="2324">
                  <c:v>2.9411764705882353E-2</c:v>
                </c:pt>
                <c:pt idx="2325">
                  <c:v>2.9411764705882353E-2</c:v>
                </c:pt>
                <c:pt idx="2326">
                  <c:v>2.9411764705882353E-2</c:v>
                </c:pt>
                <c:pt idx="2327">
                  <c:v>2.9411764705882353E-2</c:v>
                </c:pt>
                <c:pt idx="2328">
                  <c:v>2.9411764705882353E-2</c:v>
                </c:pt>
                <c:pt idx="2329">
                  <c:v>2.9411764705882353E-2</c:v>
                </c:pt>
                <c:pt idx="2330">
                  <c:v>2.9411764705882353E-2</c:v>
                </c:pt>
                <c:pt idx="2331">
                  <c:v>2.9411764705882353E-2</c:v>
                </c:pt>
                <c:pt idx="2332">
                  <c:v>2.9411764705882353E-2</c:v>
                </c:pt>
                <c:pt idx="2333">
                  <c:v>2.9411764705882353E-2</c:v>
                </c:pt>
                <c:pt idx="2334">
                  <c:v>2.9411764705882353E-2</c:v>
                </c:pt>
                <c:pt idx="2335">
                  <c:v>2.9411764705882353E-2</c:v>
                </c:pt>
                <c:pt idx="2336">
                  <c:v>2.8571428571428581E-2</c:v>
                </c:pt>
                <c:pt idx="2337">
                  <c:v>2.8571428571428581E-2</c:v>
                </c:pt>
                <c:pt idx="2338">
                  <c:v>2.8571428571428581E-2</c:v>
                </c:pt>
                <c:pt idx="2339">
                  <c:v>2.8571428571428581E-2</c:v>
                </c:pt>
                <c:pt idx="2340">
                  <c:v>2.8571428571428581E-2</c:v>
                </c:pt>
                <c:pt idx="2341">
                  <c:v>2.8571428571428581E-2</c:v>
                </c:pt>
                <c:pt idx="2342">
                  <c:v>2.8571428571428581E-2</c:v>
                </c:pt>
                <c:pt idx="2343">
                  <c:v>2.8571428571428581E-2</c:v>
                </c:pt>
                <c:pt idx="2344">
                  <c:v>2.8571428571428581E-2</c:v>
                </c:pt>
                <c:pt idx="2345">
                  <c:v>2.8571428571428581E-2</c:v>
                </c:pt>
                <c:pt idx="2346">
                  <c:v>2.8571428571428581E-2</c:v>
                </c:pt>
                <c:pt idx="2347">
                  <c:v>2.8571428571428581E-2</c:v>
                </c:pt>
                <c:pt idx="2348">
                  <c:v>2.8571428571428581E-2</c:v>
                </c:pt>
                <c:pt idx="2349">
                  <c:v>2.8571428571428581E-2</c:v>
                </c:pt>
                <c:pt idx="2350">
                  <c:v>2.8571428571428581E-2</c:v>
                </c:pt>
                <c:pt idx="2351">
                  <c:v>2.8571428571428581E-2</c:v>
                </c:pt>
                <c:pt idx="2352">
                  <c:v>2.8571428571428581E-2</c:v>
                </c:pt>
                <c:pt idx="2353">
                  <c:v>2.8571428571428581E-2</c:v>
                </c:pt>
                <c:pt idx="2354">
                  <c:v>2.8571428571428581E-2</c:v>
                </c:pt>
                <c:pt idx="2355">
                  <c:v>2.8571428571428581E-2</c:v>
                </c:pt>
                <c:pt idx="2356">
                  <c:v>2.8571428571428581E-2</c:v>
                </c:pt>
                <c:pt idx="2357">
                  <c:v>2.8571428571428581E-2</c:v>
                </c:pt>
                <c:pt idx="2358">
                  <c:v>2.8571428571428581E-2</c:v>
                </c:pt>
                <c:pt idx="2359">
                  <c:v>2.8571428571428581E-2</c:v>
                </c:pt>
                <c:pt idx="2360">
                  <c:v>2.8571428571428581E-2</c:v>
                </c:pt>
                <c:pt idx="2361">
                  <c:v>2.8571428571428581E-2</c:v>
                </c:pt>
                <c:pt idx="2362">
                  <c:v>2.8571428571428581E-2</c:v>
                </c:pt>
                <c:pt idx="2363">
                  <c:v>2.8571428571428581E-2</c:v>
                </c:pt>
                <c:pt idx="2364">
                  <c:v>2.8571428571428581E-2</c:v>
                </c:pt>
                <c:pt idx="2365">
                  <c:v>2.8571428571428581E-2</c:v>
                </c:pt>
                <c:pt idx="2366">
                  <c:v>2.7777777777777801E-2</c:v>
                </c:pt>
                <c:pt idx="2367">
                  <c:v>2.7777777777777801E-2</c:v>
                </c:pt>
                <c:pt idx="2368">
                  <c:v>2.7777777777777801E-2</c:v>
                </c:pt>
                <c:pt idx="2369">
                  <c:v>2.7777777777777801E-2</c:v>
                </c:pt>
                <c:pt idx="2370">
                  <c:v>2.7777777777777801E-2</c:v>
                </c:pt>
                <c:pt idx="2371">
                  <c:v>2.7777777777777801E-2</c:v>
                </c:pt>
                <c:pt idx="2372">
                  <c:v>2.7777777777777801E-2</c:v>
                </c:pt>
                <c:pt idx="2373">
                  <c:v>2.7777777777777801E-2</c:v>
                </c:pt>
                <c:pt idx="2374">
                  <c:v>2.7777777777777801E-2</c:v>
                </c:pt>
                <c:pt idx="2375">
                  <c:v>2.7777777777777801E-2</c:v>
                </c:pt>
                <c:pt idx="2376">
                  <c:v>2.7777777777777801E-2</c:v>
                </c:pt>
                <c:pt idx="2377">
                  <c:v>2.7777777777777801E-2</c:v>
                </c:pt>
                <c:pt idx="2378">
                  <c:v>2.7777777777777801E-2</c:v>
                </c:pt>
                <c:pt idx="2379">
                  <c:v>2.7777777777777801E-2</c:v>
                </c:pt>
                <c:pt idx="2380">
                  <c:v>2.7777777777777801E-2</c:v>
                </c:pt>
                <c:pt idx="2381">
                  <c:v>2.7777777777777801E-2</c:v>
                </c:pt>
                <c:pt idx="2382">
                  <c:v>2.7777777777777801E-2</c:v>
                </c:pt>
                <c:pt idx="2383">
                  <c:v>2.7777777777777801E-2</c:v>
                </c:pt>
                <c:pt idx="2384">
                  <c:v>2.7777777777777801E-2</c:v>
                </c:pt>
                <c:pt idx="2385">
                  <c:v>2.7777777777777801E-2</c:v>
                </c:pt>
                <c:pt idx="2386">
                  <c:v>2.7777777777777801E-2</c:v>
                </c:pt>
                <c:pt idx="2387">
                  <c:v>2.7777777777777801E-2</c:v>
                </c:pt>
                <c:pt idx="2388">
                  <c:v>2.7777777777777801E-2</c:v>
                </c:pt>
                <c:pt idx="2389">
                  <c:v>2.7777777777777801E-2</c:v>
                </c:pt>
                <c:pt idx="2390">
                  <c:v>2.7777777777777801E-2</c:v>
                </c:pt>
                <c:pt idx="2391">
                  <c:v>2.7777777777777801E-2</c:v>
                </c:pt>
                <c:pt idx="2392">
                  <c:v>2.7777777777777801E-2</c:v>
                </c:pt>
                <c:pt idx="2393">
                  <c:v>2.7777777777777801E-2</c:v>
                </c:pt>
                <c:pt idx="2394">
                  <c:v>2.7777777777777801E-2</c:v>
                </c:pt>
                <c:pt idx="2395">
                  <c:v>2.7777777777777801E-2</c:v>
                </c:pt>
                <c:pt idx="2396">
                  <c:v>2.7777777777777801E-2</c:v>
                </c:pt>
                <c:pt idx="2397">
                  <c:v>2.7777777777777801E-2</c:v>
                </c:pt>
                <c:pt idx="2398">
                  <c:v>2.7777777777777801E-2</c:v>
                </c:pt>
                <c:pt idx="2399">
                  <c:v>2.7777777777777801E-2</c:v>
                </c:pt>
                <c:pt idx="2400">
                  <c:v>2.7777777777777801E-2</c:v>
                </c:pt>
                <c:pt idx="2401">
                  <c:v>2.7027027027027046E-2</c:v>
                </c:pt>
                <c:pt idx="2402">
                  <c:v>2.7027027027027046E-2</c:v>
                </c:pt>
                <c:pt idx="2403">
                  <c:v>2.7027027027027046E-2</c:v>
                </c:pt>
                <c:pt idx="2404">
                  <c:v>2.7027027027027046E-2</c:v>
                </c:pt>
                <c:pt idx="2405">
                  <c:v>2.7027027027027046E-2</c:v>
                </c:pt>
                <c:pt idx="2406">
                  <c:v>2.7027027027027046E-2</c:v>
                </c:pt>
                <c:pt idx="2407">
                  <c:v>2.7027027027027046E-2</c:v>
                </c:pt>
                <c:pt idx="2408">
                  <c:v>2.7027027027027046E-2</c:v>
                </c:pt>
                <c:pt idx="2409">
                  <c:v>2.7027027027027046E-2</c:v>
                </c:pt>
                <c:pt idx="2410">
                  <c:v>2.7027027027027046E-2</c:v>
                </c:pt>
                <c:pt idx="2411">
                  <c:v>2.7027027027027046E-2</c:v>
                </c:pt>
                <c:pt idx="2412">
                  <c:v>2.7027027027027046E-2</c:v>
                </c:pt>
                <c:pt idx="2413">
                  <c:v>2.7027027027027046E-2</c:v>
                </c:pt>
                <c:pt idx="2414">
                  <c:v>2.7027027027027046E-2</c:v>
                </c:pt>
                <c:pt idx="2415">
                  <c:v>2.7027027027027046E-2</c:v>
                </c:pt>
                <c:pt idx="2416">
                  <c:v>2.7027027027027046E-2</c:v>
                </c:pt>
                <c:pt idx="2417">
                  <c:v>2.7027027027027046E-2</c:v>
                </c:pt>
                <c:pt idx="2418">
                  <c:v>2.7027027027027046E-2</c:v>
                </c:pt>
                <c:pt idx="2419">
                  <c:v>2.7027027027027046E-2</c:v>
                </c:pt>
                <c:pt idx="2420">
                  <c:v>2.7027027027027046E-2</c:v>
                </c:pt>
                <c:pt idx="2421">
                  <c:v>2.7027027027027046E-2</c:v>
                </c:pt>
                <c:pt idx="2422">
                  <c:v>2.7027027027027046E-2</c:v>
                </c:pt>
                <c:pt idx="2423">
                  <c:v>2.7027027027027046E-2</c:v>
                </c:pt>
                <c:pt idx="2424">
                  <c:v>2.7027027027027046E-2</c:v>
                </c:pt>
                <c:pt idx="2425">
                  <c:v>2.7027027027027046E-2</c:v>
                </c:pt>
                <c:pt idx="2426">
                  <c:v>2.7027027027027046E-2</c:v>
                </c:pt>
                <c:pt idx="2427">
                  <c:v>2.7027027027027046E-2</c:v>
                </c:pt>
                <c:pt idx="2428">
                  <c:v>2.7027027027027046E-2</c:v>
                </c:pt>
                <c:pt idx="2429">
                  <c:v>2.7027027027027046E-2</c:v>
                </c:pt>
                <c:pt idx="2430">
                  <c:v>2.7027027027027046E-2</c:v>
                </c:pt>
                <c:pt idx="2431">
                  <c:v>2.7027027027027046E-2</c:v>
                </c:pt>
                <c:pt idx="2432">
                  <c:v>2.7027027027027046E-2</c:v>
                </c:pt>
                <c:pt idx="2433">
                  <c:v>2.7027027027027046E-2</c:v>
                </c:pt>
                <c:pt idx="2434">
                  <c:v>2.7027027027027046E-2</c:v>
                </c:pt>
                <c:pt idx="2435">
                  <c:v>2.6315789473684216E-2</c:v>
                </c:pt>
                <c:pt idx="2436">
                  <c:v>2.6315789473684216E-2</c:v>
                </c:pt>
                <c:pt idx="2437">
                  <c:v>2.6315789473684216E-2</c:v>
                </c:pt>
                <c:pt idx="2438">
                  <c:v>2.6315789473684216E-2</c:v>
                </c:pt>
                <c:pt idx="2439">
                  <c:v>2.6315789473684216E-2</c:v>
                </c:pt>
                <c:pt idx="2440">
                  <c:v>2.6315789473684216E-2</c:v>
                </c:pt>
                <c:pt idx="2441">
                  <c:v>2.6315789473684216E-2</c:v>
                </c:pt>
                <c:pt idx="2442">
                  <c:v>2.6315789473684216E-2</c:v>
                </c:pt>
                <c:pt idx="2443">
                  <c:v>2.6315789473684216E-2</c:v>
                </c:pt>
                <c:pt idx="2444">
                  <c:v>2.6315789473684216E-2</c:v>
                </c:pt>
                <c:pt idx="2445">
                  <c:v>2.6315789473684216E-2</c:v>
                </c:pt>
                <c:pt idx="2446">
                  <c:v>2.6315789473684216E-2</c:v>
                </c:pt>
                <c:pt idx="2447">
                  <c:v>2.6315789473684216E-2</c:v>
                </c:pt>
                <c:pt idx="2448">
                  <c:v>2.6315789473684216E-2</c:v>
                </c:pt>
                <c:pt idx="2449">
                  <c:v>2.6315789473684216E-2</c:v>
                </c:pt>
                <c:pt idx="2450">
                  <c:v>2.6315789473684216E-2</c:v>
                </c:pt>
                <c:pt idx="2451">
                  <c:v>2.6315789473684216E-2</c:v>
                </c:pt>
                <c:pt idx="2452">
                  <c:v>2.6315789473684216E-2</c:v>
                </c:pt>
                <c:pt idx="2453">
                  <c:v>2.6315789473684216E-2</c:v>
                </c:pt>
                <c:pt idx="2454">
                  <c:v>2.6315789473684216E-2</c:v>
                </c:pt>
                <c:pt idx="2455">
                  <c:v>2.6315789473684216E-2</c:v>
                </c:pt>
                <c:pt idx="2456">
                  <c:v>2.6315789473684216E-2</c:v>
                </c:pt>
                <c:pt idx="2457">
                  <c:v>2.6315789473684216E-2</c:v>
                </c:pt>
                <c:pt idx="2458">
                  <c:v>2.6315789473684216E-2</c:v>
                </c:pt>
                <c:pt idx="2459">
                  <c:v>2.6315789473684216E-2</c:v>
                </c:pt>
                <c:pt idx="2460">
                  <c:v>2.6315789473684216E-2</c:v>
                </c:pt>
                <c:pt idx="2461">
                  <c:v>2.6315789473684216E-2</c:v>
                </c:pt>
                <c:pt idx="2462">
                  <c:v>2.6315789473684216E-2</c:v>
                </c:pt>
                <c:pt idx="2463">
                  <c:v>2.6315789473684216E-2</c:v>
                </c:pt>
                <c:pt idx="2464">
                  <c:v>2.6315789473684216E-2</c:v>
                </c:pt>
                <c:pt idx="2465">
                  <c:v>2.6315789473684216E-2</c:v>
                </c:pt>
                <c:pt idx="2466">
                  <c:v>2.6315789473684216E-2</c:v>
                </c:pt>
                <c:pt idx="2467">
                  <c:v>2.5641025641025654E-2</c:v>
                </c:pt>
                <c:pt idx="2468">
                  <c:v>2.5641025641025654E-2</c:v>
                </c:pt>
                <c:pt idx="2469">
                  <c:v>2.5641025641025654E-2</c:v>
                </c:pt>
                <c:pt idx="2470">
                  <c:v>2.5641025641025654E-2</c:v>
                </c:pt>
                <c:pt idx="2471">
                  <c:v>2.5641025641025654E-2</c:v>
                </c:pt>
                <c:pt idx="2472">
                  <c:v>2.5641025641025654E-2</c:v>
                </c:pt>
                <c:pt idx="2473">
                  <c:v>2.5641025641025654E-2</c:v>
                </c:pt>
                <c:pt idx="2474">
                  <c:v>2.5641025641025654E-2</c:v>
                </c:pt>
                <c:pt idx="2475">
                  <c:v>2.5641025641025654E-2</c:v>
                </c:pt>
                <c:pt idx="2476">
                  <c:v>2.5641025641025654E-2</c:v>
                </c:pt>
                <c:pt idx="2477">
                  <c:v>2.5641025641025654E-2</c:v>
                </c:pt>
                <c:pt idx="2478">
                  <c:v>2.5641025641025654E-2</c:v>
                </c:pt>
                <c:pt idx="2479">
                  <c:v>2.5641025641025654E-2</c:v>
                </c:pt>
                <c:pt idx="2480">
                  <c:v>2.5641025641025654E-2</c:v>
                </c:pt>
                <c:pt idx="2481">
                  <c:v>2.5641025641025654E-2</c:v>
                </c:pt>
                <c:pt idx="2482">
                  <c:v>2.5641025641025654E-2</c:v>
                </c:pt>
                <c:pt idx="2483">
                  <c:v>2.5641025641025654E-2</c:v>
                </c:pt>
                <c:pt idx="2484">
                  <c:v>2.5641025641025654E-2</c:v>
                </c:pt>
                <c:pt idx="2485">
                  <c:v>2.5641025641025654E-2</c:v>
                </c:pt>
                <c:pt idx="2486">
                  <c:v>2.5641025641025654E-2</c:v>
                </c:pt>
                <c:pt idx="2487">
                  <c:v>2.5641025641025654E-2</c:v>
                </c:pt>
                <c:pt idx="2488">
                  <c:v>2.5641025641025654E-2</c:v>
                </c:pt>
                <c:pt idx="2489">
                  <c:v>2.5641025641025654E-2</c:v>
                </c:pt>
                <c:pt idx="2490">
                  <c:v>2.5000000000000001E-2</c:v>
                </c:pt>
                <c:pt idx="2491">
                  <c:v>2.5000000000000001E-2</c:v>
                </c:pt>
                <c:pt idx="2492">
                  <c:v>2.5000000000000001E-2</c:v>
                </c:pt>
                <c:pt idx="2493">
                  <c:v>2.5000000000000001E-2</c:v>
                </c:pt>
                <c:pt idx="2494">
                  <c:v>2.5000000000000001E-2</c:v>
                </c:pt>
                <c:pt idx="2495">
                  <c:v>2.5000000000000001E-2</c:v>
                </c:pt>
                <c:pt idx="2496">
                  <c:v>2.5000000000000001E-2</c:v>
                </c:pt>
                <c:pt idx="2497">
                  <c:v>2.5000000000000001E-2</c:v>
                </c:pt>
                <c:pt idx="2498">
                  <c:v>2.5000000000000001E-2</c:v>
                </c:pt>
                <c:pt idx="2499">
                  <c:v>2.5000000000000001E-2</c:v>
                </c:pt>
                <c:pt idx="2500">
                  <c:v>2.5000000000000001E-2</c:v>
                </c:pt>
                <c:pt idx="2501">
                  <c:v>2.5000000000000001E-2</c:v>
                </c:pt>
                <c:pt idx="2502">
                  <c:v>2.5000000000000001E-2</c:v>
                </c:pt>
                <c:pt idx="2503">
                  <c:v>2.5000000000000001E-2</c:v>
                </c:pt>
                <c:pt idx="2504">
                  <c:v>2.5000000000000001E-2</c:v>
                </c:pt>
                <c:pt idx="2505">
                  <c:v>2.5000000000000001E-2</c:v>
                </c:pt>
                <c:pt idx="2506">
                  <c:v>2.5000000000000001E-2</c:v>
                </c:pt>
                <c:pt idx="2507">
                  <c:v>2.5000000000000001E-2</c:v>
                </c:pt>
                <c:pt idx="2508">
                  <c:v>2.5000000000000001E-2</c:v>
                </c:pt>
                <c:pt idx="2509">
                  <c:v>2.5000000000000001E-2</c:v>
                </c:pt>
                <c:pt idx="2510">
                  <c:v>2.5000000000000001E-2</c:v>
                </c:pt>
                <c:pt idx="2511">
                  <c:v>2.5000000000000001E-2</c:v>
                </c:pt>
                <c:pt idx="2512">
                  <c:v>2.5000000000000001E-2</c:v>
                </c:pt>
                <c:pt idx="2513">
                  <c:v>2.5000000000000001E-2</c:v>
                </c:pt>
                <c:pt idx="2514">
                  <c:v>2.4390243902439025E-2</c:v>
                </c:pt>
                <c:pt idx="2515">
                  <c:v>2.4390243902439025E-2</c:v>
                </c:pt>
                <c:pt idx="2516">
                  <c:v>2.4390243902439025E-2</c:v>
                </c:pt>
                <c:pt idx="2517">
                  <c:v>2.4390243902439025E-2</c:v>
                </c:pt>
                <c:pt idx="2518">
                  <c:v>2.4390243902439025E-2</c:v>
                </c:pt>
                <c:pt idx="2519">
                  <c:v>2.4390243902439025E-2</c:v>
                </c:pt>
                <c:pt idx="2520">
                  <c:v>2.4390243902439025E-2</c:v>
                </c:pt>
                <c:pt idx="2521">
                  <c:v>2.4390243902439025E-2</c:v>
                </c:pt>
                <c:pt idx="2522">
                  <c:v>2.4390243902439025E-2</c:v>
                </c:pt>
                <c:pt idx="2523">
                  <c:v>2.4390243902439025E-2</c:v>
                </c:pt>
                <c:pt idx="2524">
                  <c:v>2.4390243902439025E-2</c:v>
                </c:pt>
                <c:pt idx="2525">
                  <c:v>2.4390243902439025E-2</c:v>
                </c:pt>
                <c:pt idx="2526">
                  <c:v>2.4390243902439025E-2</c:v>
                </c:pt>
                <c:pt idx="2527">
                  <c:v>2.4390243902439025E-2</c:v>
                </c:pt>
                <c:pt idx="2528">
                  <c:v>2.4390243902439025E-2</c:v>
                </c:pt>
                <c:pt idx="2529">
                  <c:v>2.4390243902439025E-2</c:v>
                </c:pt>
                <c:pt idx="2530">
                  <c:v>2.4390243902439025E-2</c:v>
                </c:pt>
                <c:pt idx="2531">
                  <c:v>2.4390243902439025E-2</c:v>
                </c:pt>
                <c:pt idx="2532">
                  <c:v>2.4390243902439025E-2</c:v>
                </c:pt>
                <c:pt idx="2533">
                  <c:v>2.4390243902439025E-2</c:v>
                </c:pt>
                <c:pt idx="2534">
                  <c:v>2.4390243902439025E-2</c:v>
                </c:pt>
                <c:pt idx="2535">
                  <c:v>2.4390243902439025E-2</c:v>
                </c:pt>
                <c:pt idx="2536">
                  <c:v>2.4390243902439025E-2</c:v>
                </c:pt>
                <c:pt idx="2537">
                  <c:v>2.4390243902439025E-2</c:v>
                </c:pt>
                <c:pt idx="2538">
                  <c:v>2.3809523809523812E-2</c:v>
                </c:pt>
                <c:pt idx="2539">
                  <c:v>2.3809523809523812E-2</c:v>
                </c:pt>
                <c:pt idx="2540">
                  <c:v>2.3809523809523812E-2</c:v>
                </c:pt>
                <c:pt idx="2541">
                  <c:v>2.3809523809523812E-2</c:v>
                </c:pt>
                <c:pt idx="2542">
                  <c:v>2.3809523809523812E-2</c:v>
                </c:pt>
                <c:pt idx="2543">
                  <c:v>2.3809523809523812E-2</c:v>
                </c:pt>
                <c:pt idx="2544">
                  <c:v>2.3809523809523812E-2</c:v>
                </c:pt>
                <c:pt idx="2545">
                  <c:v>2.3809523809523812E-2</c:v>
                </c:pt>
                <c:pt idx="2546">
                  <c:v>2.3809523809523812E-2</c:v>
                </c:pt>
                <c:pt idx="2547">
                  <c:v>2.3809523809523812E-2</c:v>
                </c:pt>
                <c:pt idx="2548">
                  <c:v>2.3809523809523812E-2</c:v>
                </c:pt>
                <c:pt idx="2549">
                  <c:v>2.3809523809523812E-2</c:v>
                </c:pt>
                <c:pt idx="2550">
                  <c:v>2.3809523809523812E-2</c:v>
                </c:pt>
                <c:pt idx="2551">
                  <c:v>2.3809523809523812E-2</c:v>
                </c:pt>
                <c:pt idx="2552">
                  <c:v>2.3809523809523812E-2</c:v>
                </c:pt>
                <c:pt idx="2553">
                  <c:v>2.3809523809523812E-2</c:v>
                </c:pt>
                <c:pt idx="2554">
                  <c:v>2.3809523809523812E-2</c:v>
                </c:pt>
                <c:pt idx="2555">
                  <c:v>2.3809523809523812E-2</c:v>
                </c:pt>
                <c:pt idx="2556">
                  <c:v>2.3809523809523812E-2</c:v>
                </c:pt>
                <c:pt idx="2557">
                  <c:v>2.3809523809523812E-2</c:v>
                </c:pt>
                <c:pt idx="2558">
                  <c:v>2.3809523809523812E-2</c:v>
                </c:pt>
                <c:pt idx="2559">
                  <c:v>2.3809523809523812E-2</c:v>
                </c:pt>
                <c:pt idx="2560">
                  <c:v>2.3809523809523812E-2</c:v>
                </c:pt>
                <c:pt idx="2561">
                  <c:v>2.3809523809523812E-2</c:v>
                </c:pt>
                <c:pt idx="2562">
                  <c:v>2.3255813953488372E-2</c:v>
                </c:pt>
                <c:pt idx="2563">
                  <c:v>2.3255813953488372E-2</c:v>
                </c:pt>
                <c:pt idx="2564">
                  <c:v>2.3255813953488372E-2</c:v>
                </c:pt>
                <c:pt idx="2565">
                  <c:v>2.3255813953488372E-2</c:v>
                </c:pt>
                <c:pt idx="2566">
                  <c:v>2.3255813953488372E-2</c:v>
                </c:pt>
                <c:pt idx="2567">
                  <c:v>2.3255813953488372E-2</c:v>
                </c:pt>
                <c:pt idx="2568">
                  <c:v>2.3255813953488372E-2</c:v>
                </c:pt>
                <c:pt idx="2569">
                  <c:v>2.3255813953488372E-2</c:v>
                </c:pt>
                <c:pt idx="2570">
                  <c:v>2.3255813953488372E-2</c:v>
                </c:pt>
                <c:pt idx="2571">
                  <c:v>2.3255813953488372E-2</c:v>
                </c:pt>
                <c:pt idx="2572">
                  <c:v>2.3255813953488372E-2</c:v>
                </c:pt>
                <c:pt idx="2573">
                  <c:v>2.3255813953488372E-2</c:v>
                </c:pt>
                <c:pt idx="2574">
                  <c:v>2.3255813953488372E-2</c:v>
                </c:pt>
                <c:pt idx="2575">
                  <c:v>2.3255813953488372E-2</c:v>
                </c:pt>
                <c:pt idx="2576">
                  <c:v>2.3255813953488372E-2</c:v>
                </c:pt>
                <c:pt idx="2577">
                  <c:v>2.3255813953488372E-2</c:v>
                </c:pt>
                <c:pt idx="2578">
                  <c:v>2.3255813953488372E-2</c:v>
                </c:pt>
                <c:pt idx="2579">
                  <c:v>2.3255813953488372E-2</c:v>
                </c:pt>
                <c:pt idx="2580">
                  <c:v>2.3255813953488372E-2</c:v>
                </c:pt>
                <c:pt idx="2581">
                  <c:v>2.3255813953488372E-2</c:v>
                </c:pt>
                <c:pt idx="2582">
                  <c:v>2.3255813953488372E-2</c:v>
                </c:pt>
                <c:pt idx="2583">
                  <c:v>2.3255813953488372E-2</c:v>
                </c:pt>
                <c:pt idx="2584">
                  <c:v>2.3255813953488372E-2</c:v>
                </c:pt>
                <c:pt idx="2585">
                  <c:v>2.3255813953488372E-2</c:v>
                </c:pt>
                <c:pt idx="2586">
                  <c:v>2.3255813953488372E-2</c:v>
                </c:pt>
                <c:pt idx="2587">
                  <c:v>2.3255813953488372E-2</c:v>
                </c:pt>
                <c:pt idx="2588">
                  <c:v>2.2727272727272749E-2</c:v>
                </c:pt>
                <c:pt idx="2589">
                  <c:v>2.2727272727272749E-2</c:v>
                </c:pt>
                <c:pt idx="2590">
                  <c:v>2.2727272727272749E-2</c:v>
                </c:pt>
                <c:pt idx="2591">
                  <c:v>2.2727272727272749E-2</c:v>
                </c:pt>
                <c:pt idx="2592">
                  <c:v>2.2727272727272749E-2</c:v>
                </c:pt>
                <c:pt idx="2593">
                  <c:v>2.2727272727272749E-2</c:v>
                </c:pt>
                <c:pt idx="2594">
                  <c:v>2.2727272727272749E-2</c:v>
                </c:pt>
                <c:pt idx="2595">
                  <c:v>2.2727272727272749E-2</c:v>
                </c:pt>
                <c:pt idx="2596">
                  <c:v>2.2727272727272749E-2</c:v>
                </c:pt>
                <c:pt idx="2597">
                  <c:v>2.2727272727272749E-2</c:v>
                </c:pt>
                <c:pt idx="2598">
                  <c:v>2.2727272727272749E-2</c:v>
                </c:pt>
                <c:pt idx="2599">
                  <c:v>2.2727272727272749E-2</c:v>
                </c:pt>
                <c:pt idx="2600">
                  <c:v>2.2727272727272749E-2</c:v>
                </c:pt>
                <c:pt idx="2601">
                  <c:v>2.2727272727272749E-2</c:v>
                </c:pt>
                <c:pt idx="2602">
                  <c:v>2.2727272727272749E-2</c:v>
                </c:pt>
                <c:pt idx="2603">
                  <c:v>2.2727272727272749E-2</c:v>
                </c:pt>
                <c:pt idx="2604">
                  <c:v>2.2727272727272749E-2</c:v>
                </c:pt>
                <c:pt idx="2605">
                  <c:v>2.2727272727272749E-2</c:v>
                </c:pt>
                <c:pt idx="2606">
                  <c:v>2.2727272727272749E-2</c:v>
                </c:pt>
                <c:pt idx="2607">
                  <c:v>2.2727272727272749E-2</c:v>
                </c:pt>
                <c:pt idx="2608">
                  <c:v>2.2727272727272749E-2</c:v>
                </c:pt>
                <c:pt idx="2609">
                  <c:v>2.2727272727272749E-2</c:v>
                </c:pt>
                <c:pt idx="2610">
                  <c:v>2.2727272727272749E-2</c:v>
                </c:pt>
                <c:pt idx="2611">
                  <c:v>2.2222222222222233E-2</c:v>
                </c:pt>
                <c:pt idx="2612">
                  <c:v>2.2222222222222233E-2</c:v>
                </c:pt>
                <c:pt idx="2613">
                  <c:v>2.2222222222222233E-2</c:v>
                </c:pt>
                <c:pt idx="2614">
                  <c:v>2.2222222222222233E-2</c:v>
                </c:pt>
                <c:pt idx="2615">
                  <c:v>2.2222222222222233E-2</c:v>
                </c:pt>
                <c:pt idx="2616">
                  <c:v>2.2222222222222233E-2</c:v>
                </c:pt>
                <c:pt idx="2617">
                  <c:v>2.2222222222222233E-2</c:v>
                </c:pt>
                <c:pt idx="2618">
                  <c:v>2.2222222222222233E-2</c:v>
                </c:pt>
                <c:pt idx="2619">
                  <c:v>2.2222222222222233E-2</c:v>
                </c:pt>
                <c:pt idx="2620">
                  <c:v>2.2222222222222233E-2</c:v>
                </c:pt>
                <c:pt idx="2621">
                  <c:v>2.2222222222222233E-2</c:v>
                </c:pt>
                <c:pt idx="2622">
                  <c:v>2.2222222222222233E-2</c:v>
                </c:pt>
                <c:pt idx="2623">
                  <c:v>2.2222222222222233E-2</c:v>
                </c:pt>
                <c:pt idx="2624">
                  <c:v>2.2222222222222233E-2</c:v>
                </c:pt>
                <c:pt idx="2625">
                  <c:v>2.2222222222222233E-2</c:v>
                </c:pt>
                <c:pt idx="2626">
                  <c:v>2.2222222222222233E-2</c:v>
                </c:pt>
                <c:pt idx="2627">
                  <c:v>2.2222222222222233E-2</c:v>
                </c:pt>
                <c:pt idx="2628">
                  <c:v>2.2222222222222233E-2</c:v>
                </c:pt>
                <c:pt idx="2629">
                  <c:v>2.2222222222222233E-2</c:v>
                </c:pt>
                <c:pt idx="2630">
                  <c:v>2.2222222222222233E-2</c:v>
                </c:pt>
                <c:pt idx="2631">
                  <c:v>2.2222222222222233E-2</c:v>
                </c:pt>
                <c:pt idx="2632">
                  <c:v>2.1739130434782612E-2</c:v>
                </c:pt>
                <c:pt idx="2633">
                  <c:v>2.1739130434782612E-2</c:v>
                </c:pt>
                <c:pt idx="2634">
                  <c:v>2.1739130434782612E-2</c:v>
                </c:pt>
                <c:pt idx="2635">
                  <c:v>2.1739130434782612E-2</c:v>
                </c:pt>
                <c:pt idx="2636">
                  <c:v>2.1739130434782612E-2</c:v>
                </c:pt>
                <c:pt idx="2637">
                  <c:v>2.1739130434782612E-2</c:v>
                </c:pt>
                <c:pt idx="2638">
                  <c:v>2.1739130434782612E-2</c:v>
                </c:pt>
                <c:pt idx="2639">
                  <c:v>2.1739130434782612E-2</c:v>
                </c:pt>
                <c:pt idx="2640">
                  <c:v>2.1739130434782612E-2</c:v>
                </c:pt>
                <c:pt idx="2641">
                  <c:v>2.1739130434782612E-2</c:v>
                </c:pt>
                <c:pt idx="2642">
                  <c:v>2.1739130434782612E-2</c:v>
                </c:pt>
                <c:pt idx="2643">
                  <c:v>2.1739130434782612E-2</c:v>
                </c:pt>
                <c:pt idx="2644">
                  <c:v>2.1739130434782612E-2</c:v>
                </c:pt>
                <c:pt idx="2645">
                  <c:v>2.1739130434782612E-2</c:v>
                </c:pt>
                <c:pt idx="2646">
                  <c:v>2.1739130434782612E-2</c:v>
                </c:pt>
                <c:pt idx="2647">
                  <c:v>2.1739130434782612E-2</c:v>
                </c:pt>
                <c:pt idx="2648">
                  <c:v>2.1739130434782612E-2</c:v>
                </c:pt>
                <c:pt idx="2649">
                  <c:v>2.1739130434782612E-2</c:v>
                </c:pt>
                <c:pt idx="2650">
                  <c:v>2.1739130434782612E-2</c:v>
                </c:pt>
                <c:pt idx="2651">
                  <c:v>2.1739130434782612E-2</c:v>
                </c:pt>
                <c:pt idx="2652">
                  <c:v>2.1739130434782612E-2</c:v>
                </c:pt>
                <c:pt idx="2653">
                  <c:v>2.1739130434782612E-2</c:v>
                </c:pt>
                <c:pt idx="2654">
                  <c:v>2.1276595744680847E-2</c:v>
                </c:pt>
                <c:pt idx="2655">
                  <c:v>2.1276595744680847E-2</c:v>
                </c:pt>
                <c:pt idx="2656">
                  <c:v>2.1276595744680847E-2</c:v>
                </c:pt>
                <c:pt idx="2657">
                  <c:v>2.1276595744680847E-2</c:v>
                </c:pt>
                <c:pt idx="2658">
                  <c:v>2.1276595744680847E-2</c:v>
                </c:pt>
                <c:pt idx="2659">
                  <c:v>2.1276595744680847E-2</c:v>
                </c:pt>
                <c:pt idx="2660">
                  <c:v>2.1276595744680847E-2</c:v>
                </c:pt>
                <c:pt idx="2661">
                  <c:v>2.1276595744680847E-2</c:v>
                </c:pt>
                <c:pt idx="2662">
                  <c:v>2.1276595744680847E-2</c:v>
                </c:pt>
                <c:pt idx="2663">
                  <c:v>2.1276595744680847E-2</c:v>
                </c:pt>
                <c:pt idx="2664">
                  <c:v>2.1276595744680847E-2</c:v>
                </c:pt>
                <c:pt idx="2665">
                  <c:v>2.1276595744680847E-2</c:v>
                </c:pt>
                <c:pt idx="2666">
                  <c:v>2.1276595744680847E-2</c:v>
                </c:pt>
                <c:pt idx="2667">
                  <c:v>2.1276595744680847E-2</c:v>
                </c:pt>
                <c:pt idx="2668">
                  <c:v>2.1276595744680847E-2</c:v>
                </c:pt>
                <c:pt idx="2669">
                  <c:v>2.1276595744680847E-2</c:v>
                </c:pt>
                <c:pt idx="2670">
                  <c:v>2.1276595744680847E-2</c:v>
                </c:pt>
                <c:pt idx="2671">
                  <c:v>2.1276595744680847E-2</c:v>
                </c:pt>
                <c:pt idx="2672">
                  <c:v>2.1276595744680847E-2</c:v>
                </c:pt>
                <c:pt idx="2673">
                  <c:v>2.1276595744680847E-2</c:v>
                </c:pt>
                <c:pt idx="2674">
                  <c:v>2.1276595744680847E-2</c:v>
                </c:pt>
                <c:pt idx="2675">
                  <c:v>2.1276595744680847E-2</c:v>
                </c:pt>
                <c:pt idx="2676">
                  <c:v>2.0833333333333343E-2</c:v>
                </c:pt>
                <c:pt idx="2677">
                  <c:v>2.0833333333333343E-2</c:v>
                </c:pt>
                <c:pt idx="2678">
                  <c:v>2.0833333333333343E-2</c:v>
                </c:pt>
                <c:pt idx="2679">
                  <c:v>2.0833333333333343E-2</c:v>
                </c:pt>
                <c:pt idx="2680">
                  <c:v>2.0833333333333343E-2</c:v>
                </c:pt>
                <c:pt idx="2681">
                  <c:v>2.0833333333333343E-2</c:v>
                </c:pt>
                <c:pt idx="2682">
                  <c:v>2.0833333333333343E-2</c:v>
                </c:pt>
                <c:pt idx="2683">
                  <c:v>2.0833333333333343E-2</c:v>
                </c:pt>
                <c:pt idx="2684">
                  <c:v>2.0833333333333343E-2</c:v>
                </c:pt>
                <c:pt idx="2685">
                  <c:v>2.0833333333333343E-2</c:v>
                </c:pt>
                <c:pt idx="2686">
                  <c:v>2.0833333333333343E-2</c:v>
                </c:pt>
                <c:pt idx="2687">
                  <c:v>2.0833333333333343E-2</c:v>
                </c:pt>
                <c:pt idx="2688">
                  <c:v>2.0833333333333343E-2</c:v>
                </c:pt>
                <c:pt idx="2689">
                  <c:v>2.0833333333333343E-2</c:v>
                </c:pt>
                <c:pt idx="2690">
                  <c:v>2.0833333333333343E-2</c:v>
                </c:pt>
                <c:pt idx="2691">
                  <c:v>2.0833333333333343E-2</c:v>
                </c:pt>
                <c:pt idx="2692">
                  <c:v>2.0833333333333343E-2</c:v>
                </c:pt>
                <c:pt idx="2693">
                  <c:v>2.0833333333333343E-2</c:v>
                </c:pt>
                <c:pt idx="2694">
                  <c:v>2.0408163265306131E-2</c:v>
                </c:pt>
                <c:pt idx="2695">
                  <c:v>2.0408163265306131E-2</c:v>
                </c:pt>
                <c:pt idx="2696">
                  <c:v>2.0408163265306131E-2</c:v>
                </c:pt>
                <c:pt idx="2697">
                  <c:v>2.0408163265306131E-2</c:v>
                </c:pt>
                <c:pt idx="2698">
                  <c:v>2.0408163265306131E-2</c:v>
                </c:pt>
                <c:pt idx="2699">
                  <c:v>2.0408163265306131E-2</c:v>
                </c:pt>
                <c:pt idx="2700">
                  <c:v>2.0408163265306131E-2</c:v>
                </c:pt>
                <c:pt idx="2701">
                  <c:v>2.0408163265306131E-2</c:v>
                </c:pt>
                <c:pt idx="2702">
                  <c:v>2.0408163265306131E-2</c:v>
                </c:pt>
                <c:pt idx="2703">
                  <c:v>2.0408163265306131E-2</c:v>
                </c:pt>
                <c:pt idx="2704">
                  <c:v>2.0408163265306131E-2</c:v>
                </c:pt>
                <c:pt idx="2705">
                  <c:v>2.0408163265306131E-2</c:v>
                </c:pt>
                <c:pt idx="2706">
                  <c:v>2.0408163265306131E-2</c:v>
                </c:pt>
                <c:pt idx="2707">
                  <c:v>2.0408163265306131E-2</c:v>
                </c:pt>
                <c:pt idx="2708">
                  <c:v>2.0408163265306131E-2</c:v>
                </c:pt>
                <c:pt idx="2709">
                  <c:v>2.0408163265306131E-2</c:v>
                </c:pt>
                <c:pt idx="2710">
                  <c:v>2.0408163265306131E-2</c:v>
                </c:pt>
                <c:pt idx="2711">
                  <c:v>2.0408163265306131E-2</c:v>
                </c:pt>
                <c:pt idx="2712">
                  <c:v>2.0408163265306131E-2</c:v>
                </c:pt>
                <c:pt idx="2713">
                  <c:v>2.0408163265306131E-2</c:v>
                </c:pt>
                <c:pt idx="2714">
                  <c:v>2.0408163265306131E-2</c:v>
                </c:pt>
                <c:pt idx="2715">
                  <c:v>2.0408163265306131E-2</c:v>
                </c:pt>
                <c:pt idx="2716">
                  <c:v>2.0408163265306131E-2</c:v>
                </c:pt>
                <c:pt idx="2717">
                  <c:v>2.0408163265306131E-2</c:v>
                </c:pt>
                <c:pt idx="2718">
                  <c:v>2.0000000000000007E-2</c:v>
                </c:pt>
                <c:pt idx="2719">
                  <c:v>2.0000000000000007E-2</c:v>
                </c:pt>
                <c:pt idx="2720">
                  <c:v>2.0000000000000007E-2</c:v>
                </c:pt>
                <c:pt idx="2721">
                  <c:v>2.0000000000000007E-2</c:v>
                </c:pt>
                <c:pt idx="2722">
                  <c:v>2.0000000000000007E-2</c:v>
                </c:pt>
                <c:pt idx="2723">
                  <c:v>2.0000000000000007E-2</c:v>
                </c:pt>
                <c:pt idx="2724">
                  <c:v>2.0000000000000007E-2</c:v>
                </c:pt>
                <c:pt idx="2725">
                  <c:v>2.0000000000000007E-2</c:v>
                </c:pt>
                <c:pt idx="2726">
                  <c:v>2.0000000000000007E-2</c:v>
                </c:pt>
                <c:pt idx="2727">
                  <c:v>2.0000000000000007E-2</c:v>
                </c:pt>
                <c:pt idx="2728">
                  <c:v>2.0000000000000007E-2</c:v>
                </c:pt>
                <c:pt idx="2729">
                  <c:v>2.0000000000000007E-2</c:v>
                </c:pt>
                <c:pt idx="2730">
                  <c:v>2.0000000000000007E-2</c:v>
                </c:pt>
                <c:pt idx="2731">
                  <c:v>2.0000000000000007E-2</c:v>
                </c:pt>
                <c:pt idx="2732">
                  <c:v>2.0000000000000007E-2</c:v>
                </c:pt>
                <c:pt idx="2733">
                  <c:v>2.0000000000000007E-2</c:v>
                </c:pt>
                <c:pt idx="2734">
                  <c:v>2.0000000000000007E-2</c:v>
                </c:pt>
                <c:pt idx="2735">
                  <c:v>2.0000000000000007E-2</c:v>
                </c:pt>
                <c:pt idx="2736">
                  <c:v>2.0000000000000007E-2</c:v>
                </c:pt>
                <c:pt idx="2737">
                  <c:v>2.0000000000000007E-2</c:v>
                </c:pt>
                <c:pt idx="2738">
                  <c:v>2.0000000000000007E-2</c:v>
                </c:pt>
                <c:pt idx="2739">
                  <c:v>2.0000000000000007E-2</c:v>
                </c:pt>
                <c:pt idx="2740">
                  <c:v>1.9607843137254902E-2</c:v>
                </c:pt>
                <c:pt idx="2741">
                  <c:v>1.9607843137254902E-2</c:v>
                </c:pt>
                <c:pt idx="2742">
                  <c:v>1.9607843137254902E-2</c:v>
                </c:pt>
                <c:pt idx="2743">
                  <c:v>1.9607843137254902E-2</c:v>
                </c:pt>
                <c:pt idx="2744">
                  <c:v>1.9607843137254902E-2</c:v>
                </c:pt>
                <c:pt idx="2745">
                  <c:v>1.9607843137254902E-2</c:v>
                </c:pt>
                <c:pt idx="2746">
                  <c:v>1.9607843137254902E-2</c:v>
                </c:pt>
                <c:pt idx="2747">
                  <c:v>1.9607843137254902E-2</c:v>
                </c:pt>
                <c:pt idx="2748">
                  <c:v>1.9607843137254902E-2</c:v>
                </c:pt>
                <c:pt idx="2749">
                  <c:v>1.9607843137254902E-2</c:v>
                </c:pt>
                <c:pt idx="2750">
                  <c:v>1.9607843137254902E-2</c:v>
                </c:pt>
                <c:pt idx="2751">
                  <c:v>1.9607843137254902E-2</c:v>
                </c:pt>
                <c:pt idx="2752">
                  <c:v>1.9607843137254902E-2</c:v>
                </c:pt>
                <c:pt idx="2753">
                  <c:v>1.9607843137254902E-2</c:v>
                </c:pt>
                <c:pt idx="2754">
                  <c:v>1.9607843137254902E-2</c:v>
                </c:pt>
                <c:pt idx="2755">
                  <c:v>1.9607843137254902E-2</c:v>
                </c:pt>
                <c:pt idx="2756">
                  <c:v>1.9607843137254902E-2</c:v>
                </c:pt>
                <c:pt idx="2757">
                  <c:v>1.9607843137254902E-2</c:v>
                </c:pt>
                <c:pt idx="2758">
                  <c:v>1.9607843137254902E-2</c:v>
                </c:pt>
                <c:pt idx="2759">
                  <c:v>1.9230769230769246E-2</c:v>
                </c:pt>
                <c:pt idx="2760">
                  <c:v>1.9230769230769246E-2</c:v>
                </c:pt>
                <c:pt idx="2761">
                  <c:v>1.9230769230769246E-2</c:v>
                </c:pt>
                <c:pt idx="2762">
                  <c:v>1.9230769230769246E-2</c:v>
                </c:pt>
                <c:pt idx="2763">
                  <c:v>1.9230769230769246E-2</c:v>
                </c:pt>
                <c:pt idx="2764">
                  <c:v>1.9230769230769246E-2</c:v>
                </c:pt>
                <c:pt idx="2765">
                  <c:v>1.9230769230769246E-2</c:v>
                </c:pt>
                <c:pt idx="2766">
                  <c:v>1.9230769230769246E-2</c:v>
                </c:pt>
                <c:pt idx="2767">
                  <c:v>1.9230769230769246E-2</c:v>
                </c:pt>
                <c:pt idx="2768">
                  <c:v>1.9230769230769246E-2</c:v>
                </c:pt>
                <c:pt idx="2769">
                  <c:v>1.9230769230769246E-2</c:v>
                </c:pt>
                <c:pt idx="2770">
                  <c:v>1.9230769230769246E-2</c:v>
                </c:pt>
                <c:pt idx="2771">
                  <c:v>1.9230769230769246E-2</c:v>
                </c:pt>
                <c:pt idx="2772">
                  <c:v>1.9230769230769246E-2</c:v>
                </c:pt>
                <c:pt idx="2773">
                  <c:v>1.9230769230769246E-2</c:v>
                </c:pt>
                <c:pt idx="2774">
                  <c:v>1.9230769230769246E-2</c:v>
                </c:pt>
                <c:pt idx="2775">
                  <c:v>1.9230769230769246E-2</c:v>
                </c:pt>
                <c:pt idx="2776">
                  <c:v>1.9230769230769246E-2</c:v>
                </c:pt>
                <c:pt idx="2777">
                  <c:v>1.8867924528301886E-2</c:v>
                </c:pt>
                <c:pt idx="2778">
                  <c:v>1.8867924528301886E-2</c:v>
                </c:pt>
                <c:pt idx="2779">
                  <c:v>1.8867924528301886E-2</c:v>
                </c:pt>
                <c:pt idx="2780">
                  <c:v>1.8867924528301886E-2</c:v>
                </c:pt>
                <c:pt idx="2781">
                  <c:v>1.8867924528301886E-2</c:v>
                </c:pt>
                <c:pt idx="2782">
                  <c:v>1.8867924528301886E-2</c:v>
                </c:pt>
                <c:pt idx="2783">
                  <c:v>1.8867924528301886E-2</c:v>
                </c:pt>
                <c:pt idx="2784">
                  <c:v>1.8867924528301886E-2</c:v>
                </c:pt>
                <c:pt idx="2785">
                  <c:v>1.8867924528301886E-2</c:v>
                </c:pt>
                <c:pt idx="2786">
                  <c:v>1.8867924528301886E-2</c:v>
                </c:pt>
                <c:pt idx="2787">
                  <c:v>1.8867924528301886E-2</c:v>
                </c:pt>
                <c:pt idx="2788">
                  <c:v>1.8867924528301886E-2</c:v>
                </c:pt>
                <c:pt idx="2789">
                  <c:v>1.8867924528301886E-2</c:v>
                </c:pt>
                <c:pt idx="2790">
                  <c:v>1.8867924528301886E-2</c:v>
                </c:pt>
                <c:pt idx="2791">
                  <c:v>1.8518518518518524E-2</c:v>
                </c:pt>
                <c:pt idx="2792">
                  <c:v>1.8518518518518524E-2</c:v>
                </c:pt>
                <c:pt idx="2793">
                  <c:v>1.8518518518518524E-2</c:v>
                </c:pt>
                <c:pt idx="2794">
                  <c:v>1.8518518518518524E-2</c:v>
                </c:pt>
                <c:pt idx="2795">
                  <c:v>1.8518518518518524E-2</c:v>
                </c:pt>
                <c:pt idx="2796">
                  <c:v>1.8518518518518524E-2</c:v>
                </c:pt>
                <c:pt idx="2797">
                  <c:v>1.8518518518518524E-2</c:v>
                </c:pt>
                <c:pt idx="2798">
                  <c:v>1.8518518518518524E-2</c:v>
                </c:pt>
                <c:pt idx="2799">
                  <c:v>1.8518518518518524E-2</c:v>
                </c:pt>
                <c:pt idx="2800">
                  <c:v>1.8518518518518524E-2</c:v>
                </c:pt>
                <c:pt idx="2801">
                  <c:v>1.8518518518518524E-2</c:v>
                </c:pt>
                <c:pt idx="2802">
                  <c:v>1.8518518518518524E-2</c:v>
                </c:pt>
                <c:pt idx="2803">
                  <c:v>1.8518518518518524E-2</c:v>
                </c:pt>
                <c:pt idx="2804">
                  <c:v>1.8518518518518524E-2</c:v>
                </c:pt>
                <c:pt idx="2805">
                  <c:v>1.8518518518518524E-2</c:v>
                </c:pt>
                <c:pt idx="2806">
                  <c:v>1.8518518518518524E-2</c:v>
                </c:pt>
                <c:pt idx="2807">
                  <c:v>1.8518518518518524E-2</c:v>
                </c:pt>
                <c:pt idx="2808">
                  <c:v>1.8518518518518524E-2</c:v>
                </c:pt>
                <c:pt idx="2809">
                  <c:v>1.8518518518518524E-2</c:v>
                </c:pt>
                <c:pt idx="2810">
                  <c:v>1.8181818181818188E-2</c:v>
                </c:pt>
                <c:pt idx="2811">
                  <c:v>1.8181818181818188E-2</c:v>
                </c:pt>
                <c:pt idx="2812">
                  <c:v>1.8181818181818188E-2</c:v>
                </c:pt>
                <c:pt idx="2813">
                  <c:v>1.8181818181818188E-2</c:v>
                </c:pt>
                <c:pt idx="2814">
                  <c:v>1.8181818181818188E-2</c:v>
                </c:pt>
                <c:pt idx="2815">
                  <c:v>1.8181818181818188E-2</c:v>
                </c:pt>
                <c:pt idx="2816">
                  <c:v>1.8181818181818188E-2</c:v>
                </c:pt>
                <c:pt idx="2817">
                  <c:v>1.8181818181818188E-2</c:v>
                </c:pt>
                <c:pt idx="2818">
                  <c:v>1.8181818181818188E-2</c:v>
                </c:pt>
                <c:pt idx="2819">
                  <c:v>1.8181818181818188E-2</c:v>
                </c:pt>
                <c:pt idx="2820">
                  <c:v>1.8181818181818188E-2</c:v>
                </c:pt>
                <c:pt idx="2821">
                  <c:v>1.8181818181818188E-2</c:v>
                </c:pt>
                <c:pt idx="2822">
                  <c:v>1.8181818181818188E-2</c:v>
                </c:pt>
                <c:pt idx="2823">
                  <c:v>1.8181818181818188E-2</c:v>
                </c:pt>
                <c:pt idx="2824">
                  <c:v>1.8181818181818188E-2</c:v>
                </c:pt>
                <c:pt idx="2825">
                  <c:v>1.8181818181818188E-2</c:v>
                </c:pt>
                <c:pt idx="2826">
                  <c:v>1.8181818181818188E-2</c:v>
                </c:pt>
                <c:pt idx="2827">
                  <c:v>1.8181818181818188E-2</c:v>
                </c:pt>
                <c:pt idx="2828">
                  <c:v>1.8181818181818188E-2</c:v>
                </c:pt>
                <c:pt idx="2829">
                  <c:v>1.7857142857142856E-2</c:v>
                </c:pt>
                <c:pt idx="2830">
                  <c:v>1.7857142857142856E-2</c:v>
                </c:pt>
                <c:pt idx="2831">
                  <c:v>1.7857142857142856E-2</c:v>
                </c:pt>
                <c:pt idx="2832">
                  <c:v>1.7857142857142856E-2</c:v>
                </c:pt>
                <c:pt idx="2833">
                  <c:v>1.7857142857142856E-2</c:v>
                </c:pt>
                <c:pt idx="2834">
                  <c:v>1.7857142857142856E-2</c:v>
                </c:pt>
                <c:pt idx="2835">
                  <c:v>1.7857142857142856E-2</c:v>
                </c:pt>
                <c:pt idx="2836">
                  <c:v>1.7857142857142856E-2</c:v>
                </c:pt>
                <c:pt idx="2837">
                  <c:v>1.7857142857142856E-2</c:v>
                </c:pt>
                <c:pt idx="2838">
                  <c:v>1.7857142857142856E-2</c:v>
                </c:pt>
                <c:pt idx="2839">
                  <c:v>1.7857142857142856E-2</c:v>
                </c:pt>
                <c:pt idx="2840">
                  <c:v>1.7857142857142856E-2</c:v>
                </c:pt>
                <c:pt idx="2841">
                  <c:v>1.7857142857142856E-2</c:v>
                </c:pt>
                <c:pt idx="2842">
                  <c:v>1.7857142857142856E-2</c:v>
                </c:pt>
                <c:pt idx="2843">
                  <c:v>1.754385964912282E-2</c:v>
                </c:pt>
                <c:pt idx="2844">
                  <c:v>1.754385964912282E-2</c:v>
                </c:pt>
                <c:pt idx="2845">
                  <c:v>1.754385964912282E-2</c:v>
                </c:pt>
                <c:pt idx="2846">
                  <c:v>1.754385964912282E-2</c:v>
                </c:pt>
                <c:pt idx="2847">
                  <c:v>1.754385964912282E-2</c:v>
                </c:pt>
                <c:pt idx="2848">
                  <c:v>1.754385964912282E-2</c:v>
                </c:pt>
                <c:pt idx="2849">
                  <c:v>1.754385964912282E-2</c:v>
                </c:pt>
                <c:pt idx="2850">
                  <c:v>1.754385964912282E-2</c:v>
                </c:pt>
                <c:pt idx="2851">
                  <c:v>1.754385964912282E-2</c:v>
                </c:pt>
                <c:pt idx="2852">
                  <c:v>1.754385964912282E-2</c:v>
                </c:pt>
                <c:pt idx="2853">
                  <c:v>1.754385964912282E-2</c:v>
                </c:pt>
                <c:pt idx="2854">
                  <c:v>1.754385964912282E-2</c:v>
                </c:pt>
                <c:pt idx="2855">
                  <c:v>1.754385964912282E-2</c:v>
                </c:pt>
                <c:pt idx="2856">
                  <c:v>1.754385964912282E-2</c:v>
                </c:pt>
                <c:pt idx="2857">
                  <c:v>1.7241379310344827E-2</c:v>
                </c:pt>
                <c:pt idx="2858">
                  <c:v>1.7241379310344827E-2</c:v>
                </c:pt>
                <c:pt idx="2859">
                  <c:v>1.7241379310344827E-2</c:v>
                </c:pt>
                <c:pt idx="2860">
                  <c:v>1.7241379310344827E-2</c:v>
                </c:pt>
                <c:pt idx="2861">
                  <c:v>1.7241379310344827E-2</c:v>
                </c:pt>
                <c:pt idx="2862">
                  <c:v>1.7241379310344827E-2</c:v>
                </c:pt>
                <c:pt idx="2863">
                  <c:v>1.7241379310344827E-2</c:v>
                </c:pt>
                <c:pt idx="2864">
                  <c:v>1.7241379310344827E-2</c:v>
                </c:pt>
                <c:pt idx="2865">
                  <c:v>1.7241379310344827E-2</c:v>
                </c:pt>
                <c:pt idx="2866">
                  <c:v>1.7241379310344827E-2</c:v>
                </c:pt>
                <c:pt idx="2867">
                  <c:v>1.7241379310344827E-2</c:v>
                </c:pt>
                <c:pt idx="2868">
                  <c:v>1.7241379310344827E-2</c:v>
                </c:pt>
                <c:pt idx="2869">
                  <c:v>1.7241379310344827E-2</c:v>
                </c:pt>
                <c:pt idx="2870">
                  <c:v>1.6949152542372881E-2</c:v>
                </c:pt>
                <c:pt idx="2871">
                  <c:v>1.6949152542372881E-2</c:v>
                </c:pt>
                <c:pt idx="2872">
                  <c:v>1.6949152542372881E-2</c:v>
                </c:pt>
                <c:pt idx="2873">
                  <c:v>1.6949152542372881E-2</c:v>
                </c:pt>
                <c:pt idx="2874">
                  <c:v>1.6949152542372881E-2</c:v>
                </c:pt>
                <c:pt idx="2875">
                  <c:v>1.6949152542372881E-2</c:v>
                </c:pt>
                <c:pt idx="2876">
                  <c:v>1.6949152542372881E-2</c:v>
                </c:pt>
                <c:pt idx="2877">
                  <c:v>1.6949152542372881E-2</c:v>
                </c:pt>
                <c:pt idx="2878">
                  <c:v>1.6949152542372881E-2</c:v>
                </c:pt>
                <c:pt idx="2879">
                  <c:v>1.6949152542372881E-2</c:v>
                </c:pt>
                <c:pt idx="2880">
                  <c:v>1.6949152542372881E-2</c:v>
                </c:pt>
                <c:pt idx="2881">
                  <c:v>1.6949152542372881E-2</c:v>
                </c:pt>
                <c:pt idx="2882">
                  <c:v>1.6949152542372881E-2</c:v>
                </c:pt>
                <c:pt idx="2883">
                  <c:v>1.6949152542372881E-2</c:v>
                </c:pt>
                <c:pt idx="2884">
                  <c:v>1.6949152542372881E-2</c:v>
                </c:pt>
                <c:pt idx="2885">
                  <c:v>1.6949152542372881E-2</c:v>
                </c:pt>
                <c:pt idx="2886">
                  <c:v>1.6666666666666673E-2</c:v>
                </c:pt>
                <c:pt idx="2887">
                  <c:v>1.6666666666666673E-2</c:v>
                </c:pt>
                <c:pt idx="2888">
                  <c:v>1.6666666666666673E-2</c:v>
                </c:pt>
                <c:pt idx="2889">
                  <c:v>1.6666666666666673E-2</c:v>
                </c:pt>
                <c:pt idx="2890">
                  <c:v>1.6666666666666673E-2</c:v>
                </c:pt>
                <c:pt idx="2891">
                  <c:v>1.6666666666666673E-2</c:v>
                </c:pt>
                <c:pt idx="2892">
                  <c:v>1.6666666666666673E-2</c:v>
                </c:pt>
                <c:pt idx="2893">
                  <c:v>1.6666666666666673E-2</c:v>
                </c:pt>
                <c:pt idx="2894">
                  <c:v>1.6666666666666673E-2</c:v>
                </c:pt>
                <c:pt idx="2895">
                  <c:v>1.6666666666666673E-2</c:v>
                </c:pt>
                <c:pt idx="2896">
                  <c:v>1.6666666666666673E-2</c:v>
                </c:pt>
                <c:pt idx="2897">
                  <c:v>1.6666666666666673E-2</c:v>
                </c:pt>
                <c:pt idx="2898">
                  <c:v>1.6666666666666673E-2</c:v>
                </c:pt>
                <c:pt idx="2899">
                  <c:v>1.6666666666666673E-2</c:v>
                </c:pt>
                <c:pt idx="2900">
                  <c:v>1.6666666666666673E-2</c:v>
                </c:pt>
                <c:pt idx="2901">
                  <c:v>1.6666666666666673E-2</c:v>
                </c:pt>
                <c:pt idx="2902">
                  <c:v>1.6666666666666673E-2</c:v>
                </c:pt>
                <c:pt idx="2903">
                  <c:v>1.6666666666666673E-2</c:v>
                </c:pt>
                <c:pt idx="2904">
                  <c:v>1.6666666666666673E-2</c:v>
                </c:pt>
                <c:pt idx="2905">
                  <c:v>1.6666666666666673E-2</c:v>
                </c:pt>
                <c:pt idx="2906">
                  <c:v>1.6666666666666673E-2</c:v>
                </c:pt>
                <c:pt idx="2907">
                  <c:v>1.6666666666666673E-2</c:v>
                </c:pt>
                <c:pt idx="2908">
                  <c:v>1.6666666666666673E-2</c:v>
                </c:pt>
                <c:pt idx="2909">
                  <c:v>1.6666666666666673E-2</c:v>
                </c:pt>
                <c:pt idx="2910">
                  <c:v>1.6666666666666673E-2</c:v>
                </c:pt>
                <c:pt idx="2911">
                  <c:v>1.6666666666666673E-2</c:v>
                </c:pt>
                <c:pt idx="2912">
                  <c:v>1.6666666666666673E-2</c:v>
                </c:pt>
                <c:pt idx="2913">
                  <c:v>1.6666666666666673E-2</c:v>
                </c:pt>
                <c:pt idx="2914">
                  <c:v>1.6666666666666673E-2</c:v>
                </c:pt>
                <c:pt idx="2915">
                  <c:v>1.6666666666666673E-2</c:v>
                </c:pt>
                <c:pt idx="2916">
                  <c:v>1.6666666666666673E-2</c:v>
                </c:pt>
                <c:pt idx="2917">
                  <c:v>1.6666666666666673E-2</c:v>
                </c:pt>
                <c:pt idx="2918">
                  <c:v>1.6666666666666673E-2</c:v>
                </c:pt>
                <c:pt idx="2919">
                  <c:v>1.6666666666666673E-2</c:v>
                </c:pt>
                <c:pt idx="2920">
                  <c:v>1.6666666666666673E-2</c:v>
                </c:pt>
                <c:pt idx="2921">
                  <c:v>1.6666666666666673E-2</c:v>
                </c:pt>
                <c:pt idx="2922">
                  <c:v>1.6666666666666673E-2</c:v>
                </c:pt>
                <c:pt idx="2923">
                  <c:v>1.6666666666666673E-2</c:v>
                </c:pt>
                <c:pt idx="2924">
                  <c:v>1.6666666666666673E-2</c:v>
                </c:pt>
                <c:pt idx="2925">
                  <c:v>1.6666666666666673E-2</c:v>
                </c:pt>
                <c:pt idx="2926">
                  <c:v>1.6666666666666673E-2</c:v>
                </c:pt>
                <c:pt idx="2927">
                  <c:v>1.6666666666666673E-2</c:v>
                </c:pt>
                <c:pt idx="2928">
                  <c:v>1.6666666666666673E-2</c:v>
                </c:pt>
                <c:pt idx="2929">
                  <c:v>1.6666666666666673E-2</c:v>
                </c:pt>
                <c:pt idx="2930">
                  <c:v>1.6666666666666673E-2</c:v>
                </c:pt>
                <c:pt idx="2931">
                  <c:v>1.6666666666666673E-2</c:v>
                </c:pt>
                <c:pt idx="2932">
                  <c:v>1.6666666666666673E-2</c:v>
                </c:pt>
                <c:pt idx="2933">
                  <c:v>1.6666666666666673E-2</c:v>
                </c:pt>
                <c:pt idx="2934">
                  <c:v>1.6666666666666673E-2</c:v>
                </c:pt>
                <c:pt idx="2935">
                  <c:v>1.6666666666666673E-2</c:v>
                </c:pt>
                <c:pt idx="2936">
                  <c:v>1.6666666666666673E-2</c:v>
                </c:pt>
                <c:pt idx="2937">
                  <c:v>1.6666666666666673E-2</c:v>
                </c:pt>
                <c:pt idx="2938">
                  <c:v>1.6666666666666673E-2</c:v>
                </c:pt>
                <c:pt idx="2939">
                  <c:v>1.6666666666666673E-2</c:v>
                </c:pt>
                <c:pt idx="2940">
                  <c:v>1.6666666666666673E-2</c:v>
                </c:pt>
                <c:pt idx="2941">
                  <c:v>1.6666666666666673E-2</c:v>
                </c:pt>
                <c:pt idx="2942">
                  <c:v>1.6666666666666673E-2</c:v>
                </c:pt>
                <c:pt idx="2943">
                  <c:v>1.6666666666666673E-2</c:v>
                </c:pt>
                <c:pt idx="2944">
                  <c:v>1.6666666666666673E-2</c:v>
                </c:pt>
                <c:pt idx="2945">
                  <c:v>1.6666666666666673E-2</c:v>
                </c:pt>
                <c:pt idx="2946">
                  <c:v>1.6666666666666673E-2</c:v>
                </c:pt>
                <c:pt idx="2947">
                  <c:v>1.6666666666666673E-2</c:v>
                </c:pt>
                <c:pt idx="2948">
                  <c:v>1.6666666666666673E-2</c:v>
                </c:pt>
                <c:pt idx="2949">
                  <c:v>1.6666666666666673E-2</c:v>
                </c:pt>
                <c:pt idx="2950">
                  <c:v>1.6666666666666673E-2</c:v>
                </c:pt>
                <c:pt idx="2951">
                  <c:v>1.6666666666666673E-2</c:v>
                </c:pt>
                <c:pt idx="2952">
                  <c:v>1.6666666666666673E-2</c:v>
                </c:pt>
                <c:pt idx="2953">
                  <c:v>1.6666666666666673E-2</c:v>
                </c:pt>
                <c:pt idx="2954">
                  <c:v>1.6666666666666673E-2</c:v>
                </c:pt>
                <c:pt idx="2955">
                  <c:v>1.6666666666666673E-2</c:v>
                </c:pt>
                <c:pt idx="2956">
                  <c:v>1.6666666666666673E-2</c:v>
                </c:pt>
                <c:pt idx="2957">
                  <c:v>1.6666666666666673E-2</c:v>
                </c:pt>
                <c:pt idx="2958">
                  <c:v>1.6666666666666673E-2</c:v>
                </c:pt>
                <c:pt idx="2959">
                  <c:v>1.6666666666666673E-2</c:v>
                </c:pt>
                <c:pt idx="2960">
                  <c:v>1.6666666666666673E-2</c:v>
                </c:pt>
                <c:pt idx="2961">
                  <c:v>1.6666666666666673E-2</c:v>
                </c:pt>
                <c:pt idx="2962">
                  <c:v>1.6666666666666673E-2</c:v>
                </c:pt>
                <c:pt idx="2963">
                  <c:v>1.6666666666666673E-2</c:v>
                </c:pt>
                <c:pt idx="2964">
                  <c:v>1.6666666666666673E-2</c:v>
                </c:pt>
                <c:pt idx="2965">
                  <c:v>1.6666666666666673E-2</c:v>
                </c:pt>
                <c:pt idx="2966">
                  <c:v>1.6666666666666673E-2</c:v>
                </c:pt>
                <c:pt idx="2967">
                  <c:v>1.6666666666666673E-2</c:v>
                </c:pt>
                <c:pt idx="2968">
                  <c:v>1.6666666666666673E-2</c:v>
                </c:pt>
                <c:pt idx="2969">
                  <c:v>1.6666666666666673E-2</c:v>
                </c:pt>
                <c:pt idx="2970">
                  <c:v>1.6666666666666673E-2</c:v>
                </c:pt>
                <c:pt idx="2971">
                  <c:v>1.6666666666666673E-2</c:v>
                </c:pt>
                <c:pt idx="2972">
                  <c:v>1.6666666666666673E-2</c:v>
                </c:pt>
                <c:pt idx="2973">
                  <c:v>1.6666666666666673E-2</c:v>
                </c:pt>
                <c:pt idx="2974">
                  <c:v>1.6666666666666673E-2</c:v>
                </c:pt>
                <c:pt idx="2975">
                  <c:v>1.6666666666666673E-2</c:v>
                </c:pt>
                <c:pt idx="2976">
                  <c:v>1.6666666666666673E-2</c:v>
                </c:pt>
                <c:pt idx="2977">
                  <c:v>1.6666666666666673E-2</c:v>
                </c:pt>
                <c:pt idx="2978">
                  <c:v>1.6666666666666673E-2</c:v>
                </c:pt>
                <c:pt idx="2979">
                  <c:v>1.6666666666666673E-2</c:v>
                </c:pt>
                <c:pt idx="2980">
                  <c:v>1.6666666666666673E-2</c:v>
                </c:pt>
                <c:pt idx="2981">
                  <c:v>1.6666666666666673E-2</c:v>
                </c:pt>
                <c:pt idx="2982">
                  <c:v>1.6666666666666673E-2</c:v>
                </c:pt>
                <c:pt idx="2983">
                  <c:v>1.6666666666666673E-2</c:v>
                </c:pt>
                <c:pt idx="2984">
                  <c:v>1.6666666666666673E-2</c:v>
                </c:pt>
                <c:pt idx="2985">
                  <c:v>1.6666666666666673E-2</c:v>
                </c:pt>
                <c:pt idx="2986">
                  <c:v>1.6666666666666673E-2</c:v>
                </c:pt>
                <c:pt idx="2987">
                  <c:v>1.6666666666666673E-2</c:v>
                </c:pt>
                <c:pt idx="2988">
                  <c:v>1.6666666666666673E-2</c:v>
                </c:pt>
                <c:pt idx="2989">
                  <c:v>1.6666666666666673E-2</c:v>
                </c:pt>
                <c:pt idx="2990">
                  <c:v>1.6666666666666673E-2</c:v>
                </c:pt>
                <c:pt idx="2991">
                  <c:v>1.6666666666666673E-2</c:v>
                </c:pt>
                <c:pt idx="2992">
                  <c:v>1.6666666666666673E-2</c:v>
                </c:pt>
                <c:pt idx="2993">
                  <c:v>1.6666666666666673E-2</c:v>
                </c:pt>
                <c:pt idx="2994">
                  <c:v>1.6666666666666673E-2</c:v>
                </c:pt>
                <c:pt idx="2995">
                  <c:v>1.6666666666666673E-2</c:v>
                </c:pt>
                <c:pt idx="2996">
                  <c:v>1.6666666666666673E-2</c:v>
                </c:pt>
                <c:pt idx="2997">
                  <c:v>1.6666666666666673E-2</c:v>
                </c:pt>
                <c:pt idx="2998">
                  <c:v>1.6666666666666673E-2</c:v>
                </c:pt>
                <c:pt idx="2999">
                  <c:v>1.6666666666666673E-2</c:v>
                </c:pt>
                <c:pt idx="3000">
                  <c:v>1.6666666666666673E-2</c:v>
                </c:pt>
                <c:pt idx="3001">
                  <c:v>1.6666666666666673E-2</c:v>
                </c:pt>
                <c:pt idx="3002">
                  <c:v>1.6666666666666673E-2</c:v>
                </c:pt>
                <c:pt idx="3003">
                  <c:v>1.6666666666666673E-2</c:v>
                </c:pt>
                <c:pt idx="3004">
                  <c:v>1.6666666666666673E-2</c:v>
                </c:pt>
                <c:pt idx="3005">
                  <c:v>1.6666666666666673E-2</c:v>
                </c:pt>
                <c:pt idx="3006">
                  <c:v>1.6666666666666673E-2</c:v>
                </c:pt>
                <c:pt idx="3007">
                  <c:v>1.6666666666666673E-2</c:v>
                </c:pt>
                <c:pt idx="3008">
                  <c:v>1.6666666666666673E-2</c:v>
                </c:pt>
                <c:pt idx="3009">
                  <c:v>1.6666666666666673E-2</c:v>
                </c:pt>
                <c:pt idx="3010">
                  <c:v>1.6666666666666673E-2</c:v>
                </c:pt>
                <c:pt idx="3011">
                  <c:v>1.6666666666666673E-2</c:v>
                </c:pt>
                <c:pt idx="3012">
                  <c:v>1.6666666666666673E-2</c:v>
                </c:pt>
                <c:pt idx="3013">
                  <c:v>1.6666666666666673E-2</c:v>
                </c:pt>
                <c:pt idx="3014">
                  <c:v>1.6666666666666673E-2</c:v>
                </c:pt>
                <c:pt idx="3015">
                  <c:v>1.6666666666666673E-2</c:v>
                </c:pt>
                <c:pt idx="3016">
                  <c:v>1.6666666666666673E-2</c:v>
                </c:pt>
                <c:pt idx="3017">
                  <c:v>1.6666666666666673E-2</c:v>
                </c:pt>
                <c:pt idx="3018">
                  <c:v>1.6666666666666673E-2</c:v>
                </c:pt>
                <c:pt idx="3019">
                  <c:v>1.6666666666666673E-2</c:v>
                </c:pt>
                <c:pt idx="3020">
                  <c:v>1.6666666666666673E-2</c:v>
                </c:pt>
                <c:pt idx="3021">
                  <c:v>1.6666666666666673E-2</c:v>
                </c:pt>
                <c:pt idx="3022">
                  <c:v>1.6666666666666673E-2</c:v>
                </c:pt>
                <c:pt idx="3023">
                  <c:v>1.6666666666666673E-2</c:v>
                </c:pt>
                <c:pt idx="3024">
                  <c:v>1.6666666666666673E-2</c:v>
                </c:pt>
                <c:pt idx="3025">
                  <c:v>1.6666666666666673E-2</c:v>
                </c:pt>
                <c:pt idx="3026">
                  <c:v>1.6666666666666673E-2</c:v>
                </c:pt>
                <c:pt idx="3027">
                  <c:v>1.6666666666666673E-2</c:v>
                </c:pt>
                <c:pt idx="3028">
                  <c:v>1.6666666666666673E-2</c:v>
                </c:pt>
                <c:pt idx="3029">
                  <c:v>1.6666666666666673E-2</c:v>
                </c:pt>
                <c:pt idx="3030">
                  <c:v>1.6666666666666673E-2</c:v>
                </c:pt>
                <c:pt idx="3031">
                  <c:v>1.6666666666666673E-2</c:v>
                </c:pt>
                <c:pt idx="3032">
                  <c:v>1.6666666666666673E-2</c:v>
                </c:pt>
                <c:pt idx="3033">
                  <c:v>1.6666666666666673E-2</c:v>
                </c:pt>
                <c:pt idx="3034">
                  <c:v>1.6666666666666673E-2</c:v>
                </c:pt>
                <c:pt idx="3035">
                  <c:v>1.6666666666666673E-2</c:v>
                </c:pt>
                <c:pt idx="3036">
                  <c:v>1.6666666666666673E-2</c:v>
                </c:pt>
                <c:pt idx="3037">
                  <c:v>1.6666666666666673E-2</c:v>
                </c:pt>
                <c:pt idx="3038">
                  <c:v>1.6666666666666673E-2</c:v>
                </c:pt>
                <c:pt idx="3039">
                  <c:v>1.6666666666666673E-2</c:v>
                </c:pt>
                <c:pt idx="3040">
                  <c:v>1.6666666666666673E-2</c:v>
                </c:pt>
                <c:pt idx="3041">
                  <c:v>1.6666666666666673E-2</c:v>
                </c:pt>
                <c:pt idx="3042">
                  <c:v>1.6666666666666673E-2</c:v>
                </c:pt>
                <c:pt idx="3043">
                  <c:v>1.6666666666666673E-2</c:v>
                </c:pt>
                <c:pt idx="3044">
                  <c:v>1.6666666666666673E-2</c:v>
                </c:pt>
                <c:pt idx="3045">
                  <c:v>1.6666666666666673E-2</c:v>
                </c:pt>
                <c:pt idx="3046">
                  <c:v>1.6666666666666673E-2</c:v>
                </c:pt>
                <c:pt idx="3047">
                  <c:v>1.6666666666666673E-2</c:v>
                </c:pt>
                <c:pt idx="3048">
                  <c:v>1.6666666666666673E-2</c:v>
                </c:pt>
                <c:pt idx="3049">
                  <c:v>1.6666666666666673E-2</c:v>
                </c:pt>
                <c:pt idx="3050">
                  <c:v>1.6666666666666673E-2</c:v>
                </c:pt>
                <c:pt idx="3051">
                  <c:v>1.6666666666666673E-2</c:v>
                </c:pt>
                <c:pt idx="3052">
                  <c:v>1.6666666666666673E-2</c:v>
                </c:pt>
                <c:pt idx="3053">
                  <c:v>1.6666666666666673E-2</c:v>
                </c:pt>
                <c:pt idx="3054">
                  <c:v>1.6666666666666673E-2</c:v>
                </c:pt>
                <c:pt idx="3055">
                  <c:v>1.6666666666666673E-2</c:v>
                </c:pt>
                <c:pt idx="3056">
                  <c:v>1.6666666666666673E-2</c:v>
                </c:pt>
                <c:pt idx="3057">
                  <c:v>1.6666666666666673E-2</c:v>
                </c:pt>
                <c:pt idx="3058">
                  <c:v>1.6666666666666673E-2</c:v>
                </c:pt>
                <c:pt idx="3059">
                  <c:v>1.6666666666666673E-2</c:v>
                </c:pt>
                <c:pt idx="3060">
                  <c:v>1.6666666666666673E-2</c:v>
                </c:pt>
                <c:pt idx="3061">
                  <c:v>1.6666666666666673E-2</c:v>
                </c:pt>
                <c:pt idx="3062">
                  <c:v>1.6666666666666673E-2</c:v>
                </c:pt>
                <c:pt idx="3063">
                  <c:v>1.6666666666666673E-2</c:v>
                </c:pt>
                <c:pt idx="3064">
                  <c:v>1.6666666666666673E-2</c:v>
                </c:pt>
                <c:pt idx="3065">
                  <c:v>1.6666666666666673E-2</c:v>
                </c:pt>
                <c:pt idx="3066">
                  <c:v>1.6666666666666673E-2</c:v>
                </c:pt>
                <c:pt idx="3067">
                  <c:v>1.6666666666666673E-2</c:v>
                </c:pt>
                <c:pt idx="3068">
                  <c:v>1.6666666666666673E-2</c:v>
                </c:pt>
                <c:pt idx="3069">
                  <c:v>1.6666666666666673E-2</c:v>
                </c:pt>
                <c:pt idx="3070">
                  <c:v>1.6666666666666673E-2</c:v>
                </c:pt>
                <c:pt idx="3071">
                  <c:v>1.6666666666666673E-2</c:v>
                </c:pt>
                <c:pt idx="3072">
                  <c:v>1.6666666666666673E-2</c:v>
                </c:pt>
                <c:pt idx="3073">
                  <c:v>1.6666666666666673E-2</c:v>
                </c:pt>
                <c:pt idx="3074">
                  <c:v>1.6666666666666673E-2</c:v>
                </c:pt>
                <c:pt idx="3075">
                  <c:v>1.6666666666666673E-2</c:v>
                </c:pt>
                <c:pt idx="3076">
                  <c:v>1.6666666666666673E-2</c:v>
                </c:pt>
                <c:pt idx="3077">
                  <c:v>1.6666666666666673E-2</c:v>
                </c:pt>
                <c:pt idx="3078">
                  <c:v>1.6666666666666673E-2</c:v>
                </c:pt>
                <c:pt idx="3079">
                  <c:v>1.6666666666666673E-2</c:v>
                </c:pt>
                <c:pt idx="3080">
                  <c:v>1.6666666666666673E-2</c:v>
                </c:pt>
                <c:pt idx="3081">
                  <c:v>1.6666666666666673E-2</c:v>
                </c:pt>
                <c:pt idx="3082">
                  <c:v>1.6666666666666673E-2</c:v>
                </c:pt>
                <c:pt idx="3083">
                  <c:v>1.6666666666666673E-2</c:v>
                </c:pt>
                <c:pt idx="3084">
                  <c:v>1.6666666666666673E-2</c:v>
                </c:pt>
                <c:pt idx="3085">
                  <c:v>1.6666666666666673E-2</c:v>
                </c:pt>
                <c:pt idx="3086">
                  <c:v>1.6666666666666673E-2</c:v>
                </c:pt>
                <c:pt idx="3087">
                  <c:v>1.6666666666666673E-2</c:v>
                </c:pt>
                <c:pt idx="3088">
                  <c:v>1.6666666666666673E-2</c:v>
                </c:pt>
                <c:pt idx="3089">
                  <c:v>1.6666666666666673E-2</c:v>
                </c:pt>
                <c:pt idx="3090">
                  <c:v>1.6666666666666673E-2</c:v>
                </c:pt>
                <c:pt idx="3091">
                  <c:v>1.6666666666666673E-2</c:v>
                </c:pt>
                <c:pt idx="3092">
                  <c:v>1.6666666666666673E-2</c:v>
                </c:pt>
                <c:pt idx="3093">
                  <c:v>1.6666666666666673E-2</c:v>
                </c:pt>
                <c:pt idx="3094">
                  <c:v>1.6666666666666673E-2</c:v>
                </c:pt>
                <c:pt idx="3095">
                  <c:v>1.6666666666666673E-2</c:v>
                </c:pt>
                <c:pt idx="3096">
                  <c:v>1.6666666666666673E-2</c:v>
                </c:pt>
                <c:pt idx="3097">
                  <c:v>1.6666666666666673E-2</c:v>
                </c:pt>
                <c:pt idx="3098">
                  <c:v>1.6666666666666673E-2</c:v>
                </c:pt>
                <c:pt idx="3099">
                  <c:v>1.6666666666666673E-2</c:v>
                </c:pt>
                <c:pt idx="3100">
                  <c:v>1.6666666666666673E-2</c:v>
                </c:pt>
                <c:pt idx="3101">
                  <c:v>1.6666666666666673E-2</c:v>
                </c:pt>
                <c:pt idx="3102">
                  <c:v>1.6666666666666673E-2</c:v>
                </c:pt>
                <c:pt idx="3103">
                  <c:v>1.6666666666666673E-2</c:v>
                </c:pt>
                <c:pt idx="3104">
                  <c:v>1.6666666666666673E-2</c:v>
                </c:pt>
                <c:pt idx="3105">
                  <c:v>1.6666666666666673E-2</c:v>
                </c:pt>
                <c:pt idx="3106">
                  <c:v>1.6666666666666673E-2</c:v>
                </c:pt>
                <c:pt idx="3107">
                  <c:v>1.6666666666666673E-2</c:v>
                </c:pt>
                <c:pt idx="3108">
                  <c:v>1.6666666666666673E-2</c:v>
                </c:pt>
                <c:pt idx="3109">
                  <c:v>1.6666666666666673E-2</c:v>
                </c:pt>
                <c:pt idx="3110">
                  <c:v>1.6666666666666673E-2</c:v>
                </c:pt>
                <c:pt idx="3111">
                  <c:v>1.6666666666666673E-2</c:v>
                </c:pt>
                <c:pt idx="3112">
                  <c:v>1.6666666666666673E-2</c:v>
                </c:pt>
                <c:pt idx="3113">
                  <c:v>1.6666666666666673E-2</c:v>
                </c:pt>
                <c:pt idx="3114">
                  <c:v>1.6666666666666673E-2</c:v>
                </c:pt>
                <c:pt idx="3115">
                  <c:v>1.6666666666666673E-2</c:v>
                </c:pt>
                <c:pt idx="3116">
                  <c:v>1.6666666666666673E-2</c:v>
                </c:pt>
                <c:pt idx="3117">
                  <c:v>1.6666666666666673E-2</c:v>
                </c:pt>
                <c:pt idx="3118">
                  <c:v>1.6666666666666673E-2</c:v>
                </c:pt>
                <c:pt idx="3119">
                  <c:v>1.6666666666666673E-2</c:v>
                </c:pt>
                <c:pt idx="3120">
                  <c:v>1.6666666666666673E-2</c:v>
                </c:pt>
                <c:pt idx="3121">
                  <c:v>1.6666666666666673E-2</c:v>
                </c:pt>
                <c:pt idx="3122">
                  <c:v>1.6666666666666673E-2</c:v>
                </c:pt>
                <c:pt idx="3123">
                  <c:v>1.6666666666666673E-2</c:v>
                </c:pt>
                <c:pt idx="3124">
                  <c:v>1.6666666666666673E-2</c:v>
                </c:pt>
                <c:pt idx="3125">
                  <c:v>1.6666666666666673E-2</c:v>
                </c:pt>
                <c:pt idx="3126">
                  <c:v>1.6666666666666673E-2</c:v>
                </c:pt>
                <c:pt idx="3127">
                  <c:v>1.6666666666666673E-2</c:v>
                </c:pt>
                <c:pt idx="3128">
                  <c:v>1.6666666666666673E-2</c:v>
                </c:pt>
                <c:pt idx="3129">
                  <c:v>1.6666666666666673E-2</c:v>
                </c:pt>
                <c:pt idx="3130">
                  <c:v>1.6666666666666673E-2</c:v>
                </c:pt>
                <c:pt idx="3131">
                  <c:v>1.6666666666666673E-2</c:v>
                </c:pt>
                <c:pt idx="3132">
                  <c:v>1.6666666666666673E-2</c:v>
                </c:pt>
                <c:pt idx="3133">
                  <c:v>1.6666666666666673E-2</c:v>
                </c:pt>
                <c:pt idx="3134">
                  <c:v>1.6666666666666673E-2</c:v>
                </c:pt>
                <c:pt idx="3135">
                  <c:v>1.6666666666666673E-2</c:v>
                </c:pt>
                <c:pt idx="3136">
                  <c:v>1.6666666666666673E-2</c:v>
                </c:pt>
                <c:pt idx="3137">
                  <c:v>1.6666666666666673E-2</c:v>
                </c:pt>
                <c:pt idx="3138">
                  <c:v>1.6666666666666673E-2</c:v>
                </c:pt>
                <c:pt idx="3139">
                  <c:v>1.6666666666666673E-2</c:v>
                </c:pt>
                <c:pt idx="3140">
                  <c:v>1.6666666666666673E-2</c:v>
                </c:pt>
                <c:pt idx="3141">
                  <c:v>1.6666666666666673E-2</c:v>
                </c:pt>
                <c:pt idx="3142">
                  <c:v>1.6666666666666673E-2</c:v>
                </c:pt>
                <c:pt idx="3143">
                  <c:v>1.6666666666666673E-2</c:v>
                </c:pt>
                <c:pt idx="3144">
                  <c:v>1.6666666666666673E-2</c:v>
                </c:pt>
                <c:pt idx="3145">
                  <c:v>1.6666666666666673E-2</c:v>
                </c:pt>
                <c:pt idx="3146">
                  <c:v>1.6666666666666673E-2</c:v>
                </c:pt>
                <c:pt idx="3147">
                  <c:v>1.6666666666666673E-2</c:v>
                </c:pt>
                <c:pt idx="3148">
                  <c:v>1.6666666666666673E-2</c:v>
                </c:pt>
                <c:pt idx="3149">
                  <c:v>1.6666666666666673E-2</c:v>
                </c:pt>
                <c:pt idx="3150">
                  <c:v>1.6666666666666673E-2</c:v>
                </c:pt>
                <c:pt idx="3151">
                  <c:v>1.6666666666666673E-2</c:v>
                </c:pt>
                <c:pt idx="3152">
                  <c:v>1.6666666666666673E-2</c:v>
                </c:pt>
                <c:pt idx="3153">
                  <c:v>1.6666666666666673E-2</c:v>
                </c:pt>
                <c:pt idx="3154">
                  <c:v>1.6666666666666673E-2</c:v>
                </c:pt>
                <c:pt idx="3155">
                  <c:v>1.6666666666666673E-2</c:v>
                </c:pt>
                <c:pt idx="3156">
                  <c:v>1.6666666666666673E-2</c:v>
                </c:pt>
                <c:pt idx="3157">
                  <c:v>1.6666666666666673E-2</c:v>
                </c:pt>
                <c:pt idx="3158">
                  <c:v>1.6666666666666673E-2</c:v>
                </c:pt>
                <c:pt idx="3159">
                  <c:v>1.6666666666666673E-2</c:v>
                </c:pt>
                <c:pt idx="3160">
                  <c:v>1.6666666666666673E-2</c:v>
                </c:pt>
                <c:pt idx="3161">
                  <c:v>1.6666666666666673E-2</c:v>
                </c:pt>
                <c:pt idx="3162">
                  <c:v>1.6666666666666673E-2</c:v>
                </c:pt>
                <c:pt idx="3163">
                  <c:v>1.6666666666666673E-2</c:v>
                </c:pt>
                <c:pt idx="3164">
                  <c:v>1.6666666666666673E-2</c:v>
                </c:pt>
                <c:pt idx="3165">
                  <c:v>1.6666666666666673E-2</c:v>
                </c:pt>
                <c:pt idx="3166">
                  <c:v>1.6666666666666673E-2</c:v>
                </c:pt>
                <c:pt idx="3167">
                  <c:v>1.6666666666666673E-2</c:v>
                </c:pt>
                <c:pt idx="3168">
                  <c:v>1.6666666666666673E-2</c:v>
                </c:pt>
                <c:pt idx="3169">
                  <c:v>1.6666666666666673E-2</c:v>
                </c:pt>
                <c:pt idx="3170">
                  <c:v>1.6666666666666673E-2</c:v>
                </c:pt>
                <c:pt idx="3171">
                  <c:v>1.6666666666666673E-2</c:v>
                </c:pt>
                <c:pt idx="3172">
                  <c:v>1.6666666666666673E-2</c:v>
                </c:pt>
                <c:pt idx="3173">
                  <c:v>1.6666666666666673E-2</c:v>
                </c:pt>
                <c:pt idx="3174">
                  <c:v>1.6666666666666673E-2</c:v>
                </c:pt>
                <c:pt idx="3175">
                  <c:v>1.6666666666666673E-2</c:v>
                </c:pt>
                <c:pt idx="3176">
                  <c:v>1.6666666666666673E-2</c:v>
                </c:pt>
                <c:pt idx="3177">
                  <c:v>1.6666666666666673E-2</c:v>
                </c:pt>
                <c:pt idx="3178">
                  <c:v>1.6666666666666673E-2</c:v>
                </c:pt>
                <c:pt idx="3179">
                  <c:v>1.6666666666666673E-2</c:v>
                </c:pt>
                <c:pt idx="3180">
                  <c:v>1.6666666666666673E-2</c:v>
                </c:pt>
                <c:pt idx="3181">
                  <c:v>1.6666666666666673E-2</c:v>
                </c:pt>
                <c:pt idx="3182">
                  <c:v>1.6666666666666673E-2</c:v>
                </c:pt>
                <c:pt idx="3183">
                  <c:v>1.6666666666666673E-2</c:v>
                </c:pt>
                <c:pt idx="3184">
                  <c:v>1.6666666666666673E-2</c:v>
                </c:pt>
                <c:pt idx="3185">
                  <c:v>1.6666666666666673E-2</c:v>
                </c:pt>
                <c:pt idx="3186">
                  <c:v>1.6666666666666673E-2</c:v>
                </c:pt>
                <c:pt idx="3187">
                  <c:v>1.6666666666666673E-2</c:v>
                </c:pt>
                <c:pt idx="3188">
                  <c:v>1.6666666666666673E-2</c:v>
                </c:pt>
                <c:pt idx="3189">
                  <c:v>1.6666666666666673E-2</c:v>
                </c:pt>
                <c:pt idx="3190">
                  <c:v>1.6666666666666673E-2</c:v>
                </c:pt>
                <c:pt idx="3191">
                  <c:v>1.6666666666666673E-2</c:v>
                </c:pt>
                <c:pt idx="3192">
                  <c:v>1.6666666666666673E-2</c:v>
                </c:pt>
                <c:pt idx="3193">
                  <c:v>1.6666666666666673E-2</c:v>
                </c:pt>
                <c:pt idx="3194">
                  <c:v>1.6666666666666673E-2</c:v>
                </c:pt>
                <c:pt idx="3195">
                  <c:v>1.6666666666666673E-2</c:v>
                </c:pt>
                <c:pt idx="3196">
                  <c:v>1.6666666666666673E-2</c:v>
                </c:pt>
                <c:pt idx="3197">
                  <c:v>1.6666666666666673E-2</c:v>
                </c:pt>
                <c:pt idx="3198">
                  <c:v>1.6666666666666673E-2</c:v>
                </c:pt>
                <c:pt idx="3199">
                  <c:v>1.6666666666666673E-2</c:v>
                </c:pt>
                <c:pt idx="3200">
                  <c:v>1.6666666666666673E-2</c:v>
                </c:pt>
                <c:pt idx="3201">
                  <c:v>1.6666666666666673E-2</c:v>
                </c:pt>
                <c:pt idx="3202">
                  <c:v>1.6666666666666673E-2</c:v>
                </c:pt>
                <c:pt idx="3203">
                  <c:v>1.6666666666666673E-2</c:v>
                </c:pt>
                <c:pt idx="3204">
                  <c:v>1.6666666666666673E-2</c:v>
                </c:pt>
                <c:pt idx="3205">
                  <c:v>1.6666666666666673E-2</c:v>
                </c:pt>
                <c:pt idx="3206">
                  <c:v>1.6666666666666673E-2</c:v>
                </c:pt>
                <c:pt idx="3207">
                  <c:v>1.6666666666666673E-2</c:v>
                </c:pt>
                <c:pt idx="3208">
                  <c:v>1.6666666666666673E-2</c:v>
                </c:pt>
                <c:pt idx="3209">
                  <c:v>1.6666666666666673E-2</c:v>
                </c:pt>
                <c:pt idx="3210">
                  <c:v>1.6666666666666673E-2</c:v>
                </c:pt>
                <c:pt idx="3211">
                  <c:v>1.6666666666666673E-2</c:v>
                </c:pt>
                <c:pt idx="3212">
                  <c:v>1.6666666666666673E-2</c:v>
                </c:pt>
                <c:pt idx="3213">
                  <c:v>1.6666666666666673E-2</c:v>
                </c:pt>
                <c:pt idx="3214">
                  <c:v>1.6666666666666673E-2</c:v>
                </c:pt>
                <c:pt idx="3215">
                  <c:v>1.6666666666666673E-2</c:v>
                </c:pt>
                <c:pt idx="3216">
                  <c:v>1.6666666666666673E-2</c:v>
                </c:pt>
                <c:pt idx="3217">
                  <c:v>1.6666666666666673E-2</c:v>
                </c:pt>
                <c:pt idx="3218">
                  <c:v>1.6666666666666673E-2</c:v>
                </c:pt>
                <c:pt idx="3219">
                  <c:v>1.6666666666666673E-2</c:v>
                </c:pt>
                <c:pt idx="3220">
                  <c:v>1.6666666666666673E-2</c:v>
                </c:pt>
                <c:pt idx="3221">
                  <c:v>1.6666666666666673E-2</c:v>
                </c:pt>
                <c:pt idx="3222">
                  <c:v>1.6666666666666673E-2</c:v>
                </c:pt>
                <c:pt idx="3223">
                  <c:v>1.6666666666666673E-2</c:v>
                </c:pt>
                <c:pt idx="3224">
                  <c:v>1.6666666666666673E-2</c:v>
                </c:pt>
                <c:pt idx="3225">
                  <c:v>1.6666666666666673E-2</c:v>
                </c:pt>
                <c:pt idx="3226">
                  <c:v>1.6666666666666673E-2</c:v>
                </c:pt>
                <c:pt idx="3227">
                  <c:v>1.6666666666666673E-2</c:v>
                </c:pt>
                <c:pt idx="3228">
                  <c:v>1.6666666666666673E-2</c:v>
                </c:pt>
                <c:pt idx="3229">
                  <c:v>1.6666666666666673E-2</c:v>
                </c:pt>
                <c:pt idx="3230">
                  <c:v>1.6666666666666673E-2</c:v>
                </c:pt>
                <c:pt idx="3231">
                  <c:v>1.6666666666666673E-2</c:v>
                </c:pt>
                <c:pt idx="3232">
                  <c:v>1.6666666666666673E-2</c:v>
                </c:pt>
                <c:pt idx="3233">
                  <c:v>1.6666666666666673E-2</c:v>
                </c:pt>
                <c:pt idx="3234">
                  <c:v>1.6666666666666673E-2</c:v>
                </c:pt>
                <c:pt idx="3235">
                  <c:v>1.6666666666666673E-2</c:v>
                </c:pt>
                <c:pt idx="3236">
                  <c:v>1.6666666666666673E-2</c:v>
                </c:pt>
                <c:pt idx="3237">
                  <c:v>1.6666666666666673E-2</c:v>
                </c:pt>
                <c:pt idx="3238">
                  <c:v>1.6666666666666673E-2</c:v>
                </c:pt>
                <c:pt idx="3239">
                  <c:v>1.6666666666666673E-2</c:v>
                </c:pt>
                <c:pt idx="3240">
                  <c:v>1.6666666666666673E-2</c:v>
                </c:pt>
                <c:pt idx="3241">
                  <c:v>1.6666666666666673E-2</c:v>
                </c:pt>
                <c:pt idx="3242">
                  <c:v>1.6666666666666673E-2</c:v>
                </c:pt>
                <c:pt idx="3243">
                  <c:v>1.6666666666666673E-2</c:v>
                </c:pt>
                <c:pt idx="3244">
                  <c:v>1.6666666666666673E-2</c:v>
                </c:pt>
                <c:pt idx="3245">
                  <c:v>1.6666666666666673E-2</c:v>
                </c:pt>
                <c:pt idx="3246">
                  <c:v>1.6666666666666673E-2</c:v>
                </c:pt>
                <c:pt idx="3247">
                  <c:v>1.6666666666666673E-2</c:v>
                </c:pt>
                <c:pt idx="3248">
                  <c:v>1.6666666666666673E-2</c:v>
                </c:pt>
                <c:pt idx="3249">
                  <c:v>1.6666666666666673E-2</c:v>
                </c:pt>
                <c:pt idx="3250">
                  <c:v>1.6666666666666673E-2</c:v>
                </c:pt>
                <c:pt idx="3251">
                  <c:v>1.6666666666666673E-2</c:v>
                </c:pt>
                <c:pt idx="3252">
                  <c:v>1.6666666666666673E-2</c:v>
                </c:pt>
                <c:pt idx="3253">
                  <c:v>1.6666666666666673E-2</c:v>
                </c:pt>
                <c:pt idx="3254">
                  <c:v>1.6666666666666673E-2</c:v>
                </c:pt>
                <c:pt idx="3255">
                  <c:v>1.6666666666666673E-2</c:v>
                </c:pt>
                <c:pt idx="3256">
                  <c:v>1.6666666666666673E-2</c:v>
                </c:pt>
                <c:pt idx="3257">
                  <c:v>1.6666666666666673E-2</c:v>
                </c:pt>
                <c:pt idx="3258">
                  <c:v>1.6666666666666673E-2</c:v>
                </c:pt>
                <c:pt idx="3259">
                  <c:v>1.6666666666666673E-2</c:v>
                </c:pt>
                <c:pt idx="3260">
                  <c:v>1.6666666666666673E-2</c:v>
                </c:pt>
                <c:pt idx="3261">
                  <c:v>1.6666666666666673E-2</c:v>
                </c:pt>
                <c:pt idx="3262">
                  <c:v>1.6666666666666673E-2</c:v>
                </c:pt>
                <c:pt idx="3263">
                  <c:v>1.6666666666666673E-2</c:v>
                </c:pt>
                <c:pt idx="3264">
                  <c:v>1.6666666666666673E-2</c:v>
                </c:pt>
                <c:pt idx="3265">
                  <c:v>1.6666666666666673E-2</c:v>
                </c:pt>
                <c:pt idx="3266">
                  <c:v>1.6666666666666673E-2</c:v>
                </c:pt>
                <c:pt idx="3267">
                  <c:v>1.6666666666666673E-2</c:v>
                </c:pt>
                <c:pt idx="3268">
                  <c:v>1.6666666666666673E-2</c:v>
                </c:pt>
                <c:pt idx="3269">
                  <c:v>1.6666666666666673E-2</c:v>
                </c:pt>
                <c:pt idx="3270">
                  <c:v>1.6666666666666673E-2</c:v>
                </c:pt>
                <c:pt idx="3271">
                  <c:v>1.6666666666666673E-2</c:v>
                </c:pt>
                <c:pt idx="3272">
                  <c:v>1.6666666666666673E-2</c:v>
                </c:pt>
                <c:pt idx="3273">
                  <c:v>1.6666666666666673E-2</c:v>
                </c:pt>
                <c:pt idx="3274">
                  <c:v>1.6666666666666673E-2</c:v>
                </c:pt>
                <c:pt idx="3275">
                  <c:v>1.6666666666666673E-2</c:v>
                </c:pt>
                <c:pt idx="3276">
                  <c:v>1.6666666666666673E-2</c:v>
                </c:pt>
                <c:pt idx="3277">
                  <c:v>1.6666666666666673E-2</c:v>
                </c:pt>
                <c:pt idx="3278">
                  <c:v>1.6666666666666673E-2</c:v>
                </c:pt>
                <c:pt idx="3279">
                  <c:v>1.6666666666666673E-2</c:v>
                </c:pt>
                <c:pt idx="3280">
                  <c:v>1.6666666666666673E-2</c:v>
                </c:pt>
                <c:pt idx="3281">
                  <c:v>1.6666666666666673E-2</c:v>
                </c:pt>
                <c:pt idx="3282">
                  <c:v>1.6666666666666673E-2</c:v>
                </c:pt>
                <c:pt idx="3283">
                  <c:v>1.6666666666666673E-2</c:v>
                </c:pt>
                <c:pt idx="3284">
                  <c:v>1.6666666666666673E-2</c:v>
                </c:pt>
                <c:pt idx="3285">
                  <c:v>1.6666666666666673E-2</c:v>
                </c:pt>
                <c:pt idx="3286">
                  <c:v>1.6666666666666673E-2</c:v>
                </c:pt>
                <c:pt idx="3287">
                  <c:v>1.6666666666666673E-2</c:v>
                </c:pt>
                <c:pt idx="3288">
                  <c:v>1.6666666666666673E-2</c:v>
                </c:pt>
                <c:pt idx="3289">
                  <c:v>1.6666666666666673E-2</c:v>
                </c:pt>
                <c:pt idx="3290">
                  <c:v>1.6666666666666673E-2</c:v>
                </c:pt>
                <c:pt idx="3291">
                  <c:v>1.6666666666666673E-2</c:v>
                </c:pt>
                <c:pt idx="3292">
                  <c:v>1.6666666666666673E-2</c:v>
                </c:pt>
                <c:pt idx="3293">
                  <c:v>1.6666666666666673E-2</c:v>
                </c:pt>
                <c:pt idx="3294">
                  <c:v>1.6666666666666673E-2</c:v>
                </c:pt>
                <c:pt idx="3295">
                  <c:v>1.6666666666666673E-2</c:v>
                </c:pt>
                <c:pt idx="3296">
                  <c:v>1.6666666666666673E-2</c:v>
                </c:pt>
                <c:pt idx="3297">
                  <c:v>1.6666666666666673E-2</c:v>
                </c:pt>
                <c:pt idx="3298">
                  <c:v>1.6666666666666673E-2</c:v>
                </c:pt>
                <c:pt idx="3299">
                  <c:v>1.6666666666666673E-2</c:v>
                </c:pt>
                <c:pt idx="3300">
                  <c:v>1.6666666666666673E-2</c:v>
                </c:pt>
                <c:pt idx="3301">
                  <c:v>1.6666666666666673E-2</c:v>
                </c:pt>
                <c:pt idx="3302">
                  <c:v>1.6666666666666673E-2</c:v>
                </c:pt>
                <c:pt idx="3303">
                  <c:v>1.6666666666666673E-2</c:v>
                </c:pt>
                <c:pt idx="3304">
                  <c:v>1.6666666666666673E-2</c:v>
                </c:pt>
                <c:pt idx="3305">
                  <c:v>1.6666666666666673E-2</c:v>
                </c:pt>
                <c:pt idx="3306">
                  <c:v>1.6666666666666673E-2</c:v>
                </c:pt>
                <c:pt idx="3307">
                  <c:v>1.6666666666666673E-2</c:v>
                </c:pt>
                <c:pt idx="3308">
                  <c:v>1.6666666666666673E-2</c:v>
                </c:pt>
                <c:pt idx="3309">
                  <c:v>1.6666666666666673E-2</c:v>
                </c:pt>
                <c:pt idx="3310">
                  <c:v>1.6666666666666673E-2</c:v>
                </c:pt>
                <c:pt idx="3311">
                  <c:v>1.6666666666666673E-2</c:v>
                </c:pt>
                <c:pt idx="3312">
                  <c:v>1.6666666666666673E-2</c:v>
                </c:pt>
                <c:pt idx="3313">
                  <c:v>1.6666666666666673E-2</c:v>
                </c:pt>
                <c:pt idx="3314">
                  <c:v>1.6666666666666673E-2</c:v>
                </c:pt>
                <c:pt idx="3315">
                  <c:v>1.6666666666666673E-2</c:v>
                </c:pt>
                <c:pt idx="3316">
                  <c:v>1.6666666666666673E-2</c:v>
                </c:pt>
                <c:pt idx="3317">
                  <c:v>1.6666666666666673E-2</c:v>
                </c:pt>
                <c:pt idx="3318">
                  <c:v>1.6666666666666673E-2</c:v>
                </c:pt>
                <c:pt idx="3319">
                  <c:v>1.6666666666666673E-2</c:v>
                </c:pt>
                <c:pt idx="3320">
                  <c:v>1.6666666666666673E-2</c:v>
                </c:pt>
                <c:pt idx="3321">
                  <c:v>1.6666666666666673E-2</c:v>
                </c:pt>
                <c:pt idx="3322">
                  <c:v>1.6666666666666673E-2</c:v>
                </c:pt>
                <c:pt idx="3323">
                  <c:v>1.6666666666666673E-2</c:v>
                </c:pt>
                <c:pt idx="3324">
                  <c:v>1.6666666666666673E-2</c:v>
                </c:pt>
                <c:pt idx="3325">
                  <c:v>1.6666666666666673E-2</c:v>
                </c:pt>
                <c:pt idx="3326">
                  <c:v>1.6666666666666673E-2</c:v>
                </c:pt>
                <c:pt idx="3327">
                  <c:v>1.6666666666666673E-2</c:v>
                </c:pt>
                <c:pt idx="3328">
                  <c:v>1.6666666666666673E-2</c:v>
                </c:pt>
                <c:pt idx="3329">
                  <c:v>1.6666666666666673E-2</c:v>
                </c:pt>
                <c:pt idx="3330">
                  <c:v>1.6666666666666673E-2</c:v>
                </c:pt>
                <c:pt idx="3331">
                  <c:v>1.6666666666666673E-2</c:v>
                </c:pt>
                <c:pt idx="3332">
                  <c:v>1.6666666666666673E-2</c:v>
                </c:pt>
                <c:pt idx="3333">
                  <c:v>1.6666666666666673E-2</c:v>
                </c:pt>
                <c:pt idx="3334">
                  <c:v>1.6666666666666673E-2</c:v>
                </c:pt>
                <c:pt idx="3335">
                  <c:v>1.6666666666666673E-2</c:v>
                </c:pt>
                <c:pt idx="3336">
                  <c:v>1.6666666666666673E-2</c:v>
                </c:pt>
                <c:pt idx="3337">
                  <c:v>1.6666666666666673E-2</c:v>
                </c:pt>
                <c:pt idx="3338">
                  <c:v>1.6666666666666673E-2</c:v>
                </c:pt>
                <c:pt idx="3339">
                  <c:v>1.6666666666666673E-2</c:v>
                </c:pt>
                <c:pt idx="3340">
                  <c:v>1.6666666666666673E-2</c:v>
                </c:pt>
                <c:pt idx="3341">
                  <c:v>1.6666666666666673E-2</c:v>
                </c:pt>
                <c:pt idx="3342">
                  <c:v>1.6666666666666673E-2</c:v>
                </c:pt>
                <c:pt idx="3343">
                  <c:v>1.6666666666666673E-2</c:v>
                </c:pt>
                <c:pt idx="3344">
                  <c:v>1.6666666666666673E-2</c:v>
                </c:pt>
                <c:pt idx="3345">
                  <c:v>1.6666666666666673E-2</c:v>
                </c:pt>
                <c:pt idx="3346">
                  <c:v>1.6666666666666673E-2</c:v>
                </c:pt>
                <c:pt idx="3347">
                  <c:v>1.6666666666666673E-2</c:v>
                </c:pt>
                <c:pt idx="3348">
                  <c:v>1.6666666666666673E-2</c:v>
                </c:pt>
                <c:pt idx="3349">
                  <c:v>1.6666666666666673E-2</c:v>
                </c:pt>
                <c:pt idx="3350">
                  <c:v>1.6666666666666673E-2</c:v>
                </c:pt>
                <c:pt idx="3351">
                  <c:v>1.6666666666666673E-2</c:v>
                </c:pt>
                <c:pt idx="3352">
                  <c:v>1.6666666666666673E-2</c:v>
                </c:pt>
                <c:pt idx="3353">
                  <c:v>1.6666666666666673E-2</c:v>
                </c:pt>
                <c:pt idx="3354">
                  <c:v>1.6666666666666673E-2</c:v>
                </c:pt>
                <c:pt idx="3355">
                  <c:v>1.6666666666666673E-2</c:v>
                </c:pt>
                <c:pt idx="3356">
                  <c:v>1.6666666666666673E-2</c:v>
                </c:pt>
                <c:pt idx="3357">
                  <c:v>1.6666666666666673E-2</c:v>
                </c:pt>
                <c:pt idx="3358">
                  <c:v>1.6666666666666673E-2</c:v>
                </c:pt>
                <c:pt idx="3359">
                  <c:v>1.6666666666666673E-2</c:v>
                </c:pt>
                <c:pt idx="3360">
                  <c:v>1.6666666666666673E-2</c:v>
                </c:pt>
                <c:pt idx="3361">
                  <c:v>1.6666666666666673E-2</c:v>
                </c:pt>
                <c:pt idx="3362">
                  <c:v>1.6666666666666673E-2</c:v>
                </c:pt>
                <c:pt idx="3363">
                  <c:v>1.6666666666666673E-2</c:v>
                </c:pt>
                <c:pt idx="3364">
                  <c:v>1.6666666666666673E-2</c:v>
                </c:pt>
                <c:pt idx="3365">
                  <c:v>1.6666666666666673E-2</c:v>
                </c:pt>
                <c:pt idx="3366">
                  <c:v>1.6666666666666673E-2</c:v>
                </c:pt>
                <c:pt idx="3367">
                  <c:v>1.6666666666666673E-2</c:v>
                </c:pt>
                <c:pt idx="3368">
                  <c:v>1.6666666666666673E-2</c:v>
                </c:pt>
                <c:pt idx="3369">
                  <c:v>1.6666666666666673E-2</c:v>
                </c:pt>
                <c:pt idx="3370">
                  <c:v>1.6666666666666673E-2</c:v>
                </c:pt>
                <c:pt idx="3371">
                  <c:v>1.6666666666666673E-2</c:v>
                </c:pt>
                <c:pt idx="3372">
                  <c:v>1.6666666666666673E-2</c:v>
                </c:pt>
                <c:pt idx="3373">
                  <c:v>1.6666666666666673E-2</c:v>
                </c:pt>
                <c:pt idx="3374">
                  <c:v>1.6666666666666673E-2</c:v>
                </c:pt>
                <c:pt idx="3375">
                  <c:v>1.6666666666666673E-2</c:v>
                </c:pt>
                <c:pt idx="3376">
                  <c:v>1.6666666666666673E-2</c:v>
                </c:pt>
                <c:pt idx="3377">
                  <c:v>1.6666666666666673E-2</c:v>
                </c:pt>
                <c:pt idx="3378">
                  <c:v>1.6666666666666673E-2</c:v>
                </c:pt>
                <c:pt idx="3379">
                  <c:v>1.6666666666666673E-2</c:v>
                </c:pt>
                <c:pt idx="3380">
                  <c:v>1.6666666666666673E-2</c:v>
                </c:pt>
                <c:pt idx="3381">
                  <c:v>1.6666666666666673E-2</c:v>
                </c:pt>
                <c:pt idx="3382">
                  <c:v>1.6666666666666673E-2</c:v>
                </c:pt>
                <c:pt idx="3383">
                  <c:v>1.6666666666666673E-2</c:v>
                </c:pt>
                <c:pt idx="3384">
                  <c:v>1.6666666666666673E-2</c:v>
                </c:pt>
                <c:pt idx="3385">
                  <c:v>1.6666666666666673E-2</c:v>
                </c:pt>
                <c:pt idx="3386">
                  <c:v>1.6666666666666673E-2</c:v>
                </c:pt>
                <c:pt idx="3387">
                  <c:v>1.6666666666666673E-2</c:v>
                </c:pt>
                <c:pt idx="3388">
                  <c:v>1.6666666666666673E-2</c:v>
                </c:pt>
                <c:pt idx="3389">
                  <c:v>1.6666666666666673E-2</c:v>
                </c:pt>
                <c:pt idx="3390">
                  <c:v>1.6666666666666673E-2</c:v>
                </c:pt>
                <c:pt idx="3391">
                  <c:v>1.6666666666666673E-2</c:v>
                </c:pt>
                <c:pt idx="3392">
                  <c:v>1.6666666666666673E-2</c:v>
                </c:pt>
                <c:pt idx="3393">
                  <c:v>1.6666666666666673E-2</c:v>
                </c:pt>
                <c:pt idx="3394">
                  <c:v>1.6666666666666673E-2</c:v>
                </c:pt>
                <c:pt idx="3395">
                  <c:v>1.6666666666666673E-2</c:v>
                </c:pt>
                <c:pt idx="3396">
                  <c:v>1.6666666666666673E-2</c:v>
                </c:pt>
                <c:pt idx="3397">
                  <c:v>1.6666666666666673E-2</c:v>
                </c:pt>
                <c:pt idx="3398">
                  <c:v>1.6666666666666673E-2</c:v>
                </c:pt>
                <c:pt idx="3399">
                  <c:v>1.6666666666666673E-2</c:v>
                </c:pt>
                <c:pt idx="3400">
                  <c:v>1.6666666666666673E-2</c:v>
                </c:pt>
                <c:pt idx="3401">
                  <c:v>1.6666666666666673E-2</c:v>
                </c:pt>
                <c:pt idx="3402">
                  <c:v>1.6666666666666673E-2</c:v>
                </c:pt>
                <c:pt idx="3403">
                  <c:v>1.6666666666666673E-2</c:v>
                </c:pt>
                <c:pt idx="3404">
                  <c:v>1.6666666666666673E-2</c:v>
                </c:pt>
                <c:pt idx="3405">
                  <c:v>1.6666666666666673E-2</c:v>
                </c:pt>
                <c:pt idx="3406">
                  <c:v>1.6666666666666673E-2</c:v>
                </c:pt>
                <c:pt idx="3407">
                  <c:v>1.6666666666666673E-2</c:v>
                </c:pt>
                <c:pt idx="3408">
                  <c:v>1.6666666666666673E-2</c:v>
                </c:pt>
                <c:pt idx="3409">
                  <c:v>1.6666666666666673E-2</c:v>
                </c:pt>
                <c:pt idx="3410">
                  <c:v>1.6666666666666673E-2</c:v>
                </c:pt>
                <c:pt idx="3411">
                  <c:v>1.6666666666666673E-2</c:v>
                </c:pt>
                <c:pt idx="3412">
                  <c:v>1.6666666666666673E-2</c:v>
                </c:pt>
                <c:pt idx="3413">
                  <c:v>1.6666666666666673E-2</c:v>
                </c:pt>
                <c:pt idx="3414">
                  <c:v>1.6666666666666673E-2</c:v>
                </c:pt>
                <c:pt idx="3415">
                  <c:v>1.6666666666666673E-2</c:v>
                </c:pt>
                <c:pt idx="3416">
                  <c:v>1.6666666666666673E-2</c:v>
                </c:pt>
                <c:pt idx="3417">
                  <c:v>1.6666666666666673E-2</c:v>
                </c:pt>
                <c:pt idx="3418">
                  <c:v>1.6666666666666673E-2</c:v>
                </c:pt>
                <c:pt idx="3419">
                  <c:v>1.6666666666666673E-2</c:v>
                </c:pt>
                <c:pt idx="3420">
                  <c:v>1.6666666666666673E-2</c:v>
                </c:pt>
                <c:pt idx="3421">
                  <c:v>1.6666666666666673E-2</c:v>
                </c:pt>
                <c:pt idx="3422">
                  <c:v>1.6666666666666673E-2</c:v>
                </c:pt>
                <c:pt idx="3423">
                  <c:v>1.6666666666666673E-2</c:v>
                </c:pt>
                <c:pt idx="3424">
                  <c:v>1.6666666666666673E-2</c:v>
                </c:pt>
                <c:pt idx="3425">
                  <c:v>1.6666666666666673E-2</c:v>
                </c:pt>
                <c:pt idx="3426">
                  <c:v>1.6666666666666673E-2</c:v>
                </c:pt>
                <c:pt idx="3427">
                  <c:v>1.6666666666666673E-2</c:v>
                </c:pt>
                <c:pt idx="3428">
                  <c:v>1.6666666666666673E-2</c:v>
                </c:pt>
                <c:pt idx="3429">
                  <c:v>1.6666666666666673E-2</c:v>
                </c:pt>
                <c:pt idx="3430">
                  <c:v>1.6666666666666673E-2</c:v>
                </c:pt>
                <c:pt idx="3431">
                  <c:v>1.6666666666666673E-2</c:v>
                </c:pt>
                <c:pt idx="3432">
                  <c:v>1.6666666666666673E-2</c:v>
                </c:pt>
                <c:pt idx="3433">
                  <c:v>1.6666666666666673E-2</c:v>
                </c:pt>
                <c:pt idx="3434">
                  <c:v>1.6666666666666673E-2</c:v>
                </c:pt>
                <c:pt idx="3435">
                  <c:v>1.6666666666666673E-2</c:v>
                </c:pt>
                <c:pt idx="3436">
                  <c:v>1.6666666666666673E-2</c:v>
                </c:pt>
                <c:pt idx="3437">
                  <c:v>1.6666666666666673E-2</c:v>
                </c:pt>
                <c:pt idx="3438">
                  <c:v>1.6666666666666673E-2</c:v>
                </c:pt>
                <c:pt idx="3439">
                  <c:v>1.6666666666666673E-2</c:v>
                </c:pt>
                <c:pt idx="3440">
                  <c:v>1.6666666666666673E-2</c:v>
                </c:pt>
                <c:pt idx="3441">
                  <c:v>1.6666666666666673E-2</c:v>
                </c:pt>
                <c:pt idx="3442">
                  <c:v>1.6666666666666673E-2</c:v>
                </c:pt>
                <c:pt idx="3443">
                  <c:v>1.6666666666666673E-2</c:v>
                </c:pt>
                <c:pt idx="3444">
                  <c:v>1.6666666666666673E-2</c:v>
                </c:pt>
                <c:pt idx="3445">
                  <c:v>1.6666666666666673E-2</c:v>
                </c:pt>
                <c:pt idx="3446">
                  <c:v>1.6666666666666673E-2</c:v>
                </c:pt>
                <c:pt idx="3447">
                  <c:v>1.6666666666666673E-2</c:v>
                </c:pt>
                <c:pt idx="3448">
                  <c:v>1.6666666666666673E-2</c:v>
                </c:pt>
                <c:pt idx="3449">
                  <c:v>1.6666666666666673E-2</c:v>
                </c:pt>
                <c:pt idx="3450">
                  <c:v>1.6666666666666673E-2</c:v>
                </c:pt>
                <c:pt idx="3451">
                  <c:v>1.6666666666666673E-2</c:v>
                </c:pt>
                <c:pt idx="3452">
                  <c:v>1.6666666666666673E-2</c:v>
                </c:pt>
                <c:pt idx="3453">
                  <c:v>1.6666666666666673E-2</c:v>
                </c:pt>
                <c:pt idx="3454">
                  <c:v>1.6666666666666673E-2</c:v>
                </c:pt>
                <c:pt idx="3455">
                  <c:v>1.6666666666666673E-2</c:v>
                </c:pt>
                <c:pt idx="3456">
                  <c:v>1.6666666666666673E-2</c:v>
                </c:pt>
                <c:pt idx="3457">
                  <c:v>1.6666666666666673E-2</c:v>
                </c:pt>
                <c:pt idx="3458">
                  <c:v>1.6666666666666673E-2</c:v>
                </c:pt>
                <c:pt idx="3459">
                  <c:v>1.6666666666666673E-2</c:v>
                </c:pt>
                <c:pt idx="3460">
                  <c:v>1.6666666666666673E-2</c:v>
                </c:pt>
                <c:pt idx="3461">
                  <c:v>1.6666666666666673E-2</c:v>
                </c:pt>
                <c:pt idx="3462">
                  <c:v>1.6666666666666673E-2</c:v>
                </c:pt>
                <c:pt idx="3463">
                  <c:v>1.6666666666666673E-2</c:v>
                </c:pt>
                <c:pt idx="3464">
                  <c:v>1.6666666666666673E-2</c:v>
                </c:pt>
                <c:pt idx="3465">
                  <c:v>1.6666666666666673E-2</c:v>
                </c:pt>
                <c:pt idx="3466">
                  <c:v>1.6666666666666673E-2</c:v>
                </c:pt>
                <c:pt idx="3467">
                  <c:v>1.6666666666666673E-2</c:v>
                </c:pt>
                <c:pt idx="3468">
                  <c:v>0</c:v>
                </c:pt>
                <c:pt idx="3469">
                  <c:v>0</c:v>
                </c:pt>
                <c:pt idx="3470">
                  <c:v>0</c:v>
                </c:pt>
                <c:pt idx="3471">
                  <c:v>0</c:v>
                </c:pt>
                <c:pt idx="3472">
                  <c:v>0</c:v>
                </c:pt>
                <c:pt idx="3473">
                  <c:v>0</c:v>
                </c:pt>
                <c:pt idx="3474">
                  <c:v>0</c:v>
                </c:pt>
                <c:pt idx="3475">
                  <c:v>0</c:v>
                </c:pt>
                <c:pt idx="3476">
                  <c:v>0</c:v>
                </c:pt>
                <c:pt idx="3477">
                  <c:v>0</c:v>
                </c:pt>
                <c:pt idx="3478">
                  <c:v>0</c:v>
                </c:pt>
                <c:pt idx="3479">
                  <c:v>0</c:v>
                </c:pt>
                <c:pt idx="3480">
                  <c:v>0</c:v>
                </c:pt>
                <c:pt idx="3481">
                  <c:v>0</c:v>
                </c:pt>
                <c:pt idx="3482">
                  <c:v>0</c:v>
                </c:pt>
                <c:pt idx="3483">
                  <c:v>0</c:v>
                </c:pt>
                <c:pt idx="3484">
                  <c:v>0</c:v>
                </c:pt>
                <c:pt idx="3485">
                  <c:v>0</c:v>
                </c:pt>
                <c:pt idx="3486">
                  <c:v>0</c:v>
                </c:pt>
                <c:pt idx="3487">
                  <c:v>0</c:v>
                </c:pt>
                <c:pt idx="3488">
                  <c:v>0</c:v>
                </c:pt>
                <c:pt idx="3489">
                  <c:v>0</c:v>
                </c:pt>
                <c:pt idx="3490">
                  <c:v>0</c:v>
                </c:pt>
                <c:pt idx="3491">
                  <c:v>0</c:v>
                </c:pt>
                <c:pt idx="3492">
                  <c:v>0</c:v>
                </c:pt>
                <c:pt idx="3493">
                  <c:v>0</c:v>
                </c:pt>
                <c:pt idx="3494">
                  <c:v>0</c:v>
                </c:pt>
                <c:pt idx="3495">
                  <c:v>0</c:v>
                </c:pt>
                <c:pt idx="3496">
                  <c:v>0</c:v>
                </c:pt>
                <c:pt idx="3497">
                  <c:v>0</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0</c:v>
                </c:pt>
                <c:pt idx="3511">
                  <c:v>0</c:v>
                </c:pt>
                <c:pt idx="3512">
                  <c:v>0</c:v>
                </c:pt>
                <c:pt idx="3513">
                  <c:v>0</c:v>
                </c:pt>
                <c:pt idx="3514">
                  <c:v>0</c:v>
                </c:pt>
                <c:pt idx="3515">
                  <c:v>0</c:v>
                </c:pt>
                <c:pt idx="3516">
                  <c:v>0</c:v>
                </c:pt>
                <c:pt idx="3517">
                  <c:v>0</c:v>
                </c:pt>
                <c:pt idx="3518">
                  <c:v>0</c:v>
                </c:pt>
                <c:pt idx="3519">
                  <c:v>0</c:v>
                </c:pt>
                <c:pt idx="3520">
                  <c:v>0</c:v>
                </c:pt>
                <c:pt idx="3521">
                  <c:v>0</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c:v>
                </c:pt>
                <c:pt idx="3541">
                  <c:v>0</c:v>
                </c:pt>
                <c:pt idx="3542">
                  <c:v>0</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0</c:v>
                </c:pt>
                <c:pt idx="3587">
                  <c:v>0</c:v>
                </c:pt>
                <c:pt idx="3588">
                  <c:v>0</c:v>
                </c:pt>
                <c:pt idx="3589">
                  <c:v>0</c:v>
                </c:pt>
                <c:pt idx="3590">
                  <c:v>0</c:v>
                </c:pt>
                <c:pt idx="3591">
                  <c:v>0</c:v>
                </c:pt>
                <c:pt idx="3592">
                  <c:v>0</c:v>
                </c:pt>
                <c:pt idx="3593">
                  <c:v>0</c:v>
                </c:pt>
                <c:pt idx="3594">
                  <c:v>0</c:v>
                </c:pt>
                <c:pt idx="3595">
                  <c:v>0</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0</c:v>
                </c:pt>
                <c:pt idx="3645">
                  <c:v>0</c:v>
                </c:pt>
                <c:pt idx="3646">
                  <c:v>0</c:v>
                </c:pt>
                <c:pt idx="3647">
                  <c:v>0</c:v>
                </c:pt>
                <c:pt idx="3648">
                  <c:v>0</c:v>
                </c:pt>
                <c:pt idx="3649">
                  <c:v>0</c:v>
                </c:pt>
                <c:pt idx="3650">
                  <c:v>0</c:v>
                </c:pt>
                <c:pt idx="3651">
                  <c:v>0</c:v>
                </c:pt>
                <c:pt idx="3652">
                  <c:v>0</c:v>
                </c:pt>
                <c:pt idx="3653">
                  <c:v>0</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0</c:v>
                </c:pt>
                <c:pt idx="3671">
                  <c:v>0</c:v>
                </c:pt>
                <c:pt idx="3672">
                  <c:v>0</c:v>
                </c:pt>
                <c:pt idx="3673">
                  <c:v>0</c:v>
                </c:pt>
                <c:pt idx="3674">
                  <c:v>0</c:v>
                </c:pt>
                <c:pt idx="3675">
                  <c:v>0</c:v>
                </c:pt>
                <c:pt idx="3676">
                  <c:v>0</c:v>
                </c:pt>
                <c:pt idx="3677">
                  <c:v>0</c:v>
                </c:pt>
                <c:pt idx="3678">
                  <c:v>0</c:v>
                </c:pt>
                <c:pt idx="3679">
                  <c:v>0</c:v>
                </c:pt>
                <c:pt idx="3680">
                  <c:v>0</c:v>
                </c:pt>
                <c:pt idx="3681">
                  <c:v>0</c:v>
                </c:pt>
                <c:pt idx="3682">
                  <c:v>0</c:v>
                </c:pt>
                <c:pt idx="3683">
                  <c:v>0</c:v>
                </c:pt>
                <c:pt idx="3684">
                  <c:v>0</c:v>
                </c:pt>
                <c:pt idx="3685">
                  <c:v>0</c:v>
                </c:pt>
                <c:pt idx="3686">
                  <c:v>0</c:v>
                </c:pt>
                <c:pt idx="3687">
                  <c:v>0</c:v>
                </c:pt>
                <c:pt idx="3688">
                  <c:v>0</c:v>
                </c:pt>
                <c:pt idx="3689">
                  <c:v>0</c:v>
                </c:pt>
                <c:pt idx="3690">
                  <c:v>0</c:v>
                </c:pt>
                <c:pt idx="3691">
                  <c:v>0</c:v>
                </c:pt>
                <c:pt idx="3692">
                  <c:v>0</c:v>
                </c:pt>
                <c:pt idx="3693">
                  <c:v>0</c:v>
                </c:pt>
                <c:pt idx="3694">
                  <c:v>0</c:v>
                </c:pt>
                <c:pt idx="3695">
                  <c:v>0</c:v>
                </c:pt>
                <c:pt idx="3696">
                  <c:v>0</c:v>
                </c:pt>
                <c:pt idx="3697">
                  <c:v>0</c:v>
                </c:pt>
                <c:pt idx="3698">
                  <c:v>0</c:v>
                </c:pt>
                <c:pt idx="3699">
                  <c:v>0</c:v>
                </c:pt>
                <c:pt idx="3700">
                  <c:v>0</c:v>
                </c:pt>
                <c:pt idx="3701">
                  <c:v>0</c:v>
                </c:pt>
                <c:pt idx="3702">
                  <c:v>0</c:v>
                </c:pt>
                <c:pt idx="3703">
                  <c:v>0</c:v>
                </c:pt>
                <c:pt idx="3704">
                  <c:v>0</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0</c:v>
                </c:pt>
                <c:pt idx="3729">
                  <c:v>0</c:v>
                </c:pt>
                <c:pt idx="3730">
                  <c:v>0</c:v>
                </c:pt>
                <c:pt idx="3731">
                  <c:v>0</c:v>
                </c:pt>
                <c:pt idx="3732">
                  <c:v>0</c:v>
                </c:pt>
                <c:pt idx="3733">
                  <c:v>0</c:v>
                </c:pt>
                <c:pt idx="3734">
                  <c:v>0</c:v>
                </c:pt>
                <c:pt idx="3735">
                  <c:v>0</c:v>
                </c:pt>
                <c:pt idx="3736">
                  <c:v>0</c:v>
                </c:pt>
                <c:pt idx="3737">
                  <c:v>0</c:v>
                </c:pt>
                <c:pt idx="3738">
                  <c:v>0</c:v>
                </c:pt>
                <c:pt idx="3739">
                  <c:v>0</c:v>
                </c:pt>
                <c:pt idx="3740">
                  <c:v>0</c:v>
                </c:pt>
                <c:pt idx="3741">
                  <c:v>0</c:v>
                </c:pt>
                <c:pt idx="3742">
                  <c:v>0</c:v>
                </c:pt>
                <c:pt idx="3743">
                  <c:v>0</c:v>
                </c:pt>
                <c:pt idx="3744">
                  <c:v>0</c:v>
                </c:pt>
                <c:pt idx="3745">
                  <c:v>0</c:v>
                </c:pt>
                <c:pt idx="3746">
                  <c:v>0</c:v>
                </c:pt>
                <c:pt idx="3747">
                  <c:v>0</c:v>
                </c:pt>
                <c:pt idx="3748">
                  <c:v>0</c:v>
                </c:pt>
                <c:pt idx="3749">
                  <c:v>0</c:v>
                </c:pt>
                <c:pt idx="3750">
                  <c:v>0</c:v>
                </c:pt>
                <c:pt idx="3751">
                  <c:v>0</c:v>
                </c:pt>
                <c:pt idx="3752">
                  <c:v>0</c:v>
                </c:pt>
                <c:pt idx="3753">
                  <c:v>0</c:v>
                </c:pt>
                <c:pt idx="3754">
                  <c:v>0</c:v>
                </c:pt>
                <c:pt idx="3755">
                  <c:v>0</c:v>
                </c:pt>
                <c:pt idx="3756">
                  <c:v>0</c:v>
                </c:pt>
                <c:pt idx="3757">
                  <c:v>0</c:v>
                </c:pt>
                <c:pt idx="3758">
                  <c:v>0</c:v>
                </c:pt>
                <c:pt idx="3759">
                  <c:v>0</c:v>
                </c:pt>
                <c:pt idx="3760">
                  <c:v>0</c:v>
                </c:pt>
                <c:pt idx="3761">
                  <c:v>0</c:v>
                </c:pt>
                <c:pt idx="3762">
                  <c:v>0</c:v>
                </c:pt>
                <c:pt idx="3763">
                  <c:v>0</c:v>
                </c:pt>
                <c:pt idx="3764">
                  <c:v>0</c:v>
                </c:pt>
                <c:pt idx="3765">
                  <c:v>0</c:v>
                </c:pt>
                <c:pt idx="3766">
                  <c:v>0</c:v>
                </c:pt>
                <c:pt idx="3767">
                  <c:v>0</c:v>
                </c:pt>
                <c:pt idx="3768">
                  <c:v>0</c:v>
                </c:pt>
                <c:pt idx="3769">
                  <c:v>0</c:v>
                </c:pt>
                <c:pt idx="3770">
                  <c:v>0</c:v>
                </c:pt>
                <c:pt idx="3771">
                  <c:v>0</c:v>
                </c:pt>
                <c:pt idx="3772">
                  <c:v>0</c:v>
                </c:pt>
                <c:pt idx="3773">
                  <c:v>0</c:v>
                </c:pt>
                <c:pt idx="3774">
                  <c:v>0</c:v>
                </c:pt>
                <c:pt idx="3775">
                  <c:v>0</c:v>
                </c:pt>
                <c:pt idx="3776">
                  <c:v>0</c:v>
                </c:pt>
                <c:pt idx="3777">
                  <c:v>0</c:v>
                </c:pt>
                <c:pt idx="3778">
                  <c:v>0</c:v>
                </c:pt>
                <c:pt idx="3779">
                  <c:v>0</c:v>
                </c:pt>
                <c:pt idx="3780">
                  <c:v>0</c:v>
                </c:pt>
                <c:pt idx="3781">
                  <c:v>0</c:v>
                </c:pt>
                <c:pt idx="3782">
                  <c:v>0</c:v>
                </c:pt>
                <c:pt idx="3783">
                  <c:v>0</c:v>
                </c:pt>
                <c:pt idx="3784">
                  <c:v>0</c:v>
                </c:pt>
                <c:pt idx="3785">
                  <c:v>0</c:v>
                </c:pt>
                <c:pt idx="3786">
                  <c:v>0</c:v>
                </c:pt>
                <c:pt idx="3787">
                  <c:v>0</c:v>
                </c:pt>
                <c:pt idx="3788">
                  <c:v>0</c:v>
                </c:pt>
                <c:pt idx="3789">
                  <c:v>0</c:v>
                </c:pt>
                <c:pt idx="3790">
                  <c:v>0</c:v>
                </c:pt>
                <c:pt idx="3791">
                  <c:v>0</c:v>
                </c:pt>
                <c:pt idx="3792">
                  <c:v>0</c:v>
                </c:pt>
                <c:pt idx="3793">
                  <c:v>0</c:v>
                </c:pt>
                <c:pt idx="3794">
                  <c:v>0</c:v>
                </c:pt>
                <c:pt idx="3795">
                  <c:v>0</c:v>
                </c:pt>
                <c:pt idx="3796">
                  <c:v>0</c:v>
                </c:pt>
                <c:pt idx="3797">
                  <c:v>0</c:v>
                </c:pt>
                <c:pt idx="3798">
                  <c:v>0</c:v>
                </c:pt>
                <c:pt idx="3799">
                  <c:v>0</c:v>
                </c:pt>
                <c:pt idx="3800">
                  <c:v>0</c:v>
                </c:pt>
                <c:pt idx="3801">
                  <c:v>0</c:v>
                </c:pt>
                <c:pt idx="3802">
                  <c:v>0</c:v>
                </c:pt>
                <c:pt idx="3803">
                  <c:v>0</c:v>
                </c:pt>
                <c:pt idx="3804">
                  <c:v>0</c:v>
                </c:pt>
                <c:pt idx="3805">
                  <c:v>0</c:v>
                </c:pt>
                <c:pt idx="3806">
                  <c:v>0</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0</c:v>
                </c:pt>
                <c:pt idx="3820">
                  <c:v>0</c:v>
                </c:pt>
                <c:pt idx="3821">
                  <c:v>0</c:v>
                </c:pt>
                <c:pt idx="3822">
                  <c:v>0</c:v>
                </c:pt>
                <c:pt idx="3823">
                  <c:v>0</c:v>
                </c:pt>
                <c:pt idx="3824">
                  <c:v>0</c:v>
                </c:pt>
                <c:pt idx="3825">
                  <c:v>0</c:v>
                </c:pt>
                <c:pt idx="3826">
                  <c:v>0</c:v>
                </c:pt>
                <c:pt idx="3827">
                  <c:v>0</c:v>
                </c:pt>
                <c:pt idx="3828">
                  <c:v>0</c:v>
                </c:pt>
                <c:pt idx="3829">
                  <c:v>0</c:v>
                </c:pt>
                <c:pt idx="3830">
                  <c:v>0</c:v>
                </c:pt>
                <c:pt idx="3831">
                  <c:v>0</c:v>
                </c:pt>
                <c:pt idx="3832">
                  <c:v>0</c:v>
                </c:pt>
                <c:pt idx="3833">
                  <c:v>0</c:v>
                </c:pt>
                <c:pt idx="3834">
                  <c:v>0</c:v>
                </c:pt>
                <c:pt idx="3835">
                  <c:v>0</c:v>
                </c:pt>
                <c:pt idx="3836">
                  <c:v>0</c:v>
                </c:pt>
                <c:pt idx="3837">
                  <c:v>0</c:v>
                </c:pt>
                <c:pt idx="3838">
                  <c:v>0</c:v>
                </c:pt>
                <c:pt idx="3839">
                  <c:v>0</c:v>
                </c:pt>
                <c:pt idx="3840">
                  <c:v>0</c:v>
                </c:pt>
                <c:pt idx="3841">
                  <c:v>0</c:v>
                </c:pt>
                <c:pt idx="3842">
                  <c:v>0</c:v>
                </c:pt>
                <c:pt idx="3843">
                  <c:v>0</c:v>
                </c:pt>
                <c:pt idx="3844">
                  <c:v>0</c:v>
                </c:pt>
                <c:pt idx="3845">
                  <c:v>0</c:v>
                </c:pt>
                <c:pt idx="3846">
                  <c:v>0</c:v>
                </c:pt>
                <c:pt idx="3847">
                  <c:v>0</c:v>
                </c:pt>
                <c:pt idx="3848">
                  <c:v>0</c:v>
                </c:pt>
                <c:pt idx="3849">
                  <c:v>0</c:v>
                </c:pt>
                <c:pt idx="3850">
                  <c:v>0</c:v>
                </c:pt>
                <c:pt idx="3851">
                  <c:v>0</c:v>
                </c:pt>
                <c:pt idx="3852">
                  <c:v>0</c:v>
                </c:pt>
                <c:pt idx="3853">
                  <c:v>0</c:v>
                </c:pt>
                <c:pt idx="3854">
                  <c:v>0</c:v>
                </c:pt>
                <c:pt idx="3855">
                  <c:v>0</c:v>
                </c:pt>
                <c:pt idx="3856">
                  <c:v>0</c:v>
                </c:pt>
                <c:pt idx="3857">
                  <c:v>0</c:v>
                </c:pt>
                <c:pt idx="3858">
                  <c:v>0</c:v>
                </c:pt>
                <c:pt idx="3859">
                  <c:v>0</c:v>
                </c:pt>
                <c:pt idx="3860">
                  <c:v>0</c:v>
                </c:pt>
                <c:pt idx="3861">
                  <c:v>0</c:v>
                </c:pt>
                <c:pt idx="3862">
                  <c:v>0</c:v>
                </c:pt>
                <c:pt idx="3863">
                  <c:v>0</c:v>
                </c:pt>
                <c:pt idx="3864">
                  <c:v>0</c:v>
                </c:pt>
                <c:pt idx="3865">
                  <c:v>0</c:v>
                </c:pt>
                <c:pt idx="3866">
                  <c:v>0</c:v>
                </c:pt>
                <c:pt idx="3867">
                  <c:v>0</c:v>
                </c:pt>
                <c:pt idx="3868">
                  <c:v>0</c:v>
                </c:pt>
                <c:pt idx="3869">
                  <c:v>0</c:v>
                </c:pt>
                <c:pt idx="3870">
                  <c:v>0</c:v>
                </c:pt>
                <c:pt idx="3871">
                  <c:v>0</c:v>
                </c:pt>
                <c:pt idx="3872">
                  <c:v>0</c:v>
                </c:pt>
                <c:pt idx="3873">
                  <c:v>0</c:v>
                </c:pt>
                <c:pt idx="3874">
                  <c:v>0</c:v>
                </c:pt>
                <c:pt idx="3875">
                  <c:v>0</c:v>
                </c:pt>
                <c:pt idx="3876">
                  <c:v>0</c:v>
                </c:pt>
                <c:pt idx="3877">
                  <c:v>0</c:v>
                </c:pt>
                <c:pt idx="3878">
                  <c:v>0</c:v>
                </c:pt>
                <c:pt idx="3879">
                  <c:v>0</c:v>
                </c:pt>
                <c:pt idx="3880">
                  <c:v>0</c:v>
                </c:pt>
                <c:pt idx="3881">
                  <c:v>0</c:v>
                </c:pt>
                <c:pt idx="3882">
                  <c:v>0</c:v>
                </c:pt>
                <c:pt idx="3883">
                  <c:v>0</c:v>
                </c:pt>
                <c:pt idx="3884">
                  <c:v>0</c:v>
                </c:pt>
                <c:pt idx="3885">
                  <c:v>0</c:v>
                </c:pt>
                <c:pt idx="3886">
                  <c:v>0</c:v>
                </c:pt>
                <c:pt idx="3887">
                  <c:v>0</c:v>
                </c:pt>
                <c:pt idx="3888">
                  <c:v>0</c:v>
                </c:pt>
                <c:pt idx="3889">
                  <c:v>0</c:v>
                </c:pt>
                <c:pt idx="3890">
                  <c:v>0</c:v>
                </c:pt>
                <c:pt idx="3891">
                  <c:v>0</c:v>
                </c:pt>
                <c:pt idx="3892">
                  <c:v>0</c:v>
                </c:pt>
                <c:pt idx="3893">
                  <c:v>0</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c:v>
                </c:pt>
                <c:pt idx="4120">
                  <c:v>0</c:v>
                </c:pt>
                <c:pt idx="4121">
                  <c:v>0</c:v>
                </c:pt>
                <c:pt idx="4122">
                  <c:v>0</c:v>
                </c:pt>
                <c:pt idx="4123">
                  <c:v>0</c:v>
                </c:pt>
                <c:pt idx="4124">
                  <c:v>0</c:v>
                </c:pt>
                <c:pt idx="4125">
                  <c:v>0</c:v>
                </c:pt>
                <c:pt idx="4126">
                  <c:v>0</c:v>
                </c:pt>
                <c:pt idx="4127">
                  <c:v>0</c:v>
                </c:pt>
                <c:pt idx="4128">
                  <c:v>0</c:v>
                </c:pt>
                <c:pt idx="4129">
                  <c:v>0</c:v>
                </c:pt>
                <c:pt idx="4130">
                  <c:v>0</c:v>
                </c:pt>
                <c:pt idx="4131">
                  <c:v>0</c:v>
                </c:pt>
                <c:pt idx="4132">
                  <c:v>0</c:v>
                </c:pt>
                <c:pt idx="4133">
                  <c:v>0</c:v>
                </c:pt>
                <c:pt idx="4134">
                  <c:v>0</c:v>
                </c:pt>
                <c:pt idx="4135">
                  <c:v>0</c:v>
                </c:pt>
                <c:pt idx="4136">
                  <c:v>0</c:v>
                </c:pt>
                <c:pt idx="4137">
                  <c:v>0</c:v>
                </c:pt>
                <c:pt idx="4138">
                  <c:v>0</c:v>
                </c:pt>
                <c:pt idx="4139">
                  <c:v>0</c:v>
                </c:pt>
                <c:pt idx="4140">
                  <c:v>0</c:v>
                </c:pt>
                <c:pt idx="4141">
                  <c:v>0</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0</c:v>
                </c:pt>
                <c:pt idx="4157">
                  <c:v>0</c:v>
                </c:pt>
                <c:pt idx="4158">
                  <c:v>0</c:v>
                </c:pt>
                <c:pt idx="4159">
                  <c:v>0</c:v>
                </c:pt>
                <c:pt idx="4160">
                  <c:v>0</c:v>
                </c:pt>
                <c:pt idx="4161">
                  <c:v>0</c:v>
                </c:pt>
                <c:pt idx="4162">
                  <c:v>0</c:v>
                </c:pt>
                <c:pt idx="4163">
                  <c:v>0</c:v>
                </c:pt>
                <c:pt idx="4164">
                  <c:v>0</c:v>
                </c:pt>
                <c:pt idx="4165">
                  <c:v>0</c:v>
                </c:pt>
                <c:pt idx="4166">
                  <c:v>0</c:v>
                </c:pt>
                <c:pt idx="4167">
                  <c:v>0</c:v>
                </c:pt>
                <c:pt idx="4168">
                  <c:v>0</c:v>
                </c:pt>
                <c:pt idx="4169">
                  <c:v>0</c:v>
                </c:pt>
                <c:pt idx="4170">
                  <c:v>0</c:v>
                </c:pt>
                <c:pt idx="4171">
                  <c:v>0</c:v>
                </c:pt>
                <c:pt idx="4172">
                  <c:v>0</c:v>
                </c:pt>
                <c:pt idx="4173">
                  <c:v>0</c:v>
                </c:pt>
                <c:pt idx="4174">
                  <c:v>0</c:v>
                </c:pt>
                <c:pt idx="4175">
                  <c:v>0</c:v>
                </c:pt>
                <c:pt idx="4176">
                  <c:v>0</c:v>
                </c:pt>
                <c:pt idx="4177">
                  <c:v>0</c:v>
                </c:pt>
                <c:pt idx="4178">
                  <c:v>0</c:v>
                </c:pt>
                <c:pt idx="4179">
                  <c:v>0</c:v>
                </c:pt>
                <c:pt idx="4180">
                  <c:v>0</c:v>
                </c:pt>
                <c:pt idx="4181">
                  <c:v>0</c:v>
                </c:pt>
                <c:pt idx="4182">
                  <c:v>0</c:v>
                </c:pt>
                <c:pt idx="4183">
                  <c:v>0</c:v>
                </c:pt>
                <c:pt idx="4184">
                  <c:v>0</c:v>
                </c:pt>
                <c:pt idx="4185">
                  <c:v>0</c:v>
                </c:pt>
                <c:pt idx="4186">
                  <c:v>0</c:v>
                </c:pt>
                <c:pt idx="4187">
                  <c:v>0</c:v>
                </c:pt>
                <c:pt idx="4188">
                  <c:v>0</c:v>
                </c:pt>
                <c:pt idx="4189">
                  <c:v>0</c:v>
                </c:pt>
                <c:pt idx="4190">
                  <c:v>0</c:v>
                </c:pt>
                <c:pt idx="4191">
                  <c:v>0</c:v>
                </c:pt>
                <c:pt idx="4192">
                  <c:v>0</c:v>
                </c:pt>
                <c:pt idx="4193">
                  <c:v>0</c:v>
                </c:pt>
                <c:pt idx="4194">
                  <c:v>0</c:v>
                </c:pt>
                <c:pt idx="4195">
                  <c:v>0</c:v>
                </c:pt>
                <c:pt idx="4196">
                  <c:v>0</c:v>
                </c:pt>
                <c:pt idx="4197">
                  <c:v>0</c:v>
                </c:pt>
                <c:pt idx="4198">
                  <c:v>0</c:v>
                </c:pt>
                <c:pt idx="4199">
                  <c:v>0</c:v>
                </c:pt>
                <c:pt idx="4200">
                  <c:v>0</c:v>
                </c:pt>
                <c:pt idx="4201">
                  <c:v>0</c:v>
                </c:pt>
                <c:pt idx="4202">
                  <c:v>0</c:v>
                </c:pt>
                <c:pt idx="4203">
                  <c:v>0</c:v>
                </c:pt>
                <c:pt idx="4204">
                  <c:v>0</c:v>
                </c:pt>
                <c:pt idx="4205">
                  <c:v>0</c:v>
                </c:pt>
                <c:pt idx="4206">
                  <c:v>0</c:v>
                </c:pt>
                <c:pt idx="4207">
                  <c:v>0</c:v>
                </c:pt>
                <c:pt idx="4208">
                  <c:v>0</c:v>
                </c:pt>
                <c:pt idx="4209">
                  <c:v>0</c:v>
                </c:pt>
                <c:pt idx="4210">
                  <c:v>0</c:v>
                </c:pt>
                <c:pt idx="4211">
                  <c:v>0</c:v>
                </c:pt>
                <c:pt idx="4212">
                  <c:v>0</c:v>
                </c:pt>
                <c:pt idx="4213">
                  <c:v>0</c:v>
                </c:pt>
                <c:pt idx="4214">
                  <c:v>0</c:v>
                </c:pt>
                <c:pt idx="4215">
                  <c:v>0</c:v>
                </c:pt>
                <c:pt idx="4216">
                  <c:v>0</c:v>
                </c:pt>
                <c:pt idx="4217">
                  <c:v>0</c:v>
                </c:pt>
                <c:pt idx="4218">
                  <c:v>0</c:v>
                </c:pt>
                <c:pt idx="4219">
                  <c:v>0</c:v>
                </c:pt>
                <c:pt idx="4220">
                  <c:v>0</c:v>
                </c:pt>
                <c:pt idx="4221">
                  <c:v>0</c:v>
                </c:pt>
                <c:pt idx="4222">
                  <c:v>0</c:v>
                </c:pt>
                <c:pt idx="4223">
                  <c:v>0</c:v>
                </c:pt>
                <c:pt idx="4224">
                  <c:v>0</c:v>
                </c:pt>
                <c:pt idx="4225">
                  <c:v>0</c:v>
                </c:pt>
                <c:pt idx="4226">
                  <c:v>0</c:v>
                </c:pt>
                <c:pt idx="4227">
                  <c:v>0</c:v>
                </c:pt>
                <c:pt idx="4228">
                  <c:v>0</c:v>
                </c:pt>
                <c:pt idx="4229">
                  <c:v>0</c:v>
                </c:pt>
                <c:pt idx="4230">
                  <c:v>0</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c:v>
                </c:pt>
                <c:pt idx="4312">
                  <c:v>0</c:v>
                </c:pt>
                <c:pt idx="4313">
                  <c:v>0</c:v>
                </c:pt>
                <c:pt idx="4314">
                  <c:v>0</c:v>
                </c:pt>
                <c:pt idx="4315">
                  <c:v>0</c:v>
                </c:pt>
                <c:pt idx="4316">
                  <c:v>0</c:v>
                </c:pt>
                <c:pt idx="4317">
                  <c:v>0</c:v>
                </c:pt>
                <c:pt idx="4318">
                  <c:v>0</c:v>
                </c:pt>
                <c:pt idx="4319">
                  <c:v>0</c:v>
                </c:pt>
                <c:pt idx="4320">
                  <c:v>0</c:v>
                </c:pt>
                <c:pt idx="4321">
                  <c:v>0</c:v>
                </c:pt>
                <c:pt idx="4322">
                  <c:v>0</c:v>
                </c:pt>
                <c:pt idx="4323">
                  <c:v>0</c:v>
                </c:pt>
                <c:pt idx="4324">
                  <c:v>0</c:v>
                </c:pt>
                <c:pt idx="4325">
                  <c:v>0</c:v>
                </c:pt>
                <c:pt idx="4326">
                  <c:v>0</c:v>
                </c:pt>
                <c:pt idx="4327">
                  <c:v>0</c:v>
                </c:pt>
                <c:pt idx="4328">
                  <c:v>0</c:v>
                </c:pt>
                <c:pt idx="4329">
                  <c:v>0</c:v>
                </c:pt>
                <c:pt idx="4330">
                  <c:v>0</c:v>
                </c:pt>
                <c:pt idx="4331">
                  <c:v>0</c:v>
                </c:pt>
                <c:pt idx="4332">
                  <c:v>0</c:v>
                </c:pt>
                <c:pt idx="4333">
                  <c:v>0</c:v>
                </c:pt>
                <c:pt idx="4334">
                  <c:v>0</c:v>
                </c:pt>
                <c:pt idx="4335">
                  <c:v>0</c:v>
                </c:pt>
                <c:pt idx="4336">
                  <c:v>0</c:v>
                </c:pt>
                <c:pt idx="4337">
                  <c:v>0</c:v>
                </c:pt>
                <c:pt idx="4338">
                  <c:v>0</c:v>
                </c:pt>
                <c:pt idx="4339">
                  <c:v>0</c:v>
                </c:pt>
                <c:pt idx="4340">
                  <c:v>0</c:v>
                </c:pt>
                <c:pt idx="4341">
                  <c:v>0</c:v>
                </c:pt>
                <c:pt idx="4342">
                  <c:v>0</c:v>
                </c:pt>
                <c:pt idx="4343">
                  <c:v>0</c:v>
                </c:pt>
                <c:pt idx="4344">
                  <c:v>0</c:v>
                </c:pt>
                <c:pt idx="4345">
                  <c:v>0</c:v>
                </c:pt>
                <c:pt idx="4346">
                  <c:v>0</c:v>
                </c:pt>
                <c:pt idx="4347">
                  <c:v>0</c:v>
                </c:pt>
                <c:pt idx="4348">
                  <c:v>0</c:v>
                </c:pt>
                <c:pt idx="4349">
                  <c:v>0</c:v>
                </c:pt>
                <c:pt idx="4350">
                  <c:v>0</c:v>
                </c:pt>
                <c:pt idx="4351">
                  <c:v>0</c:v>
                </c:pt>
                <c:pt idx="4352">
                  <c:v>0</c:v>
                </c:pt>
                <c:pt idx="4353">
                  <c:v>0</c:v>
                </c:pt>
                <c:pt idx="4354">
                  <c:v>0</c:v>
                </c:pt>
                <c:pt idx="4355">
                  <c:v>0</c:v>
                </c:pt>
                <c:pt idx="4356">
                  <c:v>0</c:v>
                </c:pt>
                <c:pt idx="4357">
                  <c:v>0</c:v>
                </c:pt>
                <c:pt idx="4358">
                  <c:v>0</c:v>
                </c:pt>
                <c:pt idx="4359">
                  <c:v>0</c:v>
                </c:pt>
                <c:pt idx="4360">
                  <c:v>0</c:v>
                </c:pt>
                <c:pt idx="4361">
                  <c:v>0</c:v>
                </c:pt>
                <c:pt idx="4362">
                  <c:v>0</c:v>
                </c:pt>
                <c:pt idx="4363">
                  <c:v>0</c:v>
                </c:pt>
                <c:pt idx="4364">
                  <c:v>0</c:v>
                </c:pt>
                <c:pt idx="4365">
                  <c:v>0</c:v>
                </c:pt>
                <c:pt idx="4366">
                  <c:v>0</c:v>
                </c:pt>
                <c:pt idx="4367">
                  <c:v>0</c:v>
                </c:pt>
                <c:pt idx="4368">
                  <c:v>0</c:v>
                </c:pt>
                <c:pt idx="4369">
                  <c:v>0</c:v>
                </c:pt>
                <c:pt idx="4370">
                  <c:v>0</c:v>
                </c:pt>
                <c:pt idx="4371">
                  <c:v>0</c:v>
                </c:pt>
                <c:pt idx="4372">
                  <c:v>0</c:v>
                </c:pt>
                <c:pt idx="4373">
                  <c:v>0</c:v>
                </c:pt>
                <c:pt idx="4374">
                  <c:v>0</c:v>
                </c:pt>
                <c:pt idx="4375">
                  <c:v>0</c:v>
                </c:pt>
                <c:pt idx="4376">
                  <c:v>0</c:v>
                </c:pt>
                <c:pt idx="4377">
                  <c:v>0</c:v>
                </c:pt>
                <c:pt idx="4378">
                  <c:v>0</c:v>
                </c:pt>
                <c:pt idx="4379">
                  <c:v>0</c:v>
                </c:pt>
                <c:pt idx="4380">
                  <c:v>0</c:v>
                </c:pt>
                <c:pt idx="4381">
                  <c:v>0</c:v>
                </c:pt>
                <c:pt idx="4382">
                  <c:v>0</c:v>
                </c:pt>
                <c:pt idx="4383">
                  <c:v>0</c:v>
                </c:pt>
                <c:pt idx="4384">
                  <c:v>0</c:v>
                </c:pt>
                <c:pt idx="4385">
                  <c:v>0</c:v>
                </c:pt>
                <c:pt idx="4386">
                  <c:v>0</c:v>
                </c:pt>
                <c:pt idx="4387">
                  <c:v>0</c:v>
                </c:pt>
                <c:pt idx="4388">
                  <c:v>0</c:v>
                </c:pt>
                <c:pt idx="4389">
                  <c:v>0</c:v>
                </c:pt>
                <c:pt idx="4390">
                  <c:v>0</c:v>
                </c:pt>
                <c:pt idx="4391">
                  <c:v>0</c:v>
                </c:pt>
                <c:pt idx="4392">
                  <c:v>0</c:v>
                </c:pt>
                <c:pt idx="4393">
                  <c:v>0</c:v>
                </c:pt>
                <c:pt idx="4394">
                  <c:v>0</c:v>
                </c:pt>
                <c:pt idx="4395">
                  <c:v>0</c:v>
                </c:pt>
                <c:pt idx="4396">
                  <c:v>0</c:v>
                </c:pt>
                <c:pt idx="4397">
                  <c:v>0</c:v>
                </c:pt>
                <c:pt idx="4398">
                  <c:v>0</c:v>
                </c:pt>
                <c:pt idx="4399">
                  <c:v>0</c:v>
                </c:pt>
                <c:pt idx="4400">
                  <c:v>0</c:v>
                </c:pt>
                <c:pt idx="4401">
                  <c:v>0</c:v>
                </c:pt>
                <c:pt idx="4402">
                  <c:v>0</c:v>
                </c:pt>
                <c:pt idx="4403">
                  <c:v>0</c:v>
                </c:pt>
                <c:pt idx="4404">
                  <c:v>0</c:v>
                </c:pt>
                <c:pt idx="4405">
                  <c:v>0</c:v>
                </c:pt>
                <c:pt idx="4406">
                  <c:v>0</c:v>
                </c:pt>
                <c:pt idx="4407">
                  <c:v>0</c:v>
                </c:pt>
                <c:pt idx="4408">
                  <c:v>0</c:v>
                </c:pt>
                <c:pt idx="4409">
                  <c:v>0</c:v>
                </c:pt>
                <c:pt idx="4410">
                  <c:v>0</c:v>
                </c:pt>
                <c:pt idx="4411">
                  <c:v>0</c:v>
                </c:pt>
                <c:pt idx="4412">
                  <c:v>0</c:v>
                </c:pt>
                <c:pt idx="4413">
                  <c:v>0</c:v>
                </c:pt>
                <c:pt idx="4414">
                  <c:v>0</c:v>
                </c:pt>
                <c:pt idx="4415">
                  <c:v>0</c:v>
                </c:pt>
                <c:pt idx="4416">
                  <c:v>0</c:v>
                </c:pt>
                <c:pt idx="4417">
                  <c:v>0</c:v>
                </c:pt>
                <c:pt idx="4418">
                  <c:v>0</c:v>
                </c:pt>
                <c:pt idx="4419">
                  <c:v>0</c:v>
                </c:pt>
                <c:pt idx="4420">
                  <c:v>0</c:v>
                </c:pt>
                <c:pt idx="4421">
                  <c:v>0</c:v>
                </c:pt>
                <c:pt idx="4422">
                  <c:v>0</c:v>
                </c:pt>
                <c:pt idx="4423">
                  <c:v>0</c:v>
                </c:pt>
                <c:pt idx="4424">
                  <c:v>0</c:v>
                </c:pt>
                <c:pt idx="4425">
                  <c:v>0</c:v>
                </c:pt>
                <c:pt idx="4426">
                  <c:v>0</c:v>
                </c:pt>
                <c:pt idx="4427">
                  <c:v>0</c:v>
                </c:pt>
                <c:pt idx="4428">
                  <c:v>0</c:v>
                </c:pt>
                <c:pt idx="4429">
                  <c:v>0</c:v>
                </c:pt>
                <c:pt idx="4430">
                  <c:v>0</c:v>
                </c:pt>
                <c:pt idx="4431">
                  <c:v>0</c:v>
                </c:pt>
                <c:pt idx="4432">
                  <c:v>0</c:v>
                </c:pt>
                <c:pt idx="4433">
                  <c:v>0</c:v>
                </c:pt>
                <c:pt idx="4434">
                  <c:v>0</c:v>
                </c:pt>
                <c:pt idx="4435">
                  <c:v>0</c:v>
                </c:pt>
                <c:pt idx="4436">
                  <c:v>0</c:v>
                </c:pt>
                <c:pt idx="4437">
                  <c:v>0</c:v>
                </c:pt>
                <c:pt idx="4438">
                  <c:v>0</c:v>
                </c:pt>
                <c:pt idx="4439">
                  <c:v>0</c:v>
                </c:pt>
                <c:pt idx="4440">
                  <c:v>0</c:v>
                </c:pt>
                <c:pt idx="4441">
                  <c:v>0</c:v>
                </c:pt>
                <c:pt idx="4442">
                  <c:v>0</c:v>
                </c:pt>
                <c:pt idx="4443">
                  <c:v>0</c:v>
                </c:pt>
                <c:pt idx="4444">
                  <c:v>0</c:v>
                </c:pt>
                <c:pt idx="4445">
                  <c:v>0</c:v>
                </c:pt>
                <c:pt idx="4446">
                  <c:v>0</c:v>
                </c:pt>
                <c:pt idx="4447">
                  <c:v>0</c:v>
                </c:pt>
                <c:pt idx="4448">
                  <c:v>0</c:v>
                </c:pt>
                <c:pt idx="4449">
                  <c:v>0</c:v>
                </c:pt>
                <c:pt idx="4450">
                  <c:v>0</c:v>
                </c:pt>
                <c:pt idx="4451">
                  <c:v>0</c:v>
                </c:pt>
                <c:pt idx="4452">
                  <c:v>0</c:v>
                </c:pt>
                <c:pt idx="4453">
                  <c:v>0</c:v>
                </c:pt>
                <c:pt idx="4454">
                  <c:v>0</c:v>
                </c:pt>
                <c:pt idx="4455">
                  <c:v>0</c:v>
                </c:pt>
                <c:pt idx="4456">
                  <c:v>0</c:v>
                </c:pt>
                <c:pt idx="4457">
                  <c:v>0</c:v>
                </c:pt>
                <c:pt idx="4458">
                  <c:v>0</c:v>
                </c:pt>
                <c:pt idx="4459">
                  <c:v>0</c:v>
                </c:pt>
                <c:pt idx="4460">
                  <c:v>0</c:v>
                </c:pt>
                <c:pt idx="4461">
                  <c:v>0</c:v>
                </c:pt>
                <c:pt idx="4462">
                  <c:v>0</c:v>
                </c:pt>
                <c:pt idx="4463">
                  <c:v>0</c:v>
                </c:pt>
                <c:pt idx="4464">
                  <c:v>0</c:v>
                </c:pt>
                <c:pt idx="4465">
                  <c:v>0</c:v>
                </c:pt>
                <c:pt idx="4466">
                  <c:v>0</c:v>
                </c:pt>
                <c:pt idx="4467">
                  <c:v>0</c:v>
                </c:pt>
                <c:pt idx="4468">
                  <c:v>0</c:v>
                </c:pt>
                <c:pt idx="4469">
                  <c:v>0</c:v>
                </c:pt>
                <c:pt idx="4470">
                  <c:v>0</c:v>
                </c:pt>
                <c:pt idx="4471">
                  <c:v>0</c:v>
                </c:pt>
                <c:pt idx="4472">
                  <c:v>0</c:v>
                </c:pt>
                <c:pt idx="4473">
                  <c:v>0</c:v>
                </c:pt>
                <c:pt idx="4474">
                  <c:v>0</c:v>
                </c:pt>
                <c:pt idx="4475">
                  <c:v>0</c:v>
                </c:pt>
                <c:pt idx="4476">
                  <c:v>0</c:v>
                </c:pt>
                <c:pt idx="4477">
                  <c:v>0</c:v>
                </c:pt>
                <c:pt idx="4478">
                  <c:v>0</c:v>
                </c:pt>
                <c:pt idx="4479">
                  <c:v>0</c:v>
                </c:pt>
                <c:pt idx="4480">
                  <c:v>0</c:v>
                </c:pt>
                <c:pt idx="4481">
                  <c:v>0</c:v>
                </c:pt>
                <c:pt idx="4482">
                  <c:v>0</c:v>
                </c:pt>
                <c:pt idx="4483">
                  <c:v>0</c:v>
                </c:pt>
                <c:pt idx="4484">
                  <c:v>0</c:v>
                </c:pt>
                <c:pt idx="4485">
                  <c:v>0</c:v>
                </c:pt>
                <c:pt idx="4486">
                  <c:v>0</c:v>
                </c:pt>
                <c:pt idx="4487">
                  <c:v>0</c:v>
                </c:pt>
                <c:pt idx="4488">
                  <c:v>0</c:v>
                </c:pt>
                <c:pt idx="4489">
                  <c:v>0</c:v>
                </c:pt>
                <c:pt idx="4490">
                  <c:v>0</c:v>
                </c:pt>
                <c:pt idx="4491">
                  <c:v>0</c:v>
                </c:pt>
                <c:pt idx="4492">
                  <c:v>0</c:v>
                </c:pt>
                <c:pt idx="4493">
                  <c:v>0</c:v>
                </c:pt>
                <c:pt idx="4494">
                  <c:v>0</c:v>
                </c:pt>
                <c:pt idx="4495">
                  <c:v>0</c:v>
                </c:pt>
                <c:pt idx="4496">
                  <c:v>0</c:v>
                </c:pt>
                <c:pt idx="4497">
                  <c:v>0</c:v>
                </c:pt>
                <c:pt idx="4498">
                  <c:v>0</c:v>
                </c:pt>
                <c:pt idx="4499">
                  <c:v>0</c:v>
                </c:pt>
                <c:pt idx="4500">
                  <c:v>0</c:v>
                </c:pt>
                <c:pt idx="4501">
                  <c:v>0</c:v>
                </c:pt>
                <c:pt idx="4502">
                  <c:v>0</c:v>
                </c:pt>
                <c:pt idx="4503">
                  <c:v>0</c:v>
                </c:pt>
                <c:pt idx="4504">
                  <c:v>0</c:v>
                </c:pt>
                <c:pt idx="4505">
                  <c:v>0</c:v>
                </c:pt>
                <c:pt idx="4506">
                  <c:v>0</c:v>
                </c:pt>
                <c:pt idx="4507">
                  <c:v>0</c:v>
                </c:pt>
                <c:pt idx="4508">
                  <c:v>0</c:v>
                </c:pt>
                <c:pt idx="4509">
                  <c:v>0</c:v>
                </c:pt>
                <c:pt idx="4510">
                  <c:v>0</c:v>
                </c:pt>
                <c:pt idx="4511">
                  <c:v>0</c:v>
                </c:pt>
                <c:pt idx="4512">
                  <c:v>0</c:v>
                </c:pt>
                <c:pt idx="4513">
                  <c:v>0</c:v>
                </c:pt>
                <c:pt idx="4514">
                  <c:v>0</c:v>
                </c:pt>
                <c:pt idx="4515">
                  <c:v>0</c:v>
                </c:pt>
                <c:pt idx="4516">
                  <c:v>0</c:v>
                </c:pt>
                <c:pt idx="4517">
                  <c:v>0</c:v>
                </c:pt>
                <c:pt idx="4518">
                  <c:v>0</c:v>
                </c:pt>
                <c:pt idx="4519">
                  <c:v>0</c:v>
                </c:pt>
                <c:pt idx="4520">
                  <c:v>0</c:v>
                </c:pt>
                <c:pt idx="4521">
                  <c:v>0</c:v>
                </c:pt>
                <c:pt idx="4522">
                  <c:v>0</c:v>
                </c:pt>
                <c:pt idx="4523">
                  <c:v>0</c:v>
                </c:pt>
                <c:pt idx="4524">
                  <c:v>0</c:v>
                </c:pt>
                <c:pt idx="4525">
                  <c:v>0</c:v>
                </c:pt>
                <c:pt idx="4526">
                  <c:v>0</c:v>
                </c:pt>
                <c:pt idx="4527">
                  <c:v>0</c:v>
                </c:pt>
                <c:pt idx="4528">
                  <c:v>0</c:v>
                </c:pt>
                <c:pt idx="4529">
                  <c:v>0</c:v>
                </c:pt>
                <c:pt idx="4530">
                  <c:v>0</c:v>
                </c:pt>
                <c:pt idx="4531">
                  <c:v>0</c:v>
                </c:pt>
                <c:pt idx="4532">
                  <c:v>0</c:v>
                </c:pt>
                <c:pt idx="4533">
                  <c:v>0</c:v>
                </c:pt>
                <c:pt idx="4534">
                  <c:v>0</c:v>
                </c:pt>
                <c:pt idx="4535">
                  <c:v>0</c:v>
                </c:pt>
                <c:pt idx="4536">
                  <c:v>0</c:v>
                </c:pt>
                <c:pt idx="4537">
                  <c:v>0</c:v>
                </c:pt>
                <c:pt idx="4538">
                  <c:v>0</c:v>
                </c:pt>
                <c:pt idx="4539">
                  <c:v>0</c:v>
                </c:pt>
                <c:pt idx="4540">
                  <c:v>0</c:v>
                </c:pt>
                <c:pt idx="4541">
                  <c:v>0</c:v>
                </c:pt>
                <c:pt idx="4542">
                  <c:v>0</c:v>
                </c:pt>
                <c:pt idx="4543">
                  <c:v>0</c:v>
                </c:pt>
                <c:pt idx="4544">
                  <c:v>0</c:v>
                </c:pt>
                <c:pt idx="4545">
                  <c:v>0</c:v>
                </c:pt>
                <c:pt idx="4546">
                  <c:v>0</c:v>
                </c:pt>
                <c:pt idx="4547">
                  <c:v>0</c:v>
                </c:pt>
                <c:pt idx="4548">
                  <c:v>0</c:v>
                </c:pt>
                <c:pt idx="4549">
                  <c:v>0</c:v>
                </c:pt>
                <c:pt idx="4550">
                  <c:v>0</c:v>
                </c:pt>
                <c:pt idx="4551">
                  <c:v>0</c:v>
                </c:pt>
                <c:pt idx="4552">
                  <c:v>0</c:v>
                </c:pt>
                <c:pt idx="4553">
                  <c:v>0</c:v>
                </c:pt>
                <c:pt idx="4554">
                  <c:v>0</c:v>
                </c:pt>
                <c:pt idx="4555">
                  <c:v>0</c:v>
                </c:pt>
                <c:pt idx="4556">
                  <c:v>0</c:v>
                </c:pt>
                <c:pt idx="4557">
                  <c:v>0</c:v>
                </c:pt>
                <c:pt idx="4558">
                  <c:v>0</c:v>
                </c:pt>
                <c:pt idx="4559">
                  <c:v>0</c:v>
                </c:pt>
                <c:pt idx="4560">
                  <c:v>0</c:v>
                </c:pt>
                <c:pt idx="4561">
                  <c:v>0</c:v>
                </c:pt>
                <c:pt idx="4562">
                  <c:v>0</c:v>
                </c:pt>
                <c:pt idx="4563">
                  <c:v>0</c:v>
                </c:pt>
                <c:pt idx="4564">
                  <c:v>0</c:v>
                </c:pt>
                <c:pt idx="4565">
                  <c:v>0</c:v>
                </c:pt>
                <c:pt idx="4566">
                  <c:v>0</c:v>
                </c:pt>
                <c:pt idx="4567">
                  <c:v>0</c:v>
                </c:pt>
                <c:pt idx="4568">
                  <c:v>0</c:v>
                </c:pt>
                <c:pt idx="4569">
                  <c:v>0</c:v>
                </c:pt>
                <c:pt idx="4570">
                  <c:v>0</c:v>
                </c:pt>
                <c:pt idx="4571">
                  <c:v>0</c:v>
                </c:pt>
                <c:pt idx="4572">
                  <c:v>0</c:v>
                </c:pt>
                <c:pt idx="4573">
                  <c:v>0</c:v>
                </c:pt>
                <c:pt idx="4574">
                  <c:v>0</c:v>
                </c:pt>
                <c:pt idx="4575">
                  <c:v>0</c:v>
                </c:pt>
                <c:pt idx="4576">
                  <c:v>0</c:v>
                </c:pt>
                <c:pt idx="4577">
                  <c:v>0</c:v>
                </c:pt>
                <c:pt idx="4578">
                  <c:v>0</c:v>
                </c:pt>
                <c:pt idx="4579">
                  <c:v>0</c:v>
                </c:pt>
                <c:pt idx="4580">
                  <c:v>0</c:v>
                </c:pt>
                <c:pt idx="4581">
                  <c:v>0</c:v>
                </c:pt>
                <c:pt idx="4582">
                  <c:v>0</c:v>
                </c:pt>
                <c:pt idx="4583">
                  <c:v>0</c:v>
                </c:pt>
                <c:pt idx="4584">
                  <c:v>0</c:v>
                </c:pt>
                <c:pt idx="4585">
                  <c:v>0</c:v>
                </c:pt>
                <c:pt idx="4586">
                  <c:v>0</c:v>
                </c:pt>
                <c:pt idx="4587">
                  <c:v>0</c:v>
                </c:pt>
                <c:pt idx="4588">
                  <c:v>0</c:v>
                </c:pt>
                <c:pt idx="4589">
                  <c:v>0</c:v>
                </c:pt>
                <c:pt idx="4590">
                  <c:v>0</c:v>
                </c:pt>
                <c:pt idx="4591">
                  <c:v>0</c:v>
                </c:pt>
                <c:pt idx="4592">
                  <c:v>0</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c:v>
                </c:pt>
                <c:pt idx="4621">
                  <c:v>0</c:v>
                </c:pt>
                <c:pt idx="4622">
                  <c:v>0</c:v>
                </c:pt>
                <c:pt idx="4623">
                  <c:v>0</c:v>
                </c:pt>
                <c:pt idx="4624">
                  <c:v>0</c:v>
                </c:pt>
                <c:pt idx="4625">
                  <c:v>0</c:v>
                </c:pt>
                <c:pt idx="4626">
                  <c:v>0</c:v>
                </c:pt>
                <c:pt idx="4627">
                  <c:v>0</c:v>
                </c:pt>
                <c:pt idx="4628">
                  <c:v>0</c:v>
                </c:pt>
                <c:pt idx="4629">
                  <c:v>0</c:v>
                </c:pt>
                <c:pt idx="4630">
                  <c:v>0</c:v>
                </c:pt>
                <c:pt idx="4631">
                  <c:v>0</c:v>
                </c:pt>
                <c:pt idx="4632">
                  <c:v>0</c:v>
                </c:pt>
                <c:pt idx="4633">
                  <c:v>0</c:v>
                </c:pt>
                <c:pt idx="4634">
                  <c:v>0</c:v>
                </c:pt>
                <c:pt idx="4635">
                  <c:v>0</c:v>
                </c:pt>
                <c:pt idx="4636">
                  <c:v>0</c:v>
                </c:pt>
                <c:pt idx="4637">
                  <c:v>0</c:v>
                </c:pt>
                <c:pt idx="4638">
                  <c:v>0</c:v>
                </c:pt>
                <c:pt idx="4639">
                  <c:v>0</c:v>
                </c:pt>
                <c:pt idx="4640">
                  <c:v>0</c:v>
                </c:pt>
                <c:pt idx="4641">
                  <c:v>0</c:v>
                </c:pt>
                <c:pt idx="4642">
                  <c:v>0</c:v>
                </c:pt>
                <c:pt idx="4643">
                  <c:v>0</c:v>
                </c:pt>
                <c:pt idx="4644">
                  <c:v>0</c:v>
                </c:pt>
                <c:pt idx="4645">
                  <c:v>0</c:v>
                </c:pt>
                <c:pt idx="4646">
                  <c:v>0</c:v>
                </c:pt>
                <c:pt idx="4647">
                  <c:v>0</c:v>
                </c:pt>
                <c:pt idx="4648">
                  <c:v>0</c:v>
                </c:pt>
                <c:pt idx="4649">
                  <c:v>0</c:v>
                </c:pt>
                <c:pt idx="4650">
                  <c:v>0</c:v>
                </c:pt>
                <c:pt idx="4651">
                  <c:v>0</c:v>
                </c:pt>
                <c:pt idx="4652">
                  <c:v>0</c:v>
                </c:pt>
                <c:pt idx="4653">
                  <c:v>0</c:v>
                </c:pt>
                <c:pt idx="4654">
                  <c:v>0</c:v>
                </c:pt>
                <c:pt idx="4655">
                  <c:v>0</c:v>
                </c:pt>
                <c:pt idx="4656">
                  <c:v>0</c:v>
                </c:pt>
                <c:pt idx="4657">
                  <c:v>0</c:v>
                </c:pt>
                <c:pt idx="4658">
                  <c:v>0</c:v>
                </c:pt>
                <c:pt idx="4659">
                  <c:v>0</c:v>
                </c:pt>
                <c:pt idx="4660">
                  <c:v>0</c:v>
                </c:pt>
                <c:pt idx="4661">
                  <c:v>0</c:v>
                </c:pt>
                <c:pt idx="4662">
                  <c:v>0</c:v>
                </c:pt>
                <c:pt idx="4663">
                  <c:v>0</c:v>
                </c:pt>
                <c:pt idx="4664">
                  <c:v>0</c:v>
                </c:pt>
                <c:pt idx="4665">
                  <c:v>0</c:v>
                </c:pt>
                <c:pt idx="4666">
                  <c:v>0</c:v>
                </c:pt>
                <c:pt idx="4667">
                  <c:v>0</c:v>
                </c:pt>
                <c:pt idx="4668">
                  <c:v>0</c:v>
                </c:pt>
                <c:pt idx="4669">
                  <c:v>0</c:v>
                </c:pt>
                <c:pt idx="4670">
                  <c:v>0</c:v>
                </c:pt>
                <c:pt idx="4671">
                  <c:v>0</c:v>
                </c:pt>
                <c:pt idx="4672">
                  <c:v>0</c:v>
                </c:pt>
                <c:pt idx="4673">
                  <c:v>0</c:v>
                </c:pt>
                <c:pt idx="4674">
                  <c:v>0</c:v>
                </c:pt>
                <c:pt idx="4675">
                  <c:v>0</c:v>
                </c:pt>
                <c:pt idx="4676">
                  <c:v>0</c:v>
                </c:pt>
                <c:pt idx="4677">
                  <c:v>0</c:v>
                </c:pt>
                <c:pt idx="4678">
                  <c:v>0</c:v>
                </c:pt>
                <c:pt idx="4679">
                  <c:v>0</c:v>
                </c:pt>
                <c:pt idx="4680">
                  <c:v>0</c:v>
                </c:pt>
                <c:pt idx="4681">
                  <c:v>0</c:v>
                </c:pt>
                <c:pt idx="4682">
                  <c:v>0</c:v>
                </c:pt>
                <c:pt idx="4683">
                  <c:v>0</c:v>
                </c:pt>
                <c:pt idx="4684">
                  <c:v>0</c:v>
                </c:pt>
                <c:pt idx="4685">
                  <c:v>0</c:v>
                </c:pt>
                <c:pt idx="4686">
                  <c:v>0</c:v>
                </c:pt>
                <c:pt idx="4687">
                  <c:v>0</c:v>
                </c:pt>
                <c:pt idx="4688">
                  <c:v>0</c:v>
                </c:pt>
                <c:pt idx="4689">
                  <c:v>0</c:v>
                </c:pt>
                <c:pt idx="4690">
                  <c:v>0</c:v>
                </c:pt>
                <c:pt idx="4691">
                  <c:v>0</c:v>
                </c:pt>
                <c:pt idx="4692">
                  <c:v>0</c:v>
                </c:pt>
                <c:pt idx="4693">
                  <c:v>0</c:v>
                </c:pt>
                <c:pt idx="4694">
                  <c:v>0</c:v>
                </c:pt>
                <c:pt idx="4695">
                  <c:v>0</c:v>
                </c:pt>
                <c:pt idx="4696">
                  <c:v>0</c:v>
                </c:pt>
                <c:pt idx="4697">
                  <c:v>0</c:v>
                </c:pt>
                <c:pt idx="4698">
                  <c:v>0</c:v>
                </c:pt>
                <c:pt idx="4699">
                  <c:v>0</c:v>
                </c:pt>
                <c:pt idx="4700">
                  <c:v>0</c:v>
                </c:pt>
                <c:pt idx="4701">
                  <c:v>0</c:v>
                </c:pt>
                <c:pt idx="4702">
                  <c:v>0</c:v>
                </c:pt>
                <c:pt idx="4703">
                  <c:v>0</c:v>
                </c:pt>
                <c:pt idx="4704">
                  <c:v>0</c:v>
                </c:pt>
                <c:pt idx="4705">
                  <c:v>0</c:v>
                </c:pt>
                <c:pt idx="4706">
                  <c:v>0</c:v>
                </c:pt>
                <c:pt idx="4707">
                  <c:v>0</c:v>
                </c:pt>
                <c:pt idx="4708">
                  <c:v>0</c:v>
                </c:pt>
                <c:pt idx="4709">
                  <c:v>0</c:v>
                </c:pt>
                <c:pt idx="4710">
                  <c:v>0</c:v>
                </c:pt>
                <c:pt idx="4711">
                  <c:v>0</c:v>
                </c:pt>
                <c:pt idx="4712">
                  <c:v>0</c:v>
                </c:pt>
                <c:pt idx="4713">
                  <c:v>0</c:v>
                </c:pt>
                <c:pt idx="4714">
                  <c:v>0</c:v>
                </c:pt>
                <c:pt idx="4715">
                  <c:v>0</c:v>
                </c:pt>
                <c:pt idx="4716">
                  <c:v>0</c:v>
                </c:pt>
                <c:pt idx="4717">
                  <c:v>0</c:v>
                </c:pt>
                <c:pt idx="4718">
                  <c:v>0</c:v>
                </c:pt>
                <c:pt idx="4719">
                  <c:v>0</c:v>
                </c:pt>
                <c:pt idx="4720">
                  <c:v>0</c:v>
                </c:pt>
                <c:pt idx="4721">
                  <c:v>0</c:v>
                </c:pt>
                <c:pt idx="4722">
                  <c:v>0</c:v>
                </c:pt>
                <c:pt idx="4723">
                  <c:v>0</c:v>
                </c:pt>
                <c:pt idx="4724">
                  <c:v>0</c:v>
                </c:pt>
                <c:pt idx="4725">
                  <c:v>0</c:v>
                </c:pt>
                <c:pt idx="4726">
                  <c:v>0</c:v>
                </c:pt>
                <c:pt idx="4727">
                  <c:v>0</c:v>
                </c:pt>
                <c:pt idx="4728">
                  <c:v>0</c:v>
                </c:pt>
                <c:pt idx="4729">
                  <c:v>0</c:v>
                </c:pt>
                <c:pt idx="4730">
                  <c:v>0</c:v>
                </c:pt>
                <c:pt idx="4731">
                  <c:v>0</c:v>
                </c:pt>
                <c:pt idx="4732">
                  <c:v>0</c:v>
                </c:pt>
                <c:pt idx="4733">
                  <c:v>0</c:v>
                </c:pt>
                <c:pt idx="4734">
                  <c:v>0</c:v>
                </c:pt>
                <c:pt idx="4735">
                  <c:v>0</c:v>
                </c:pt>
                <c:pt idx="4736">
                  <c:v>0</c:v>
                </c:pt>
                <c:pt idx="4737">
                  <c:v>0</c:v>
                </c:pt>
                <c:pt idx="4738">
                  <c:v>0</c:v>
                </c:pt>
                <c:pt idx="4739">
                  <c:v>0</c:v>
                </c:pt>
                <c:pt idx="4740">
                  <c:v>0</c:v>
                </c:pt>
                <c:pt idx="4741">
                  <c:v>0</c:v>
                </c:pt>
                <c:pt idx="4742">
                  <c:v>0</c:v>
                </c:pt>
                <c:pt idx="4743">
                  <c:v>0</c:v>
                </c:pt>
                <c:pt idx="4744">
                  <c:v>0</c:v>
                </c:pt>
                <c:pt idx="4745">
                  <c:v>0</c:v>
                </c:pt>
                <c:pt idx="4746">
                  <c:v>0</c:v>
                </c:pt>
                <c:pt idx="4747">
                  <c:v>0</c:v>
                </c:pt>
                <c:pt idx="4748">
                  <c:v>0</c:v>
                </c:pt>
                <c:pt idx="4749">
                  <c:v>0</c:v>
                </c:pt>
                <c:pt idx="4750">
                  <c:v>0</c:v>
                </c:pt>
                <c:pt idx="4751">
                  <c:v>0</c:v>
                </c:pt>
                <c:pt idx="4752">
                  <c:v>0</c:v>
                </c:pt>
                <c:pt idx="4753">
                  <c:v>0</c:v>
                </c:pt>
                <c:pt idx="4754">
                  <c:v>0</c:v>
                </c:pt>
                <c:pt idx="4755">
                  <c:v>0</c:v>
                </c:pt>
                <c:pt idx="4756">
                  <c:v>0</c:v>
                </c:pt>
                <c:pt idx="4757">
                  <c:v>0</c:v>
                </c:pt>
                <c:pt idx="4758">
                  <c:v>0</c:v>
                </c:pt>
                <c:pt idx="4759">
                  <c:v>0</c:v>
                </c:pt>
                <c:pt idx="4760">
                  <c:v>0</c:v>
                </c:pt>
                <c:pt idx="4761">
                  <c:v>0</c:v>
                </c:pt>
                <c:pt idx="4762">
                  <c:v>0</c:v>
                </c:pt>
                <c:pt idx="4763">
                  <c:v>0</c:v>
                </c:pt>
                <c:pt idx="4764">
                  <c:v>0</c:v>
                </c:pt>
                <c:pt idx="4765">
                  <c:v>0</c:v>
                </c:pt>
                <c:pt idx="4766">
                  <c:v>0</c:v>
                </c:pt>
                <c:pt idx="4767">
                  <c:v>0</c:v>
                </c:pt>
                <c:pt idx="4768">
                  <c:v>0</c:v>
                </c:pt>
                <c:pt idx="4769">
                  <c:v>0</c:v>
                </c:pt>
                <c:pt idx="4770">
                  <c:v>0</c:v>
                </c:pt>
                <c:pt idx="4771">
                  <c:v>0</c:v>
                </c:pt>
                <c:pt idx="4772">
                  <c:v>0</c:v>
                </c:pt>
                <c:pt idx="4773">
                  <c:v>0</c:v>
                </c:pt>
                <c:pt idx="4774">
                  <c:v>0</c:v>
                </c:pt>
                <c:pt idx="4775">
                  <c:v>0</c:v>
                </c:pt>
                <c:pt idx="4776">
                  <c:v>0</c:v>
                </c:pt>
                <c:pt idx="4777">
                  <c:v>0</c:v>
                </c:pt>
                <c:pt idx="4778">
                  <c:v>0</c:v>
                </c:pt>
                <c:pt idx="4779">
                  <c:v>0</c:v>
                </c:pt>
                <c:pt idx="4780">
                  <c:v>0</c:v>
                </c:pt>
                <c:pt idx="4781">
                  <c:v>0</c:v>
                </c:pt>
                <c:pt idx="4782">
                  <c:v>0</c:v>
                </c:pt>
                <c:pt idx="4783">
                  <c:v>0</c:v>
                </c:pt>
                <c:pt idx="4784">
                  <c:v>0</c:v>
                </c:pt>
                <c:pt idx="4785">
                  <c:v>0</c:v>
                </c:pt>
                <c:pt idx="4786">
                  <c:v>0</c:v>
                </c:pt>
                <c:pt idx="4787">
                  <c:v>0</c:v>
                </c:pt>
                <c:pt idx="4788">
                  <c:v>0</c:v>
                </c:pt>
                <c:pt idx="4789">
                  <c:v>0</c:v>
                </c:pt>
                <c:pt idx="4790">
                  <c:v>0</c:v>
                </c:pt>
                <c:pt idx="4791">
                  <c:v>0</c:v>
                </c:pt>
                <c:pt idx="4792">
                  <c:v>0</c:v>
                </c:pt>
                <c:pt idx="4793">
                  <c:v>0</c:v>
                </c:pt>
                <c:pt idx="4794">
                  <c:v>0</c:v>
                </c:pt>
                <c:pt idx="4795">
                  <c:v>0</c:v>
                </c:pt>
                <c:pt idx="4796">
                  <c:v>0</c:v>
                </c:pt>
                <c:pt idx="4797">
                  <c:v>0</c:v>
                </c:pt>
                <c:pt idx="4798">
                  <c:v>0</c:v>
                </c:pt>
                <c:pt idx="4799">
                  <c:v>0</c:v>
                </c:pt>
                <c:pt idx="4800">
                  <c:v>0</c:v>
                </c:pt>
                <c:pt idx="4801">
                  <c:v>0</c:v>
                </c:pt>
                <c:pt idx="4802">
                  <c:v>0</c:v>
                </c:pt>
                <c:pt idx="4803">
                  <c:v>0</c:v>
                </c:pt>
                <c:pt idx="4804">
                  <c:v>0</c:v>
                </c:pt>
                <c:pt idx="4805">
                  <c:v>0</c:v>
                </c:pt>
                <c:pt idx="4806">
                  <c:v>0</c:v>
                </c:pt>
                <c:pt idx="4807">
                  <c:v>0</c:v>
                </c:pt>
                <c:pt idx="4808">
                  <c:v>0</c:v>
                </c:pt>
                <c:pt idx="4809">
                  <c:v>0</c:v>
                </c:pt>
                <c:pt idx="4810">
                  <c:v>0</c:v>
                </c:pt>
                <c:pt idx="4811">
                  <c:v>0</c:v>
                </c:pt>
                <c:pt idx="4812">
                  <c:v>0</c:v>
                </c:pt>
                <c:pt idx="4813">
                  <c:v>0</c:v>
                </c:pt>
                <c:pt idx="4814">
                  <c:v>0</c:v>
                </c:pt>
                <c:pt idx="4815">
                  <c:v>0</c:v>
                </c:pt>
                <c:pt idx="4816">
                  <c:v>0</c:v>
                </c:pt>
                <c:pt idx="4817">
                  <c:v>0</c:v>
                </c:pt>
                <c:pt idx="4818">
                  <c:v>0</c:v>
                </c:pt>
                <c:pt idx="4819">
                  <c:v>0</c:v>
                </c:pt>
                <c:pt idx="4820">
                  <c:v>0</c:v>
                </c:pt>
                <c:pt idx="4821">
                  <c:v>0</c:v>
                </c:pt>
                <c:pt idx="4822">
                  <c:v>0</c:v>
                </c:pt>
                <c:pt idx="4823">
                  <c:v>0</c:v>
                </c:pt>
                <c:pt idx="4824">
                  <c:v>0</c:v>
                </c:pt>
                <c:pt idx="4825">
                  <c:v>0</c:v>
                </c:pt>
                <c:pt idx="4826">
                  <c:v>0</c:v>
                </c:pt>
                <c:pt idx="4827">
                  <c:v>0</c:v>
                </c:pt>
                <c:pt idx="4828">
                  <c:v>0</c:v>
                </c:pt>
                <c:pt idx="4829">
                  <c:v>0</c:v>
                </c:pt>
                <c:pt idx="4830">
                  <c:v>0</c:v>
                </c:pt>
                <c:pt idx="4831">
                  <c:v>0</c:v>
                </c:pt>
                <c:pt idx="4832">
                  <c:v>0</c:v>
                </c:pt>
                <c:pt idx="4833">
                  <c:v>0</c:v>
                </c:pt>
                <c:pt idx="4834">
                  <c:v>0</c:v>
                </c:pt>
                <c:pt idx="4835">
                  <c:v>0</c:v>
                </c:pt>
                <c:pt idx="4836">
                  <c:v>0</c:v>
                </c:pt>
                <c:pt idx="4837">
                  <c:v>0</c:v>
                </c:pt>
                <c:pt idx="4838">
                  <c:v>0</c:v>
                </c:pt>
                <c:pt idx="4839">
                  <c:v>0</c:v>
                </c:pt>
                <c:pt idx="4840">
                  <c:v>0</c:v>
                </c:pt>
                <c:pt idx="4841">
                  <c:v>0</c:v>
                </c:pt>
                <c:pt idx="4842">
                  <c:v>0</c:v>
                </c:pt>
                <c:pt idx="4843">
                  <c:v>0</c:v>
                </c:pt>
                <c:pt idx="4844">
                  <c:v>0</c:v>
                </c:pt>
                <c:pt idx="4845">
                  <c:v>0</c:v>
                </c:pt>
                <c:pt idx="4846">
                  <c:v>0</c:v>
                </c:pt>
                <c:pt idx="4847">
                  <c:v>0</c:v>
                </c:pt>
                <c:pt idx="4848">
                  <c:v>0</c:v>
                </c:pt>
                <c:pt idx="4849">
                  <c:v>0</c:v>
                </c:pt>
                <c:pt idx="4850">
                  <c:v>0</c:v>
                </c:pt>
                <c:pt idx="4851">
                  <c:v>0</c:v>
                </c:pt>
                <c:pt idx="4852">
                  <c:v>0</c:v>
                </c:pt>
                <c:pt idx="4853">
                  <c:v>0</c:v>
                </c:pt>
                <c:pt idx="4854">
                  <c:v>0</c:v>
                </c:pt>
                <c:pt idx="4855">
                  <c:v>0</c:v>
                </c:pt>
                <c:pt idx="4856">
                  <c:v>0</c:v>
                </c:pt>
                <c:pt idx="4857">
                  <c:v>0</c:v>
                </c:pt>
                <c:pt idx="4858">
                  <c:v>0</c:v>
                </c:pt>
                <c:pt idx="4859">
                  <c:v>0</c:v>
                </c:pt>
                <c:pt idx="4860">
                  <c:v>0</c:v>
                </c:pt>
                <c:pt idx="4861">
                  <c:v>0</c:v>
                </c:pt>
                <c:pt idx="4862">
                  <c:v>0</c:v>
                </c:pt>
                <c:pt idx="4863">
                  <c:v>0</c:v>
                </c:pt>
                <c:pt idx="4864">
                  <c:v>0</c:v>
                </c:pt>
                <c:pt idx="4865">
                  <c:v>0</c:v>
                </c:pt>
                <c:pt idx="4866">
                  <c:v>0</c:v>
                </c:pt>
                <c:pt idx="4867">
                  <c:v>0</c:v>
                </c:pt>
                <c:pt idx="4868">
                  <c:v>0</c:v>
                </c:pt>
                <c:pt idx="4869">
                  <c:v>0</c:v>
                </c:pt>
                <c:pt idx="4870">
                  <c:v>0</c:v>
                </c:pt>
                <c:pt idx="4871">
                  <c:v>0</c:v>
                </c:pt>
                <c:pt idx="4872">
                  <c:v>0</c:v>
                </c:pt>
                <c:pt idx="4873">
                  <c:v>0</c:v>
                </c:pt>
                <c:pt idx="4874">
                  <c:v>0</c:v>
                </c:pt>
                <c:pt idx="4875">
                  <c:v>0</c:v>
                </c:pt>
                <c:pt idx="4876">
                  <c:v>0</c:v>
                </c:pt>
                <c:pt idx="4877">
                  <c:v>0</c:v>
                </c:pt>
                <c:pt idx="4878">
                  <c:v>0</c:v>
                </c:pt>
                <c:pt idx="4879">
                  <c:v>0</c:v>
                </c:pt>
                <c:pt idx="4880">
                  <c:v>0</c:v>
                </c:pt>
                <c:pt idx="4881">
                  <c:v>0</c:v>
                </c:pt>
                <c:pt idx="4882">
                  <c:v>0</c:v>
                </c:pt>
                <c:pt idx="4883">
                  <c:v>0</c:v>
                </c:pt>
                <c:pt idx="4884">
                  <c:v>0</c:v>
                </c:pt>
                <c:pt idx="4885">
                  <c:v>0</c:v>
                </c:pt>
                <c:pt idx="4886">
                  <c:v>0</c:v>
                </c:pt>
                <c:pt idx="4887">
                  <c:v>0</c:v>
                </c:pt>
                <c:pt idx="4888">
                  <c:v>0</c:v>
                </c:pt>
                <c:pt idx="4889">
                  <c:v>0</c:v>
                </c:pt>
                <c:pt idx="4890">
                  <c:v>0</c:v>
                </c:pt>
                <c:pt idx="4891">
                  <c:v>0</c:v>
                </c:pt>
                <c:pt idx="4892">
                  <c:v>0</c:v>
                </c:pt>
                <c:pt idx="4893">
                  <c:v>0</c:v>
                </c:pt>
                <c:pt idx="4894">
                  <c:v>0</c:v>
                </c:pt>
                <c:pt idx="4895">
                  <c:v>0</c:v>
                </c:pt>
                <c:pt idx="4896">
                  <c:v>0</c:v>
                </c:pt>
                <c:pt idx="4897">
                  <c:v>0</c:v>
                </c:pt>
                <c:pt idx="4898">
                  <c:v>0</c:v>
                </c:pt>
                <c:pt idx="4899">
                  <c:v>0</c:v>
                </c:pt>
                <c:pt idx="4900">
                  <c:v>0</c:v>
                </c:pt>
                <c:pt idx="4901">
                  <c:v>0</c:v>
                </c:pt>
                <c:pt idx="4902">
                  <c:v>0</c:v>
                </c:pt>
                <c:pt idx="4903">
                  <c:v>0</c:v>
                </c:pt>
                <c:pt idx="4904">
                  <c:v>0</c:v>
                </c:pt>
                <c:pt idx="4905">
                  <c:v>0</c:v>
                </c:pt>
                <c:pt idx="4906">
                  <c:v>0</c:v>
                </c:pt>
                <c:pt idx="4907">
                  <c:v>0</c:v>
                </c:pt>
                <c:pt idx="4908">
                  <c:v>0</c:v>
                </c:pt>
                <c:pt idx="4909">
                  <c:v>0</c:v>
                </c:pt>
                <c:pt idx="4910">
                  <c:v>0</c:v>
                </c:pt>
                <c:pt idx="4911">
                  <c:v>0</c:v>
                </c:pt>
                <c:pt idx="4912">
                  <c:v>0</c:v>
                </c:pt>
                <c:pt idx="4913">
                  <c:v>0</c:v>
                </c:pt>
                <c:pt idx="4914">
                  <c:v>0</c:v>
                </c:pt>
                <c:pt idx="4915">
                  <c:v>0</c:v>
                </c:pt>
                <c:pt idx="4916">
                  <c:v>0</c:v>
                </c:pt>
                <c:pt idx="4917">
                  <c:v>0</c:v>
                </c:pt>
                <c:pt idx="4918">
                  <c:v>0</c:v>
                </c:pt>
                <c:pt idx="4919">
                  <c:v>0</c:v>
                </c:pt>
                <c:pt idx="4920">
                  <c:v>0</c:v>
                </c:pt>
                <c:pt idx="4921">
                  <c:v>0</c:v>
                </c:pt>
                <c:pt idx="4922">
                  <c:v>0</c:v>
                </c:pt>
                <c:pt idx="4923">
                  <c:v>0</c:v>
                </c:pt>
                <c:pt idx="4924">
                  <c:v>0</c:v>
                </c:pt>
                <c:pt idx="4925">
                  <c:v>0</c:v>
                </c:pt>
                <c:pt idx="4926">
                  <c:v>0</c:v>
                </c:pt>
                <c:pt idx="4927">
                  <c:v>0</c:v>
                </c:pt>
                <c:pt idx="4928">
                  <c:v>0</c:v>
                </c:pt>
                <c:pt idx="4929">
                  <c:v>0</c:v>
                </c:pt>
                <c:pt idx="4930">
                  <c:v>0</c:v>
                </c:pt>
                <c:pt idx="4931">
                  <c:v>0</c:v>
                </c:pt>
                <c:pt idx="4932">
                  <c:v>0</c:v>
                </c:pt>
                <c:pt idx="4933">
                  <c:v>0</c:v>
                </c:pt>
                <c:pt idx="4934">
                  <c:v>0</c:v>
                </c:pt>
                <c:pt idx="4935">
                  <c:v>0</c:v>
                </c:pt>
                <c:pt idx="4936">
                  <c:v>0</c:v>
                </c:pt>
                <c:pt idx="4937">
                  <c:v>0</c:v>
                </c:pt>
                <c:pt idx="4938">
                  <c:v>0</c:v>
                </c:pt>
                <c:pt idx="4939">
                  <c:v>0</c:v>
                </c:pt>
                <c:pt idx="4940">
                  <c:v>0</c:v>
                </c:pt>
                <c:pt idx="4941">
                  <c:v>0</c:v>
                </c:pt>
                <c:pt idx="4942">
                  <c:v>0</c:v>
                </c:pt>
                <c:pt idx="4943">
                  <c:v>0</c:v>
                </c:pt>
                <c:pt idx="4944">
                  <c:v>0</c:v>
                </c:pt>
                <c:pt idx="4945">
                  <c:v>0</c:v>
                </c:pt>
                <c:pt idx="4946">
                  <c:v>0</c:v>
                </c:pt>
                <c:pt idx="4947">
                  <c:v>0</c:v>
                </c:pt>
                <c:pt idx="4948">
                  <c:v>0</c:v>
                </c:pt>
                <c:pt idx="4949">
                  <c:v>0</c:v>
                </c:pt>
                <c:pt idx="4950">
                  <c:v>0</c:v>
                </c:pt>
                <c:pt idx="4951">
                  <c:v>0</c:v>
                </c:pt>
                <c:pt idx="4952">
                  <c:v>0</c:v>
                </c:pt>
                <c:pt idx="4953">
                  <c:v>0</c:v>
                </c:pt>
                <c:pt idx="4954">
                  <c:v>0</c:v>
                </c:pt>
                <c:pt idx="4955">
                  <c:v>0</c:v>
                </c:pt>
                <c:pt idx="4956">
                  <c:v>0</c:v>
                </c:pt>
                <c:pt idx="4957">
                  <c:v>0</c:v>
                </c:pt>
                <c:pt idx="4958">
                  <c:v>0</c:v>
                </c:pt>
                <c:pt idx="4959">
                  <c:v>0</c:v>
                </c:pt>
                <c:pt idx="4960">
                  <c:v>0</c:v>
                </c:pt>
                <c:pt idx="4961">
                  <c:v>0</c:v>
                </c:pt>
                <c:pt idx="4962">
                  <c:v>0</c:v>
                </c:pt>
                <c:pt idx="4963">
                  <c:v>0</c:v>
                </c:pt>
                <c:pt idx="4964">
                  <c:v>0</c:v>
                </c:pt>
                <c:pt idx="4965">
                  <c:v>0</c:v>
                </c:pt>
                <c:pt idx="4966">
                  <c:v>0</c:v>
                </c:pt>
                <c:pt idx="4967">
                  <c:v>0</c:v>
                </c:pt>
                <c:pt idx="4968">
                  <c:v>0</c:v>
                </c:pt>
                <c:pt idx="4969">
                  <c:v>0</c:v>
                </c:pt>
                <c:pt idx="4970">
                  <c:v>0</c:v>
                </c:pt>
                <c:pt idx="4971">
                  <c:v>0</c:v>
                </c:pt>
                <c:pt idx="4972">
                  <c:v>0</c:v>
                </c:pt>
                <c:pt idx="4973">
                  <c:v>0</c:v>
                </c:pt>
                <c:pt idx="4974">
                  <c:v>0</c:v>
                </c:pt>
                <c:pt idx="4975">
                  <c:v>0</c:v>
                </c:pt>
                <c:pt idx="4976">
                  <c:v>0</c:v>
                </c:pt>
                <c:pt idx="4977">
                  <c:v>0</c:v>
                </c:pt>
                <c:pt idx="4978">
                  <c:v>0</c:v>
                </c:pt>
                <c:pt idx="4979">
                  <c:v>0</c:v>
                </c:pt>
                <c:pt idx="4980">
                  <c:v>0</c:v>
                </c:pt>
                <c:pt idx="4981">
                  <c:v>0</c:v>
                </c:pt>
                <c:pt idx="4982">
                  <c:v>0</c:v>
                </c:pt>
                <c:pt idx="4983">
                  <c:v>0</c:v>
                </c:pt>
                <c:pt idx="4984">
                  <c:v>0</c:v>
                </c:pt>
                <c:pt idx="4985">
                  <c:v>0</c:v>
                </c:pt>
                <c:pt idx="4986">
                  <c:v>0</c:v>
                </c:pt>
                <c:pt idx="4987">
                  <c:v>0</c:v>
                </c:pt>
                <c:pt idx="4988">
                  <c:v>0</c:v>
                </c:pt>
                <c:pt idx="4989">
                  <c:v>0</c:v>
                </c:pt>
                <c:pt idx="4990">
                  <c:v>0</c:v>
                </c:pt>
                <c:pt idx="4991">
                  <c:v>0</c:v>
                </c:pt>
                <c:pt idx="4992">
                  <c:v>0</c:v>
                </c:pt>
                <c:pt idx="4993">
                  <c:v>0</c:v>
                </c:pt>
                <c:pt idx="4994">
                  <c:v>0</c:v>
                </c:pt>
                <c:pt idx="4995">
                  <c:v>0</c:v>
                </c:pt>
                <c:pt idx="4996">
                  <c:v>0</c:v>
                </c:pt>
                <c:pt idx="4997">
                  <c:v>0</c:v>
                </c:pt>
                <c:pt idx="4998">
                  <c:v>0</c:v>
                </c:pt>
                <c:pt idx="4999">
                  <c:v>0</c:v>
                </c:pt>
                <c:pt idx="5000">
                  <c:v>0</c:v>
                </c:pt>
                <c:pt idx="5001">
                  <c:v>0</c:v>
                </c:pt>
                <c:pt idx="5002">
                  <c:v>0</c:v>
                </c:pt>
                <c:pt idx="5003">
                  <c:v>0</c:v>
                </c:pt>
                <c:pt idx="5004">
                  <c:v>0</c:v>
                </c:pt>
                <c:pt idx="5005">
                  <c:v>0</c:v>
                </c:pt>
                <c:pt idx="5006">
                  <c:v>0</c:v>
                </c:pt>
                <c:pt idx="5007">
                  <c:v>0</c:v>
                </c:pt>
                <c:pt idx="5008">
                  <c:v>0</c:v>
                </c:pt>
                <c:pt idx="5009">
                  <c:v>0</c:v>
                </c:pt>
                <c:pt idx="5010">
                  <c:v>0</c:v>
                </c:pt>
                <c:pt idx="5011">
                  <c:v>0</c:v>
                </c:pt>
                <c:pt idx="5012">
                  <c:v>0</c:v>
                </c:pt>
                <c:pt idx="5013">
                  <c:v>0</c:v>
                </c:pt>
                <c:pt idx="5014">
                  <c:v>0</c:v>
                </c:pt>
                <c:pt idx="5015">
                  <c:v>0</c:v>
                </c:pt>
                <c:pt idx="5016">
                  <c:v>0</c:v>
                </c:pt>
                <c:pt idx="5017">
                  <c:v>0</c:v>
                </c:pt>
                <c:pt idx="5018">
                  <c:v>0</c:v>
                </c:pt>
                <c:pt idx="5019">
                  <c:v>0</c:v>
                </c:pt>
                <c:pt idx="5020">
                  <c:v>0</c:v>
                </c:pt>
                <c:pt idx="5021">
                  <c:v>0</c:v>
                </c:pt>
                <c:pt idx="5022">
                  <c:v>0</c:v>
                </c:pt>
                <c:pt idx="5023">
                  <c:v>0</c:v>
                </c:pt>
                <c:pt idx="5024">
                  <c:v>0</c:v>
                </c:pt>
                <c:pt idx="5025">
                  <c:v>0</c:v>
                </c:pt>
                <c:pt idx="5026">
                  <c:v>0</c:v>
                </c:pt>
                <c:pt idx="5027">
                  <c:v>0</c:v>
                </c:pt>
                <c:pt idx="5028">
                  <c:v>0</c:v>
                </c:pt>
                <c:pt idx="5029">
                  <c:v>0</c:v>
                </c:pt>
                <c:pt idx="5030">
                  <c:v>0</c:v>
                </c:pt>
                <c:pt idx="5031">
                  <c:v>0</c:v>
                </c:pt>
                <c:pt idx="5032">
                  <c:v>0</c:v>
                </c:pt>
                <c:pt idx="5033">
                  <c:v>0</c:v>
                </c:pt>
                <c:pt idx="5034">
                  <c:v>0</c:v>
                </c:pt>
                <c:pt idx="5035">
                  <c:v>0</c:v>
                </c:pt>
                <c:pt idx="5036">
                  <c:v>0</c:v>
                </c:pt>
                <c:pt idx="5037">
                  <c:v>0</c:v>
                </c:pt>
                <c:pt idx="5038">
                  <c:v>0</c:v>
                </c:pt>
                <c:pt idx="5039">
                  <c:v>0</c:v>
                </c:pt>
                <c:pt idx="5040">
                  <c:v>0</c:v>
                </c:pt>
                <c:pt idx="5041">
                  <c:v>0</c:v>
                </c:pt>
                <c:pt idx="5042">
                  <c:v>0</c:v>
                </c:pt>
                <c:pt idx="5043">
                  <c:v>0</c:v>
                </c:pt>
                <c:pt idx="5044">
                  <c:v>0</c:v>
                </c:pt>
                <c:pt idx="5045">
                  <c:v>0</c:v>
                </c:pt>
                <c:pt idx="5046">
                  <c:v>0</c:v>
                </c:pt>
                <c:pt idx="5047">
                  <c:v>0</c:v>
                </c:pt>
                <c:pt idx="5048">
                  <c:v>0</c:v>
                </c:pt>
                <c:pt idx="5049">
                  <c:v>0</c:v>
                </c:pt>
                <c:pt idx="5050">
                  <c:v>0</c:v>
                </c:pt>
                <c:pt idx="5051">
                  <c:v>0</c:v>
                </c:pt>
                <c:pt idx="5052">
                  <c:v>0</c:v>
                </c:pt>
                <c:pt idx="5053">
                  <c:v>0</c:v>
                </c:pt>
                <c:pt idx="5054">
                  <c:v>0</c:v>
                </c:pt>
                <c:pt idx="5055">
                  <c:v>0</c:v>
                </c:pt>
                <c:pt idx="5056">
                  <c:v>0</c:v>
                </c:pt>
                <c:pt idx="5057">
                  <c:v>0</c:v>
                </c:pt>
                <c:pt idx="5058">
                  <c:v>0</c:v>
                </c:pt>
                <c:pt idx="5059">
                  <c:v>0</c:v>
                </c:pt>
                <c:pt idx="5060">
                  <c:v>0</c:v>
                </c:pt>
                <c:pt idx="5061">
                  <c:v>0</c:v>
                </c:pt>
                <c:pt idx="5062">
                  <c:v>0</c:v>
                </c:pt>
                <c:pt idx="5063">
                  <c:v>0</c:v>
                </c:pt>
                <c:pt idx="5064">
                  <c:v>0</c:v>
                </c:pt>
                <c:pt idx="5065">
                  <c:v>0</c:v>
                </c:pt>
                <c:pt idx="5066">
                  <c:v>0</c:v>
                </c:pt>
                <c:pt idx="5067">
                  <c:v>0</c:v>
                </c:pt>
                <c:pt idx="5068">
                  <c:v>0</c:v>
                </c:pt>
                <c:pt idx="5069">
                  <c:v>0</c:v>
                </c:pt>
                <c:pt idx="5070">
                  <c:v>0</c:v>
                </c:pt>
                <c:pt idx="5071">
                  <c:v>0</c:v>
                </c:pt>
                <c:pt idx="5072">
                  <c:v>0</c:v>
                </c:pt>
                <c:pt idx="5073">
                  <c:v>0</c:v>
                </c:pt>
                <c:pt idx="5074">
                  <c:v>0</c:v>
                </c:pt>
                <c:pt idx="5075">
                  <c:v>0</c:v>
                </c:pt>
                <c:pt idx="5076">
                  <c:v>0</c:v>
                </c:pt>
                <c:pt idx="5077">
                  <c:v>0</c:v>
                </c:pt>
                <c:pt idx="5078">
                  <c:v>0</c:v>
                </c:pt>
                <c:pt idx="5079">
                  <c:v>0</c:v>
                </c:pt>
                <c:pt idx="5080">
                  <c:v>0</c:v>
                </c:pt>
                <c:pt idx="5081">
                  <c:v>0</c:v>
                </c:pt>
                <c:pt idx="5082">
                  <c:v>0</c:v>
                </c:pt>
                <c:pt idx="5083">
                  <c:v>0</c:v>
                </c:pt>
                <c:pt idx="5084">
                  <c:v>0</c:v>
                </c:pt>
                <c:pt idx="5085">
                  <c:v>0</c:v>
                </c:pt>
                <c:pt idx="5086">
                  <c:v>0</c:v>
                </c:pt>
                <c:pt idx="5087">
                  <c:v>0</c:v>
                </c:pt>
                <c:pt idx="5088">
                  <c:v>0</c:v>
                </c:pt>
                <c:pt idx="5089">
                  <c:v>0</c:v>
                </c:pt>
                <c:pt idx="5090">
                  <c:v>0</c:v>
                </c:pt>
                <c:pt idx="5091">
                  <c:v>0</c:v>
                </c:pt>
                <c:pt idx="5092">
                  <c:v>0</c:v>
                </c:pt>
                <c:pt idx="5093">
                  <c:v>0</c:v>
                </c:pt>
                <c:pt idx="5094">
                  <c:v>0</c:v>
                </c:pt>
                <c:pt idx="5095">
                  <c:v>0</c:v>
                </c:pt>
                <c:pt idx="5096">
                  <c:v>0</c:v>
                </c:pt>
                <c:pt idx="5097">
                  <c:v>0</c:v>
                </c:pt>
                <c:pt idx="5098">
                  <c:v>0</c:v>
                </c:pt>
                <c:pt idx="5099">
                  <c:v>0</c:v>
                </c:pt>
                <c:pt idx="5100">
                  <c:v>0</c:v>
                </c:pt>
                <c:pt idx="5101">
                  <c:v>0</c:v>
                </c:pt>
                <c:pt idx="5102">
                  <c:v>0</c:v>
                </c:pt>
                <c:pt idx="5103">
                  <c:v>0</c:v>
                </c:pt>
                <c:pt idx="5104">
                  <c:v>0</c:v>
                </c:pt>
                <c:pt idx="5105">
                  <c:v>0</c:v>
                </c:pt>
                <c:pt idx="5106">
                  <c:v>0</c:v>
                </c:pt>
                <c:pt idx="5107">
                  <c:v>0</c:v>
                </c:pt>
                <c:pt idx="5108">
                  <c:v>0</c:v>
                </c:pt>
                <c:pt idx="5109">
                  <c:v>0</c:v>
                </c:pt>
                <c:pt idx="5110">
                  <c:v>0</c:v>
                </c:pt>
                <c:pt idx="5111">
                  <c:v>0</c:v>
                </c:pt>
                <c:pt idx="5112">
                  <c:v>0</c:v>
                </c:pt>
                <c:pt idx="5113">
                  <c:v>0</c:v>
                </c:pt>
                <c:pt idx="5114">
                  <c:v>0</c:v>
                </c:pt>
                <c:pt idx="5115">
                  <c:v>0</c:v>
                </c:pt>
                <c:pt idx="5116">
                  <c:v>0</c:v>
                </c:pt>
                <c:pt idx="5117">
                  <c:v>0</c:v>
                </c:pt>
                <c:pt idx="5118">
                  <c:v>0</c:v>
                </c:pt>
                <c:pt idx="5119">
                  <c:v>0</c:v>
                </c:pt>
                <c:pt idx="5120">
                  <c:v>0</c:v>
                </c:pt>
                <c:pt idx="5121">
                  <c:v>0</c:v>
                </c:pt>
                <c:pt idx="5122">
                  <c:v>0</c:v>
                </c:pt>
                <c:pt idx="5123">
                  <c:v>0</c:v>
                </c:pt>
                <c:pt idx="5124">
                  <c:v>0</c:v>
                </c:pt>
                <c:pt idx="5125">
                  <c:v>0</c:v>
                </c:pt>
                <c:pt idx="5126">
                  <c:v>0</c:v>
                </c:pt>
                <c:pt idx="5127">
                  <c:v>0</c:v>
                </c:pt>
                <c:pt idx="5128">
                  <c:v>0</c:v>
                </c:pt>
                <c:pt idx="5129">
                  <c:v>0</c:v>
                </c:pt>
                <c:pt idx="5130">
                  <c:v>0</c:v>
                </c:pt>
                <c:pt idx="5131">
                  <c:v>0</c:v>
                </c:pt>
                <c:pt idx="5132">
                  <c:v>0</c:v>
                </c:pt>
                <c:pt idx="5133">
                  <c:v>0</c:v>
                </c:pt>
                <c:pt idx="5134">
                  <c:v>0</c:v>
                </c:pt>
                <c:pt idx="5135">
                  <c:v>0</c:v>
                </c:pt>
                <c:pt idx="5136">
                  <c:v>0</c:v>
                </c:pt>
                <c:pt idx="5137">
                  <c:v>0</c:v>
                </c:pt>
                <c:pt idx="5138">
                  <c:v>0</c:v>
                </c:pt>
                <c:pt idx="5139">
                  <c:v>0</c:v>
                </c:pt>
                <c:pt idx="5140">
                  <c:v>0</c:v>
                </c:pt>
                <c:pt idx="5141">
                  <c:v>0</c:v>
                </c:pt>
                <c:pt idx="5142">
                  <c:v>0</c:v>
                </c:pt>
                <c:pt idx="5143">
                  <c:v>0</c:v>
                </c:pt>
                <c:pt idx="5144">
                  <c:v>0</c:v>
                </c:pt>
                <c:pt idx="5145">
                  <c:v>0</c:v>
                </c:pt>
                <c:pt idx="5146">
                  <c:v>0</c:v>
                </c:pt>
                <c:pt idx="5147">
                  <c:v>0</c:v>
                </c:pt>
                <c:pt idx="5148">
                  <c:v>0</c:v>
                </c:pt>
                <c:pt idx="5149">
                  <c:v>0</c:v>
                </c:pt>
                <c:pt idx="5150">
                  <c:v>0</c:v>
                </c:pt>
                <c:pt idx="5151">
                  <c:v>0</c:v>
                </c:pt>
                <c:pt idx="5152">
                  <c:v>0</c:v>
                </c:pt>
                <c:pt idx="5153">
                  <c:v>0</c:v>
                </c:pt>
                <c:pt idx="5154">
                  <c:v>0</c:v>
                </c:pt>
                <c:pt idx="5155">
                  <c:v>0</c:v>
                </c:pt>
                <c:pt idx="5156">
                  <c:v>0</c:v>
                </c:pt>
                <c:pt idx="5157">
                  <c:v>0</c:v>
                </c:pt>
                <c:pt idx="5158">
                  <c:v>0</c:v>
                </c:pt>
                <c:pt idx="5159">
                  <c:v>0</c:v>
                </c:pt>
                <c:pt idx="5160">
                  <c:v>0</c:v>
                </c:pt>
                <c:pt idx="5161">
                  <c:v>0</c:v>
                </c:pt>
                <c:pt idx="5162">
                  <c:v>0</c:v>
                </c:pt>
                <c:pt idx="5163">
                  <c:v>0</c:v>
                </c:pt>
                <c:pt idx="5164">
                  <c:v>0</c:v>
                </c:pt>
                <c:pt idx="5165">
                  <c:v>0</c:v>
                </c:pt>
                <c:pt idx="5166">
                  <c:v>0</c:v>
                </c:pt>
                <c:pt idx="5167">
                  <c:v>0</c:v>
                </c:pt>
                <c:pt idx="5168">
                  <c:v>0</c:v>
                </c:pt>
                <c:pt idx="5169">
                  <c:v>0</c:v>
                </c:pt>
                <c:pt idx="5170">
                  <c:v>0</c:v>
                </c:pt>
                <c:pt idx="5171">
                  <c:v>0</c:v>
                </c:pt>
                <c:pt idx="5172">
                  <c:v>0</c:v>
                </c:pt>
                <c:pt idx="5173">
                  <c:v>0</c:v>
                </c:pt>
                <c:pt idx="5174">
                  <c:v>0</c:v>
                </c:pt>
                <c:pt idx="5175">
                  <c:v>0</c:v>
                </c:pt>
                <c:pt idx="5176">
                  <c:v>0</c:v>
                </c:pt>
                <c:pt idx="5177">
                  <c:v>0</c:v>
                </c:pt>
                <c:pt idx="5178">
                  <c:v>0</c:v>
                </c:pt>
                <c:pt idx="5179">
                  <c:v>0</c:v>
                </c:pt>
                <c:pt idx="5180">
                  <c:v>0</c:v>
                </c:pt>
                <c:pt idx="5181">
                  <c:v>0</c:v>
                </c:pt>
                <c:pt idx="5182">
                  <c:v>0</c:v>
                </c:pt>
                <c:pt idx="5183">
                  <c:v>0</c:v>
                </c:pt>
                <c:pt idx="5184">
                  <c:v>0</c:v>
                </c:pt>
                <c:pt idx="5185">
                  <c:v>0</c:v>
                </c:pt>
                <c:pt idx="5186">
                  <c:v>0</c:v>
                </c:pt>
                <c:pt idx="5187">
                  <c:v>0</c:v>
                </c:pt>
                <c:pt idx="5188">
                  <c:v>0</c:v>
                </c:pt>
                <c:pt idx="5189">
                  <c:v>0</c:v>
                </c:pt>
                <c:pt idx="5190">
                  <c:v>0</c:v>
                </c:pt>
                <c:pt idx="5191">
                  <c:v>0</c:v>
                </c:pt>
                <c:pt idx="5192">
                  <c:v>0</c:v>
                </c:pt>
                <c:pt idx="5193">
                  <c:v>0</c:v>
                </c:pt>
                <c:pt idx="5194">
                  <c:v>0</c:v>
                </c:pt>
                <c:pt idx="5195">
                  <c:v>0</c:v>
                </c:pt>
                <c:pt idx="5196">
                  <c:v>0</c:v>
                </c:pt>
                <c:pt idx="5197">
                  <c:v>0</c:v>
                </c:pt>
                <c:pt idx="5198">
                  <c:v>0</c:v>
                </c:pt>
                <c:pt idx="5199">
                  <c:v>0</c:v>
                </c:pt>
                <c:pt idx="5200">
                  <c:v>0</c:v>
                </c:pt>
                <c:pt idx="5201">
                  <c:v>0</c:v>
                </c:pt>
                <c:pt idx="5202">
                  <c:v>0</c:v>
                </c:pt>
                <c:pt idx="5203">
                  <c:v>0</c:v>
                </c:pt>
                <c:pt idx="5204">
                  <c:v>0</c:v>
                </c:pt>
                <c:pt idx="5205">
                  <c:v>0</c:v>
                </c:pt>
                <c:pt idx="5206">
                  <c:v>0</c:v>
                </c:pt>
                <c:pt idx="5207">
                  <c:v>0</c:v>
                </c:pt>
                <c:pt idx="5208">
                  <c:v>0</c:v>
                </c:pt>
                <c:pt idx="5209">
                  <c:v>0</c:v>
                </c:pt>
                <c:pt idx="5210">
                  <c:v>0</c:v>
                </c:pt>
                <c:pt idx="5211">
                  <c:v>0</c:v>
                </c:pt>
                <c:pt idx="5212">
                  <c:v>0</c:v>
                </c:pt>
                <c:pt idx="5213">
                  <c:v>0</c:v>
                </c:pt>
                <c:pt idx="5214">
                  <c:v>0</c:v>
                </c:pt>
                <c:pt idx="5215">
                  <c:v>0</c:v>
                </c:pt>
                <c:pt idx="5216">
                  <c:v>0</c:v>
                </c:pt>
                <c:pt idx="5217">
                  <c:v>0</c:v>
                </c:pt>
                <c:pt idx="5218">
                  <c:v>0</c:v>
                </c:pt>
                <c:pt idx="5219">
                  <c:v>0</c:v>
                </c:pt>
                <c:pt idx="5220">
                  <c:v>0</c:v>
                </c:pt>
                <c:pt idx="5221">
                  <c:v>0</c:v>
                </c:pt>
                <c:pt idx="5222">
                  <c:v>0</c:v>
                </c:pt>
                <c:pt idx="5223">
                  <c:v>0</c:v>
                </c:pt>
                <c:pt idx="5224">
                  <c:v>0</c:v>
                </c:pt>
                <c:pt idx="5225">
                  <c:v>0</c:v>
                </c:pt>
                <c:pt idx="5226">
                  <c:v>0</c:v>
                </c:pt>
                <c:pt idx="5227">
                  <c:v>0</c:v>
                </c:pt>
                <c:pt idx="5228">
                  <c:v>0</c:v>
                </c:pt>
                <c:pt idx="5229">
                  <c:v>0</c:v>
                </c:pt>
                <c:pt idx="5230">
                  <c:v>0</c:v>
                </c:pt>
                <c:pt idx="5231">
                  <c:v>0</c:v>
                </c:pt>
                <c:pt idx="5232">
                  <c:v>0</c:v>
                </c:pt>
                <c:pt idx="5233">
                  <c:v>0</c:v>
                </c:pt>
                <c:pt idx="5234">
                  <c:v>0</c:v>
                </c:pt>
                <c:pt idx="5235">
                  <c:v>0</c:v>
                </c:pt>
                <c:pt idx="5236">
                  <c:v>0</c:v>
                </c:pt>
                <c:pt idx="5237">
                  <c:v>0</c:v>
                </c:pt>
                <c:pt idx="5238">
                  <c:v>0</c:v>
                </c:pt>
                <c:pt idx="5239">
                  <c:v>0</c:v>
                </c:pt>
                <c:pt idx="5240">
                  <c:v>0</c:v>
                </c:pt>
                <c:pt idx="5241">
                  <c:v>0</c:v>
                </c:pt>
                <c:pt idx="5242">
                  <c:v>0</c:v>
                </c:pt>
                <c:pt idx="5243">
                  <c:v>0</c:v>
                </c:pt>
                <c:pt idx="5244">
                  <c:v>0</c:v>
                </c:pt>
                <c:pt idx="5245">
                  <c:v>0</c:v>
                </c:pt>
                <c:pt idx="5246">
                  <c:v>0</c:v>
                </c:pt>
                <c:pt idx="5247">
                  <c:v>0</c:v>
                </c:pt>
                <c:pt idx="5248">
                  <c:v>0</c:v>
                </c:pt>
                <c:pt idx="5249">
                  <c:v>0</c:v>
                </c:pt>
                <c:pt idx="5250">
                  <c:v>0</c:v>
                </c:pt>
                <c:pt idx="5251">
                  <c:v>0</c:v>
                </c:pt>
                <c:pt idx="5252">
                  <c:v>0</c:v>
                </c:pt>
                <c:pt idx="5253">
                  <c:v>0</c:v>
                </c:pt>
                <c:pt idx="5254">
                  <c:v>0</c:v>
                </c:pt>
                <c:pt idx="5255">
                  <c:v>0</c:v>
                </c:pt>
                <c:pt idx="5256">
                  <c:v>0</c:v>
                </c:pt>
                <c:pt idx="5257">
                  <c:v>0</c:v>
                </c:pt>
                <c:pt idx="5258">
                  <c:v>0</c:v>
                </c:pt>
                <c:pt idx="5259">
                  <c:v>0</c:v>
                </c:pt>
                <c:pt idx="5260">
                  <c:v>0</c:v>
                </c:pt>
                <c:pt idx="5261">
                  <c:v>0</c:v>
                </c:pt>
                <c:pt idx="5262">
                  <c:v>0</c:v>
                </c:pt>
                <c:pt idx="5263">
                  <c:v>0</c:v>
                </c:pt>
                <c:pt idx="5264">
                  <c:v>0</c:v>
                </c:pt>
                <c:pt idx="5265">
                  <c:v>0</c:v>
                </c:pt>
                <c:pt idx="5266">
                  <c:v>0</c:v>
                </c:pt>
                <c:pt idx="5267">
                  <c:v>0</c:v>
                </c:pt>
                <c:pt idx="5268">
                  <c:v>0</c:v>
                </c:pt>
                <c:pt idx="5269">
                  <c:v>0</c:v>
                </c:pt>
                <c:pt idx="5270">
                  <c:v>0</c:v>
                </c:pt>
                <c:pt idx="5271">
                  <c:v>0</c:v>
                </c:pt>
                <c:pt idx="5272">
                  <c:v>0</c:v>
                </c:pt>
                <c:pt idx="5273">
                  <c:v>0</c:v>
                </c:pt>
                <c:pt idx="5274">
                  <c:v>0</c:v>
                </c:pt>
                <c:pt idx="5275">
                  <c:v>0</c:v>
                </c:pt>
                <c:pt idx="5276">
                  <c:v>0</c:v>
                </c:pt>
                <c:pt idx="5277">
                  <c:v>0</c:v>
                </c:pt>
                <c:pt idx="5278">
                  <c:v>0</c:v>
                </c:pt>
                <c:pt idx="5279">
                  <c:v>0</c:v>
                </c:pt>
                <c:pt idx="5280">
                  <c:v>0</c:v>
                </c:pt>
                <c:pt idx="5281">
                  <c:v>0</c:v>
                </c:pt>
                <c:pt idx="5282">
                  <c:v>0</c:v>
                </c:pt>
                <c:pt idx="5283">
                  <c:v>0</c:v>
                </c:pt>
                <c:pt idx="5284">
                  <c:v>0</c:v>
                </c:pt>
                <c:pt idx="5285">
                  <c:v>0</c:v>
                </c:pt>
                <c:pt idx="5286">
                  <c:v>0</c:v>
                </c:pt>
                <c:pt idx="5287">
                  <c:v>0</c:v>
                </c:pt>
                <c:pt idx="5288">
                  <c:v>0</c:v>
                </c:pt>
                <c:pt idx="5289">
                  <c:v>0</c:v>
                </c:pt>
                <c:pt idx="5290">
                  <c:v>0</c:v>
                </c:pt>
                <c:pt idx="5291">
                  <c:v>0</c:v>
                </c:pt>
                <c:pt idx="5292">
                  <c:v>0</c:v>
                </c:pt>
                <c:pt idx="5293">
                  <c:v>0</c:v>
                </c:pt>
                <c:pt idx="5294">
                  <c:v>0</c:v>
                </c:pt>
                <c:pt idx="5295">
                  <c:v>0</c:v>
                </c:pt>
                <c:pt idx="5296">
                  <c:v>0</c:v>
                </c:pt>
                <c:pt idx="5297">
                  <c:v>0</c:v>
                </c:pt>
                <c:pt idx="5298">
                  <c:v>0</c:v>
                </c:pt>
                <c:pt idx="5299">
                  <c:v>0</c:v>
                </c:pt>
                <c:pt idx="5300">
                  <c:v>0</c:v>
                </c:pt>
                <c:pt idx="5301">
                  <c:v>0</c:v>
                </c:pt>
                <c:pt idx="5302">
                  <c:v>0</c:v>
                </c:pt>
                <c:pt idx="5303">
                  <c:v>0</c:v>
                </c:pt>
                <c:pt idx="5304">
                  <c:v>0</c:v>
                </c:pt>
                <c:pt idx="5305">
                  <c:v>0</c:v>
                </c:pt>
                <c:pt idx="5306">
                  <c:v>0</c:v>
                </c:pt>
                <c:pt idx="5307">
                  <c:v>0</c:v>
                </c:pt>
                <c:pt idx="5308">
                  <c:v>0</c:v>
                </c:pt>
                <c:pt idx="5309">
                  <c:v>0</c:v>
                </c:pt>
                <c:pt idx="5310">
                  <c:v>0</c:v>
                </c:pt>
                <c:pt idx="5311">
                  <c:v>0</c:v>
                </c:pt>
                <c:pt idx="5312">
                  <c:v>0</c:v>
                </c:pt>
                <c:pt idx="5313">
                  <c:v>0</c:v>
                </c:pt>
                <c:pt idx="5314">
                  <c:v>0</c:v>
                </c:pt>
                <c:pt idx="5315">
                  <c:v>0</c:v>
                </c:pt>
                <c:pt idx="5316">
                  <c:v>0</c:v>
                </c:pt>
                <c:pt idx="5317">
                  <c:v>0</c:v>
                </c:pt>
                <c:pt idx="5318">
                  <c:v>0</c:v>
                </c:pt>
                <c:pt idx="5319">
                  <c:v>0</c:v>
                </c:pt>
                <c:pt idx="5320">
                  <c:v>0</c:v>
                </c:pt>
                <c:pt idx="5321">
                  <c:v>0</c:v>
                </c:pt>
                <c:pt idx="5322">
                  <c:v>0</c:v>
                </c:pt>
                <c:pt idx="5323">
                  <c:v>0</c:v>
                </c:pt>
                <c:pt idx="5324">
                  <c:v>0</c:v>
                </c:pt>
                <c:pt idx="5325">
                  <c:v>0</c:v>
                </c:pt>
                <c:pt idx="5326">
                  <c:v>0</c:v>
                </c:pt>
                <c:pt idx="5327">
                  <c:v>0</c:v>
                </c:pt>
                <c:pt idx="5328">
                  <c:v>0</c:v>
                </c:pt>
                <c:pt idx="5329">
                  <c:v>0</c:v>
                </c:pt>
                <c:pt idx="5330">
                  <c:v>0</c:v>
                </c:pt>
                <c:pt idx="5331">
                  <c:v>0</c:v>
                </c:pt>
                <c:pt idx="5332">
                  <c:v>0</c:v>
                </c:pt>
                <c:pt idx="5333">
                  <c:v>0</c:v>
                </c:pt>
                <c:pt idx="5334">
                  <c:v>0</c:v>
                </c:pt>
                <c:pt idx="5335">
                  <c:v>0</c:v>
                </c:pt>
                <c:pt idx="5336">
                  <c:v>0</c:v>
                </c:pt>
                <c:pt idx="5337">
                  <c:v>0</c:v>
                </c:pt>
                <c:pt idx="5338">
                  <c:v>0</c:v>
                </c:pt>
                <c:pt idx="5339">
                  <c:v>0</c:v>
                </c:pt>
                <c:pt idx="5340">
                  <c:v>0</c:v>
                </c:pt>
                <c:pt idx="5341">
                  <c:v>0</c:v>
                </c:pt>
                <c:pt idx="5342">
                  <c:v>0</c:v>
                </c:pt>
                <c:pt idx="5343">
                  <c:v>0</c:v>
                </c:pt>
                <c:pt idx="5344">
                  <c:v>0</c:v>
                </c:pt>
                <c:pt idx="5345">
                  <c:v>0</c:v>
                </c:pt>
                <c:pt idx="5346">
                  <c:v>0</c:v>
                </c:pt>
                <c:pt idx="5347">
                  <c:v>0</c:v>
                </c:pt>
                <c:pt idx="5348">
                  <c:v>0</c:v>
                </c:pt>
                <c:pt idx="5349">
                  <c:v>0</c:v>
                </c:pt>
                <c:pt idx="5350">
                  <c:v>0</c:v>
                </c:pt>
                <c:pt idx="5351">
                  <c:v>0</c:v>
                </c:pt>
                <c:pt idx="5352">
                  <c:v>0</c:v>
                </c:pt>
                <c:pt idx="5353">
                  <c:v>0</c:v>
                </c:pt>
                <c:pt idx="5354">
                  <c:v>0</c:v>
                </c:pt>
                <c:pt idx="5355">
                  <c:v>0</c:v>
                </c:pt>
                <c:pt idx="5356">
                  <c:v>0</c:v>
                </c:pt>
                <c:pt idx="5357">
                  <c:v>0</c:v>
                </c:pt>
                <c:pt idx="5358">
                  <c:v>0</c:v>
                </c:pt>
                <c:pt idx="5359">
                  <c:v>0</c:v>
                </c:pt>
                <c:pt idx="5360">
                  <c:v>0</c:v>
                </c:pt>
                <c:pt idx="5361">
                  <c:v>0</c:v>
                </c:pt>
                <c:pt idx="5362">
                  <c:v>0</c:v>
                </c:pt>
                <c:pt idx="5363">
                  <c:v>0</c:v>
                </c:pt>
                <c:pt idx="5364">
                  <c:v>0</c:v>
                </c:pt>
                <c:pt idx="5365">
                  <c:v>0</c:v>
                </c:pt>
                <c:pt idx="5366">
                  <c:v>0</c:v>
                </c:pt>
                <c:pt idx="5367">
                  <c:v>0</c:v>
                </c:pt>
                <c:pt idx="5368">
                  <c:v>0</c:v>
                </c:pt>
                <c:pt idx="5369">
                  <c:v>0</c:v>
                </c:pt>
                <c:pt idx="5370">
                  <c:v>0</c:v>
                </c:pt>
                <c:pt idx="5371">
                  <c:v>0</c:v>
                </c:pt>
                <c:pt idx="5372">
                  <c:v>0</c:v>
                </c:pt>
                <c:pt idx="5373">
                  <c:v>0</c:v>
                </c:pt>
                <c:pt idx="5374">
                  <c:v>0</c:v>
                </c:pt>
                <c:pt idx="5375">
                  <c:v>0</c:v>
                </c:pt>
                <c:pt idx="5376">
                  <c:v>0</c:v>
                </c:pt>
                <c:pt idx="5377">
                  <c:v>0</c:v>
                </c:pt>
                <c:pt idx="5378">
                  <c:v>0</c:v>
                </c:pt>
                <c:pt idx="5379">
                  <c:v>0</c:v>
                </c:pt>
                <c:pt idx="5380">
                  <c:v>0</c:v>
                </c:pt>
                <c:pt idx="5381">
                  <c:v>0</c:v>
                </c:pt>
                <c:pt idx="5382">
                  <c:v>0</c:v>
                </c:pt>
                <c:pt idx="5383">
                  <c:v>0</c:v>
                </c:pt>
                <c:pt idx="5384">
                  <c:v>0</c:v>
                </c:pt>
                <c:pt idx="5385">
                  <c:v>0</c:v>
                </c:pt>
                <c:pt idx="5386">
                  <c:v>0</c:v>
                </c:pt>
                <c:pt idx="5387">
                  <c:v>0</c:v>
                </c:pt>
                <c:pt idx="5388">
                  <c:v>0</c:v>
                </c:pt>
                <c:pt idx="5389">
                  <c:v>0</c:v>
                </c:pt>
                <c:pt idx="5390">
                  <c:v>0</c:v>
                </c:pt>
                <c:pt idx="5391">
                  <c:v>0</c:v>
                </c:pt>
                <c:pt idx="5392">
                  <c:v>0</c:v>
                </c:pt>
                <c:pt idx="5393">
                  <c:v>0</c:v>
                </c:pt>
                <c:pt idx="5394">
                  <c:v>0</c:v>
                </c:pt>
                <c:pt idx="5395">
                  <c:v>0</c:v>
                </c:pt>
                <c:pt idx="5396">
                  <c:v>0</c:v>
                </c:pt>
                <c:pt idx="5397">
                  <c:v>0</c:v>
                </c:pt>
                <c:pt idx="5398">
                  <c:v>0</c:v>
                </c:pt>
                <c:pt idx="5399">
                  <c:v>0</c:v>
                </c:pt>
                <c:pt idx="5400">
                  <c:v>0</c:v>
                </c:pt>
                <c:pt idx="5401">
                  <c:v>0</c:v>
                </c:pt>
                <c:pt idx="5402">
                  <c:v>0</c:v>
                </c:pt>
                <c:pt idx="5403">
                  <c:v>0</c:v>
                </c:pt>
                <c:pt idx="5404">
                  <c:v>0</c:v>
                </c:pt>
                <c:pt idx="5405">
                  <c:v>0</c:v>
                </c:pt>
                <c:pt idx="5406">
                  <c:v>0</c:v>
                </c:pt>
                <c:pt idx="5407">
                  <c:v>0</c:v>
                </c:pt>
                <c:pt idx="5408">
                  <c:v>0</c:v>
                </c:pt>
                <c:pt idx="5409">
                  <c:v>0</c:v>
                </c:pt>
                <c:pt idx="5410">
                  <c:v>0</c:v>
                </c:pt>
                <c:pt idx="5411">
                  <c:v>0</c:v>
                </c:pt>
                <c:pt idx="5412">
                  <c:v>0</c:v>
                </c:pt>
                <c:pt idx="5413">
                  <c:v>0</c:v>
                </c:pt>
                <c:pt idx="5414">
                  <c:v>0</c:v>
                </c:pt>
                <c:pt idx="5415">
                  <c:v>0</c:v>
                </c:pt>
                <c:pt idx="5416">
                  <c:v>0</c:v>
                </c:pt>
                <c:pt idx="5417">
                  <c:v>0</c:v>
                </c:pt>
                <c:pt idx="5418">
                  <c:v>0</c:v>
                </c:pt>
                <c:pt idx="5419">
                  <c:v>0</c:v>
                </c:pt>
                <c:pt idx="5420">
                  <c:v>0</c:v>
                </c:pt>
                <c:pt idx="5421">
                  <c:v>0</c:v>
                </c:pt>
                <c:pt idx="5422">
                  <c:v>0</c:v>
                </c:pt>
                <c:pt idx="5423">
                  <c:v>0</c:v>
                </c:pt>
                <c:pt idx="5424">
                  <c:v>0</c:v>
                </c:pt>
                <c:pt idx="5425">
                  <c:v>0</c:v>
                </c:pt>
                <c:pt idx="5426">
                  <c:v>0</c:v>
                </c:pt>
                <c:pt idx="5427">
                  <c:v>0</c:v>
                </c:pt>
                <c:pt idx="5428">
                  <c:v>0</c:v>
                </c:pt>
                <c:pt idx="5429">
                  <c:v>0</c:v>
                </c:pt>
                <c:pt idx="5430">
                  <c:v>0</c:v>
                </c:pt>
                <c:pt idx="5431">
                  <c:v>0</c:v>
                </c:pt>
                <c:pt idx="5432">
                  <c:v>0</c:v>
                </c:pt>
                <c:pt idx="5433">
                  <c:v>0</c:v>
                </c:pt>
                <c:pt idx="5434">
                  <c:v>0</c:v>
                </c:pt>
                <c:pt idx="5435">
                  <c:v>0</c:v>
                </c:pt>
                <c:pt idx="5436">
                  <c:v>0</c:v>
                </c:pt>
                <c:pt idx="5437">
                  <c:v>0</c:v>
                </c:pt>
                <c:pt idx="5438">
                  <c:v>0</c:v>
                </c:pt>
                <c:pt idx="5439">
                  <c:v>0</c:v>
                </c:pt>
                <c:pt idx="5440">
                  <c:v>0</c:v>
                </c:pt>
                <c:pt idx="5441">
                  <c:v>0</c:v>
                </c:pt>
                <c:pt idx="5442">
                  <c:v>0</c:v>
                </c:pt>
                <c:pt idx="5443">
                  <c:v>0</c:v>
                </c:pt>
                <c:pt idx="5444">
                  <c:v>0</c:v>
                </c:pt>
                <c:pt idx="5445">
                  <c:v>0</c:v>
                </c:pt>
                <c:pt idx="5446">
                  <c:v>0</c:v>
                </c:pt>
                <c:pt idx="5447">
                  <c:v>0</c:v>
                </c:pt>
                <c:pt idx="5448">
                  <c:v>0</c:v>
                </c:pt>
                <c:pt idx="5449">
                  <c:v>0</c:v>
                </c:pt>
                <c:pt idx="5450">
                  <c:v>0</c:v>
                </c:pt>
                <c:pt idx="5451">
                  <c:v>0</c:v>
                </c:pt>
                <c:pt idx="5452">
                  <c:v>0</c:v>
                </c:pt>
                <c:pt idx="5453">
                  <c:v>0</c:v>
                </c:pt>
                <c:pt idx="5454">
                  <c:v>0</c:v>
                </c:pt>
                <c:pt idx="5455">
                  <c:v>0</c:v>
                </c:pt>
                <c:pt idx="5456">
                  <c:v>0</c:v>
                </c:pt>
                <c:pt idx="5457">
                  <c:v>0</c:v>
                </c:pt>
                <c:pt idx="5458">
                  <c:v>0</c:v>
                </c:pt>
                <c:pt idx="5459">
                  <c:v>0</c:v>
                </c:pt>
                <c:pt idx="5460">
                  <c:v>0</c:v>
                </c:pt>
                <c:pt idx="5461">
                  <c:v>0</c:v>
                </c:pt>
                <c:pt idx="5462">
                  <c:v>0</c:v>
                </c:pt>
                <c:pt idx="5463">
                  <c:v>0</c:v>
                </c:pt>
                <c:pt idx="5464">
                  <c:v>0</c:v>
                </c:pt>
                <c:pt idx="5465">
                  <c:v>0</c:v>
                </c:pt>
                <c:pt idx="5466">
                  <c:v>0</c:v>
                </c:pt>
                <c:pt idx="5467">
                  <c:v>0</c:v>
                </c:pt>
                <c:pt idx="5468">
                  <c:v>0</c:v>
                </c:pt>
                <c:pt idx="5469">
                  <c:v>0</c:v>
                </c:pt>
                <c:pt idx="5470">
                  <c:v>0</c:v>
                </c:pt>
                <c:pt idx="5471">
                  <c:v>0</c:v>
                </c:pt>
                <c:pt idx="5472">
                  <c:v>0</c:v>
                </c:pt>
                <c:pt idx="5473">
                  <c:v>0</c:v>
                </c:pt>
                <c:pt idx="5474">
                  <c:v>0</c:v>
                </c:pt>
                <c:pt idx="5475">
                  <c:v>0</c:v>
                </c:pt>
                <c:pt idx="5476">
                  <c:v>0</c:v>
                </c:pt>
                <c:pt idx="5477">
                  <c:v>0</c:v>
                </c:pt>
                <c:pt idx="5478">
                  <c:v>0</c:v>
                </c:pt>
                <c:pt idx="5479">
                  <c:v>0</c:v>
                </c:pt>
                <c:pt idx="5480">
                  <c:v>0</c:v>
                </c:pt>
                <c:pt idx="5481">
                  <c:v>0</c:v>
                </c:pt>
                <c:pt idx="5482">
                  <c:v>0</c:v>
                </c:pt>
                <c:pt idx="5483">
                  <c:v>0</c:v>
                </c:pt>
                <c:pt idx="5484">
                  <c:v>0</c:v>
                </c:pt>
                <c:pt idx="5485">
                  <c:v>0</c:v>
                </c:pt>
                <c:pt idx="5486">
                  <c:v>0</c:v>
                </c:pt>
                <c:pt idx="5487">
                  <c:v>0</c:v>
                </c:pt>
                <c:pt idx="5488">
                  <c:v>0</c:v>
                </c:pt>
                <c:pt idx="5489">
                  <c:v>0</c:v>
                </c:pt>
                <c:pt idx="5490">
                  <c:v>0</c:v>
                </c:pt>
                <c:pt idx="5491">
                  <c:v>0</c:v>
                </c:pt>
                <c:pt idx="5492">
                  <c:v>0</c:v>
                </c:pt>
                <c:pt idx="5493">
                  <c:v>0</c:v>
                </c:pt>
                <c:pt idx="5494">
                  <c:v>0</c:v>
                </c:pt>
                <c:pt idx="5495">
                  <c:v>0</c:v>
                </c:pt>
                <c:pt idx="5496">
                  <c:v>0</c:v>
                </c:pt>
                <c:pt idx="5497">
                  <c:v>0</c:v>
                </c:pt>
                <c:pt idx="5498">
                  <c:v>0</c:v>
                </c:pt>
                <c:pt idx="5499">
                  <c:v>0</c:v>
                </c:pt>
                <c:pt idx="5500">
                  <c:v>0</c:v>
                </c:pt>
                <c:pt idx="5501">
                  <c:v>0</c:v>
                </c:pt>
                <c:pt idx="5502">
                  <c:v>0</c:v>
                </c:pt>
                <c:pt idx="5503">
                  <c:v>0</c:v>
                </c:pt>
                <c:pt idx="5504">
                  <c:v>0</c:v>
                </c:pt>
                <c:pt idx="5505">
                  <c:v>0</c:v>
                </c:pt>
                <c:pt idx="5506">
                  <c:v>0</c:v>
                </c:pt>
                <c:pt idx="5507">
                  <c:v>0</c:v>
                </c:pt>
                <c:pt idx="5508">
                  <c:v>0</c:v>
                </c:pt>
                <c:pt idx="5509">
                  <c:v>0</c:v>
                </c:pt>
                <c:pt idx="5510">
                  <c:v>0</c:v>
                </c:pt>
                <c:pt idx="5511">
                  <c:v>0</c:v>
                </c:pt>
                <c:pt idx="5512">
                  <c:v>0</c:v>
                </c:pt>
                <c:pt idx="5513">
                  <c:v>0</c:v>
                </c:pt>
                <c:pt idx="5514">
                  <c:v>0</c:v>
                </c:pt>
                <c:pt idx="5515">
                  <c:v>0</c:v>
                </c:pt>
                <c:pt idx="5516">
                  <c:v>0</c:v>
                </c:pt>
                <c:pt idx="5517">
                  <c:v>0</c:v>
                </c:pt>
                <c:pt idx="5518">
                  <c:v>0</c:v>
                </c:pt>
                <c:pt idx="5519">
                  <c:v>0</c:v>
                </c:pt>
                <c:pt idx="5520">
                  <c:v>0</c:v>
                </c:pt>
                <c:pt idx="5521">
                  <c:v>0</c:v>
                </c:pt>
                <c:pt idx="5522">
                  <c:v>0</c:v>
                </c:pt>
                <c:pt idx="5523">
                  <c:v>0</c:v>
                </c:pt>
                <c:pt idx="5524">
                  <c:v>0</c:v>
                </c:pt>
                <c:pt idx="5525">
                  <c:v>0</c:v>
                </c:pt>
                <c:pt idx="5526">
                  <c:v>0</c:v>
                </c:pt>
                <c:pt idx="5527">
                  <c:v>0</c:v>
                </c:pt>
                <c:pt idx="5528">
                  <c:v>0</c:v>
                </c:pt>
                <c:pt idx="5529">
                  <c:v>0</c:v>
                </c:pt>
                <c:pt idx="5530">
                  <c:v>0</c:v>
                </c:pt>
                <c:pt idx="5531">
                  <c:v>0</c:v>
                </c:pt>
                <c:pt idx="5532">
                  <c:v>0</c:v>
                </c:pt>
                <c:pt idx="5533">
                  <c:v>0</c:v>
                </c:pt>
                <c:pt idx="5534">
                  <c:v>0</c:v>
                </c:pt>
                <c:pt idx="5535">
                  <c:v>0</c:v>
                </c:pt>
                <c:pt idx="5536">
                  <c:v>0</c:v>
                </c:pt>
                <c:pt idx="5537">
                  <c:v>0</c:v>
                </c:pt>
                <c:pt idx="5538">
                  <c:v>0</c:v>
                </c:pt>
                <c:pt idx="5539">
                  <c:v>0</c:v>
                </c:pt>
                <c:pt idx="5540">
                  <c:v>0</c:v>
                </c:pt>
                <c:pt idx="5541">
                  <c:v>0</c:v>
                </c:pt>
                <c:pt idx="5542">
                  <c:v>0</c:v>
                </c:pt>
                <c:pt idx="5543">
                  <c:v>0</c:v>
                </c:pt>
                <c:pt idx="5544">
                  <c:v>0</c:v>
                </c:pt>
                <c:pt idx="5545">
                  <c:v>0</c:v>
                </c:pt>
                <c:pt idx="5546">
                  <c:v>0</c:v>
                </c:pt>
                <c:pt idx="5547">
                  <c:v>0</c:v>
                </c:pt>
                <c:pt idx="5548">
                  <c:v>0</c:v>
                </c:pt>
                <c:pt idx="5549">
                  <c:v>0</c:v>
                </c:pt>
                <c:pt idx="5550">
                  <c:v>0</c:v>
                </c:pt>
                <c:pt idx="5551">
                  <c:v>0</c:v>
                </c:pt>
                <c:pt idx="5552">
                  <c:v>0</c:v>
                </c:pt>
                <c:pt idx="5553">
                  <c:v>0</c:v>
                </c:pt>
                <c:pt idx="5554">
                  <c:v>0</c:v>
                </c:pt>
                <c:pt idx="5555">
                  <c:v>0</c:v>
                </c:pt>
                <c:pt idx="5556">
                  <c:v>0</c:v>
                </c:pt>
                <c:pt idx="5557">
                  <c:v>0</c:v>
                </c:pt>
                <c:pt idx="5558">
                  <c:v>0</c:v>
                </c:pt>
                <c:pt idx="5559">
                  <c:v>0</c:v>
                </c:pt>
                <c:pt idx="5560">
                  <c:v>0</c:v>
                </c:pt>
                <c:pt idx="5561">
                  <c:v>0</c:v>
                </c:pt>
                <c:pt idx="5562">
                  <c:v>0</c:v>
                </c:pt>
                <c:pt idx="5563">
                  <c:v>0</c:v>
                </c:pt>
                <c:pt idx="5564">
                  <c:v>0</c:v>
                </c:pt>
                <c:pt idx="5565">
                  <c:v>0</c:v>
                </c:pt>
                <c:pt idx="5566">
                  <c:v>0</c:v>
                </c:pt>
                <c:pt idx="5567">
                  <c:v>0</c:v>
                </c:pt>
                <c:pt idx="5568">
                  <c:v>0</c:v>
                </c:pt>
                <c:pt idx="5569">
                  <c:v>0</c:v>
                </c:pt>
                <c:pt idx="5570">
                  <c:v>0</c:v>
                </c:pt>
                <c:pt idx="5571">
                  <c:v>0</c:v>
                </c:pt>
                <c:pt idx="5572">
                  <c:v>0</c:v>
                </c:pt>
                <c:pt idx="5573">
                  <c:v>0</c:v>
                </c:pt>
                <c:pt idx="5574">
                  <c:v>0</c:v>
                </c:pt>
                <c:pt idx="5575">
                  <c:v>0</c:v>
                </c:pt>
                <c:pt idx="5576">
                  <c:v>0</c:v>
                </c:pt>
                <c:pt idx="5577">
                  <c:v>0</c:v>
                </c:pt>
                <c:pt idx="5578">
                  <c:v>0</c:v>
                </c:pt>
                <c:pt idx="5579">
                  <c:v>0</c:v>
                </c:pt>
                <c:pt idx="5580">
                  <c:v>0</c:v>
                </c:pt>
                <c:pt idx="5581">
                  <c:v>0</c:v>
                </c:pt>
                <c:pt idx="5582">
                  <c:v>0</c:v>
                </c:pt>
                <c:pt idx="5583">
                  <c:v>0</c:v>
                </c:pt>
                <c:pt idx="5584">
                  <c:v>0</c:v>
                </c:pt>
                <c:pt idx="5585">
                  <c:v>0</c:v>
                </c:pt>
                <c:pt idx="5586">
                  <c:v>0</c:v>
                </c:pt>
                <c:pt idx="5587">
                  <c:v>0</c:v>
                </c:pt>
                <c:pt idx="5588">
                  <c:v>0</c:v>
                </c:pt>
                <c:pt idx="5589">
                  <c:v>0</c:v>
                </c:pt>
                <c:pt idx="5590">
                  <c:v>0</c:v>
                </c:pt>
                <c:pt idx="5591">
                  <c:v>0</c:v>
                </c:pt>
                <c:pt idx="5592">
                  <c:v>0</c:v>
                </c:pt>
                <c:pt idx="5593">
                  <c:v>0</c:v>
                </c:pt>
                <c:pt idx="5594">
                  <c:v>0</c:v>
                </c:pt>
                <c:pt idx="5595">
                  <c:v>0</c:v>
                </c:pt>
                <c:pt idx="5596">
                  <c:v>0</c:v>
                </c:pt>
                <c:pt idx="5597">
                  <c:v>0</c:v>
                </c:pt>
                <c:pt idx="5598">
                  <c:v>0</c:v>
                </c:pt>
                <c:pt idx="5599">
                  <c:v>0</c:v>
                </c:pt>
                <c:pt idx="5600">
                  <c:v>0</c:v>
                </c:pt>
                <c:pt idx="5601">
                  <c:v>0</c:v>
                </c:pt>
                <c:pt idx="5602">
                  <c:v>0</c:v>
                </c:pt>
                <c:pt idx="5603">
                  <c:v>0</c:v>
                </c:pt>
                <c:pt idx="5604">
                  <c:v>0</c:v>
                </c:pt>
                <c:pt idx="5605">
                  <c:v>0</c:v>
                </c:pt>
                <c:pt idx="5606">
                  <c:v>0</c:v>
                </c:pt>
                <c:pt idx="5607">
                  <c:v>0</c:v>
                </c:pt>
                <c:pt idx="5608">
                  <c:v>0</c:v>
                </c:pt>
                <c:pt idx="5609">
                  <c:v>0</c:v>
                </c:pt>
                <c:pt idx="5610">
                  <c:v>0</c:v>
                </c:pt>
                <c:pt idx="5611">
                  <c:v>0</c:v>
                </c:pt>
                <c:pt idx="5612">
                  <c:v>0</c:v>
                </c:pt>
                <c:pt idx="5613">
                  <c:v>0</c:v>
                </c:pt>
                <c:pt idx="5614">
                  <c:v>0</c:v>
                </c:pt>
                <c:pt idx="5615">
                  <c:v>0</c:v>
                </c:pt>
                <c:pt idx="5616">
                  <c:v>0</c:v>
                </c:pt>
                <c:pt idx="5617">
                  <c:v>0</c:v>
                </c:pt>
                <c:pt idx="5618">
                  <c:v>0</c:v>
                </c:pt>
                <c:pt idx="5619">
                  <c:v>0</c:v>
                </c:pt>
                <c:pt idx="5620">
                  <c:v>0</c:v>
                </c:pt>
                <c:pt idx="5621">
                  <c:v>0</c:v>
                </c:pt>
                <c:pt idx="5622">
                  <c:v>0</c:v>
                </c:pt>
                <c:pt idx="5623">
                  <c:v>0</c:v>
                </c:pt>
                <c:pt idx="5624">
                  <c:v>0</c:v>
                </c:pt>
                <c:pt idx="5625">
                  <c:v>0</c:v>
                </c:pt>
                <c:pt idx="5626">
                  <c:v>0</c:v>
                </c:pt>
                <c:pt idx="5627">
                  <c:v>0</c:v>
                </c:pt>
                <c:pt idx="5628">
                  <c:v>0</c:v>
                </c:pt>
                <c:pt idx="5629">
                  <c:v>0</c:v>
                </c:pt>
                <c:pt idx="5630">
                  <c:v>0</c:v>
                </c:pt>
                <c:pt idx="5631">
                  <c:v>0</c:v>
                </c:pt>
                <c:pt idx="5632">
                  <c:v>0</c:v>
                </c:pt>
                <c:pt idx="5633">
                  <c:v>0</c:v>
                </c:pt>
                <c:pt idx="5634">
                  <c:v>0</c:v>
                </c:pt>
                <c:pt idx="5635">
                  <c:v>0</c:v>
                </c:pt>
                <c:pt idx="5636">
                  <c:v>0</c:v>
                </c:pt>
                <c:pt idx="5637">
                  <c:v>0</c:v>
                </c:pt>
                <c:pt idx="5638">
                  <c:v>0</c:v>
                </c:pt>
                <c:pt idx="5639">
                  <c:v>0</c:v>
                </c:pt>
                <c:pt idx="5640">
                  <c:v>0</c:v>
                </c:pt>
                <c:pt idx="5641">
                  <c:v>0</c:v>
                </c:pt>
                <c:pt idx="5642">
                  <c:v>0</c:v>
                </c:pt>
                <c:pt idx="5643">
                  <c:v>0</c:v>
                </c:pt>
                <c:pt idx="5644">
                  <c:v>0</c:v>
                </c:pt>
                <c:pt idx="5645">
                  <c:v>0</c:v>
                </c:pt>
                <c:pt idx="5646">
                  <c:v>0</c:v>
                </c:pt>
                <c:pt idx="5647">
                  <c:v>0</c:v>
                </c:pt>
                <c:pt idx="5648">
                  <c:v>0</c:v>
                </c:pt>
                <c:pt idx="5649">
                  <c:v>0</c:v>
                </c:pt>
                <c:pt idx="5650">
                  <c:v>0</c:v>
                </c:pt>
                <c:pt idx="5651">
                  <c:v>0</c:v>
                </c:pt>
                <c:pt idx="5652">
                  <c:v>0</c:v>
                </c:pt>
                <c:pt idx="5653">
                  <c:v>0</c:v>
                </c:pt>
                <c:pt idx="5654">
                  <c:v>0</c:v>
                </c:pt>
                <c:pt idx="5655">
                  <c:v>0</c:v>
                </c:pt>
                <c:pt idx="5656">
                  <c:v>0</c:v>
                </c:pt>
                <c:pt idx="5657">
                  <c:v>0</c:v>
                </c:pt>
                <c:pt idx="5658">
                  <c:v>0</c:v>
                </c:pt>
                <c:pt idx="5659">
                  <c:v>0</c:v>
                </c:pt>
                <c:pt idx="5660">
                  <c:v>0</c:v>
                </c:pt>
                <c:pt idx="5661">
                  <c:v>0</c:v>
                </c:pt>
                <c:pt idx="5662">
                  <c:v>0</c:v>
                </c:pt>
                <c:pt idx="5663">
                  <c:v>0</c:v>
                </c:pt>
                <c:pt idx="5664">
                  <c:v>0</c:v>
                </c:pt>
                <c:pt idx="5665">
                  <c:v>0</c:v>
                </c:pt>
                <c:pt idx="5666">
                  <c:v>0</c:v>
                </c:pt>
                <c:pt idx="5667">
                  <c:v>0</c:v>
                </c:pt>
                <c:pt idx="5668">
                  <c:v>0</c:v>
                </c:pt>
                <c:pt idx="5669">
                  <c:v>0</c:v>
                </c:pt>
                <c:pt idx="5670">
                  <c:v>0</c:v>
                </c:pt>
                <c:pt idx="5671">
                  <c:v>0</c:v>
                </c:pt>
                <c:pt idx="5672">
                  <c:v>0</c:v>
                </c:pt>
                <c:pt idx="5673">
                  <c:v>0</c:v>
                </c:pt>
                <c:pt idx="5674">
                  <c:v>0</c:v>
                </c:pt>
                <c:pt idx="5675">
                  <c:v>0</c:v>
                </c:pt>
                <c:pt idx="5676">
                  <c:v>0</c:v>
                </c:pt>
                <c:pt idx="5677">
                  <c:v>0</c:v>
                </c:pt>
                <c:pt idx="5678">
                  <c:v>0</c:v>
                </c:pt>
                <c:pt idx="5679">
                  <c:v>0</c:v>
                </c:pt>
                <c:pt idx="5680">
                  <c:v>0</c:v>
                </c:pt>
                <c:pt idx="5681">
                  <c:v>0</c:v>
                </c:pt>
                <c:pt idx="5682">
                  <c:v>0</c:v>
                </c:pt>
                <c:pt idx="5683">
                  <c:v>0</c:v>
                </c:pt>
                <c:pt idx="5684">
                  <c:v>0</c:v>
                </c:pt>
                <c:pt idx="5685">
                  <c:v>0</c:v>
                </c:pt>
                <c:pt idx="5686">
                  <c:v>0</c:v>
                </c:pt>
                <c:pt idx="5687">
                  <c:v>0</c:v>
                </c:pt>
                <c:pt idx="5688">
                  <c:v>0</c:v>
                </c:pt>
                <c:pt idx="5689">
                  <c:v>0</c:v>
                </c:pt>
                <c:pt idx="5690">
                  <c:v>0</c:v>
                </c:pt>
                <c:pt idx="5691">
                  <c:v>0</c:v>
                </c:pt>
                <c:pt idx="5692">
                  <c:v>0</c:v>
                </c:pt>
                <c:pt idx="5693">
                  <c:v>0</c:v>
                </c:pt>
                <c:pt idx="5694">
                  <c:v>0</c:v>
                </c:pt>
                <c:pt idx="5695">
                  <c:v>0</c:v>
                </c:pt>
                <c:pt idx="5696">
                  <c:v>0</c:v>
                </c:pt>
                <c:pt idx="5697">
                  <c:v>0</c:v>
                </c:pt>
                <c:pt idx="5698">
                  <c:v>0</c:v>
                </c:pt>
                <c:pt idx="5699">
                  <c:v>0</c:v>
                </c:pt>
                <c:pt idx="5700">
                  <c:v>0</c:v>
                </c:pt>
                <c:pt idx="5701">
                  <c:v>0</c:v>
                </c:pt>
                <c:pt idx="5702">
                  <c:v>0</c:v>
                </c:pt>
                <c:pt idx="5703">
                  <c:v>0</c:v>
                </c:pt>
                <c:pt idx="5704">
                  <c:v>0</c:v>
                </c:pt>
                <c:pt idx="5705">
                  <c:v>0</c:v>
                </c:pt>
                <c:pt idx="5706">
                  <c:v>0</c:v>
                </c:pt>
                <c:pt idx="5707">
                  <c:v>0</c:v>
                </c:pt>
                <c:pt idx="5708">
                  <c:v>0</c:v>
                </c:pt>
                <c:pt idx="5709">
                  <c:v>0</c:v>
                </c:pt>
                <c:pt idx="5710">
                  <c:v>0</c:v>
                </c:pt>
                <c:pt idx="5711">
                  <c:v>0</c:v>
                </c:pt>
                <c:pt idx="5712">
                  <c:v>0</c:v>
                </c:pt>
                <c:pt idx="5713">
                  <c:v>0</c:v>
                </c:pt>
                <c:pt idx="5714">
                  <c:v>0</c:v>
                </c:pt>
                <c:pt idx="5715">
                  <c:v>0</c:v>
                </c:pt>
                <c:pt idx="5716">
                  <c:v>0</c:v>
                </c:pt>
                <c:pt idx="5717">
                  <c:v>0</c:v>
                </c:pt>
                <c:pt idx="5718">
                  <c:v>0</c:v>
                </c:pt>
                <c:pt idx="5719">
                  <c:v>0</c:v>
                </c:pt>
                <c:pt idx="5720">
                  <c:v>0</c:v>
                </c:pt>
                <c:pt idx="5721">
                  <c:v>0</c:v>
                </c:pt>
                <c:pt idx="5722">
                  <c:v>0</c:v>
                </c:pt>
                <c:pt idx="5723">
                  <c:v>0</c:v>
                </c:pt>
                <c:pt idx="5724">
                  <c:v>0</c:v>
                </c:pt>
                <c:pt idx="5725">
                  <c:v>0</c:v>
                </c:pt>
                <c:pt idx="5726">
                  <c:v>0</c:v>
                </c:pt>
                <c:pt idx="5727">
                  <c:v>0</c:v>
                </c:pt>
                <c:pt idx="5728">
                  <c:v>0</c:v>
                </c:pt>
                <c:pt idx="5729">
                  <c:v>0</c:v>
                </c:pt>
                <c:pt idx="5730">
                  <c:v>0</c:v>
                </c:pt>
                <c:pt idx="5731">
                  <c:v>0</c:v>
                </c:pt>
                <c:pt idx="5732">
                  <c:v>0</c:v>
                </c:pt>
                <c:pt idx="5733">
                  <c:v>0</c:v>
                </c:pt>
                <c:pt idx="5734">
                  <c:v>0</c:v>
                </c:pt>
                <c:pt idx="5735">
                  <c:v>0</c:v>
                </c:pt>
                <c:pt idx="5736">
                  <c:v>0</c:v>
                </c:pt>
                <c:pt idx="5737">
                  <c:v>0</c:v>
                </c:pt>
                <c:pt idx="5738">
                  <c:v>0</c:v>
                </c:pt>
                <c:pt idx="5739">
                  <c:v>0</c:v>
                </c:pt>
                <c:pt idx="5740">
                  <c:v>0</c:v>
                </c:pt>
                <c:pt idx="5741">
                  <c:v>0</c:v>
                </c:pt>
                <c:pt idx="5742">
                  <c:v>0</c:v>
                </c:pt>
                <c:pt idx="5743">
                  <c:v>0</c:v>
                </c:pt>
                <c:pt idx="5744">
                  <c:v>0</c:v>
                </c:pt>
                <c:pt idx="5745">
                  <c:v>0</c:v>
                </c:pt>
                <c:pt idx="5746">
                  <c:v>0</c:v>
                </c:pt>
                <c:pt idx="5747">
                  <c:v>0</c:v>
                </c:pt>
                <c:pt idx="5748">
                  <c:v>0</c:v>
                </c:pt>
                <c:pt idx="5749">
                  <c:v>0</c:v>
                </c:pt>
                <c:pt idx="5750">
                  <c:v>0</c:v>
                </c:pt>
                <c:pt idx="5751">
                  <c:v>0</c:v>
                </c:pt>
                <c:pt idx="5752">
                  <c:v>0</c:v>
                </c:pt>
                <c:pt idx="5753">
                  <c:v>0</c:v>
                </c:pt>
                <c:pt idx="5754">
                  <c:v>0</c:v>
                </c:pt>
                <c:pt idx="5755">
                  <c:v>0</c:v>
                </c:pt>
                <c:pt idx="5756">
                  <c:v>0</c:v>
                </c:pt>
                <c:pt idx="5757">
                  <c:v>0</c:v>
                </c:pt>
                <c:pt idx="5758">
                  <c:v>0</c:v>
                </c:pt>
                <c:pt idx="5759">
                  <c:v>0</c:v>
                </c:pt>
                <c:pt idx="5760">
                  <c:v>0</c:v>
                </c:pt>
                <c:pt idx="5761">
                  <c:v>0</c:v>
                </c:pt>
                <c:pt idx="5762">
                  <c:v>0</c:v>
                </c:pt>
                <c:pt idx="5763">
                  <c:v>0</c:v>
                </c:pt>
                <c:pt idx="5764">
                  <c:v>0</c:v>
                </c:pt>
                <c:pt idx="5765">
                  <c:v>0</c:v>
                </c:pt>
                <c:pt idx="5766">
                  <c:v>0</c:v>
                </c:pt>
                <c:pt idx="5767">
                  <c:v>0</c:v>
                </c:pt>
                <c:pt idx="5768">
                  <c:v>0</c:v>
                </c:pt>
                <c:pt idx="5769">
                  <c:v>0</c:v>
                </c:pt>
                <c:pt idx="5770">
                  <c:v>0</c:v>
                </c:pt>
                <c:pt idx="5771">
                  <c:v>0</c:v>
                </c:pt>
                <c:pt idx="5772">
                  <c:v>0</c:v>
                </c:pt>
                <c:pt idx="5773">
                  <c:v>0</c:v>
                </c:pt>
                <c:pt idx="5774">
                  <c:v>0</c:v>
                </c:pt>
                <c:pt idx="5775">
                  <c:v>0</c:v>
                </c:pt>
                <c:pt idx="5776">
                  <c:v>0</c:v>
                </c:pt>
                <c:pt idx="5777">
                  <c:v>0</c:v>
                </c:pt>
                <c:pt idx="5778">
                  <c:v>0</c:v>
                </c:pt>
                <c:pt idx="5779">
                  <c:v>0</c:v>
                </c:pt>
                <c:pt idx="5780">
                  <c:v>0</c:v>
                </c:pt>
                <c:pt idx="5781">
                  <c:v>0</c:v>
                </c:pt>
                <c:pt idx="5782">
                  <c:v>0</c:v>
                </c:pt>
                <c:pt idx="5783">
                  <c:v>0</c:v>
                </c:pt>
                <c:pt idx="5784">
                  <c:v>0</c:v>
                </c:pt>
                <c:pt idx="5785">
                  <c:v>0</c:v>
                </c:pt>
                <c:pt idx="5786">
                  <c:v>0</c:v>
                </c:pt>
                <c:pt idx="5787">
                  <c:v>0</c:v>
                </c:pt>
                <c:pt idx="5788">
                  <c:v>0</c:v>
                </c:pt>
                <c:pt idx="5789">
                  <c:v>0</c:v>
                </c:pt>
                <c:pt idx="5790">
                  <c:v>0</c:v>
                </c:pt>
                <c:pt idx="5791">
                  <c:v>0</c:v>
                </c:pt>
                <c:pt idx="5792">
                  <c:v>0</c:v>
                </c:pt>
                <c:pt idx="5793">
                  <c:v>0</c:v>
                </c:pt>
                <c:pt idx="5794">
                  <c:v>0</c:v>
                </c:pt>
                <c:pt idx="5795">
                  <c:v>0</c:v>
                </c:pt>
                <c:pt idx="5796">
                  <c:v>0</c:v>
                </c:pt>
                <c:pt idx="5797">
                  <c:v>0</c:v>
                </c:pt>
                <c:pt idx="5798">
                  <c:v>0</c:v>
                </c:pt>
                <c:pt idx="5799">
                  <c:v>0</c:v>
                </c:pt>
                <c:pt idx="5800">
                  <c:v>0</c:v>
                </c:pt>
                <c:pt idx="5801">
                  <c:v>0</c:v>
                </c:pt>
                <c:pt idx="5802">
                  <c:v>0</c:v>
                </c:pt>
                <c:pt idx="5803">
                  <c:v>0</c:v>
                </c:pt>
                <c:pt idx="5804">
                  <c:v>0</c:v>
                </c:pt>
                <c:pt idx="5805">
                  <c:v>0</c:v>
                </c:pt>
                <c:pt idx="5806">
                  <c:v>0</c:v>
                </c:pt>
                <c:pt idx="5807">
                  <c:v>0</c:v>
                </c:pt>
                <c:pt idx="5808">
                  <c:v>0</c:v>
                </c:pt>
                <c:pt idx="5809">
                  <c:v>0</c:v>
                </c:pt>
                <c:pt idx="5810">
                  <c:v>0</c:v>
                </c:pt>
                <c:pt idx="5811">
                  <c:v>0</c:v>
                </c:pt>
                <c:pt idx="5812">
                  <c:v>0</c:v>
                </c:pt>
                <c:pt idx="5813">
                  <c:v>0</c:v>
                </c:pt>
                <c:pt idx="5814">
                  <c:v>0</c:v>
                </c:pt>
                <c:pt idx="5815">
                  <c:v>0</c:v>
                </c:pt>
                <c:pt idx="5816">
                  <c:v>0</c:v>
                </c:pt>
                <c:pt idx="5817">
                  <c:v>0</c:v>
                </c:pt>
                <c:pt idx="5818">
                  <c:v>0</c:v>
                </c:pt>
                <c:pt idx="5819">
                  <c:v>0</c:v>
                </c:pt>
                <c:pt idx="5820">
                  <c:v>0</c:v>
                </c:pt>
                <c:pt idx="5821">
                  <c:v>0</c:v>
                </c:pt>
                <c:pt idx="5822">
                  <c:v>0</c:v>
                </c:pt>
                <c:pt idx="5823">
                  <c:v>0</c:v>
                </c:pt>
                <c:pt idx="5824">
                  <c:v>0</c:v>
                </c:pt>
                <c:pt idx="5825">
                  <c:v>0</c:v>
                </c:pt>
                <c:pt idx="5826">
                  <c:v>0</c:v>
                </c:pt>
                <c:pt idx="5827">
                  <c:v>0</c:v>
                </c:pt>
                <c:pt idx="5828">
                  <c:v>0</c:v>
                </c:pt>
                <c:pt idx="5829">
                  <c:v>0</c:v>
                </c:pt>
                <c:pt idx="5830">
                  <c:v>0</c:v>
                </c:pt>
                <c:pt idx="5831">
                  <c:v>0</c:v>
                </c:pt>
                <c:pt idx="5832">
                  <c:v>0</c:v>
                </c:pt>
                <c:pt idx="5833">
                  <c:v>0</c:v>
                </c:pt>
                <c:pt idx="5834">
                  <c:v>0</c:v>
                </c:pt>
                <c:pt idx="5835">
                  <c:v>0</c:v>
                </c:pt>
                <c:pt idx="5836">
                  <c:v>0</c:v>
                </c:pt>
                <c:pt idx="5837">
                  <c:v>0</c:v>
                </c:pt>
                <c:pt idx="5838">
                  <c:v>0</c:v>
                </c:pt>
                <c:pt idx="5839">
                  <c:v>0</c:v>
                </c:pt>
                <c:pt idx="5840">
                  <c:v>0</c:v>
                </c:pt>
                <c:pt idx="5841">
                  <c:v>0</c:v>
                </c:pt>
                <c:pt idx="5842">
                  <c:v>0</c:v>
                </c:pt>
                <c:pt idx="5843">
                  <c:v>0</c:v>
                </c:pt>
                <c:pt idx="5844">
                  <c:v>0</c:v>
                </c:pt>
                <c:pt idx="5845">
                  <c:v>0</c:v>
                </c:pt>
                <c:pt idx="5846">
                  <c:v>0</c:v>
                </c:pt>
                <c:pt idx="5847">
                  <c:v>0</c:v>
                </c:pt>
                <c:pt idx="5848">
                  <c:v>0</c:v>
                </c:pt>
                <c:pt idx="5849">
                  <c:v>0</c:v>
                </c:pt>
                <c:pt idx="5850">
                  <c:v>0</c:v>
                </c:pt>
                <c:pt idx="5851">
                  <c:v>0</c:v>
                </c:pt>
                <c:pt idx="5852">
                  <c:v>0</c:v>
                </c:pt>
                <c:pt idx="5853">
                  <c:v>0</c:v>
                </c:pt>
                <c:pt idx="5854">
                  <c:v>0</c:v>
                </c:pt>
                <c:pt idx="5855">
                  <c:v>0</c:v>
                </c:pt>
                <c:pt idx="5856">
                  <c:v>0</c:v>
                </c:pt>
                <c:pt idx="5857">
                  <c:v>0</c:v>
                </c:pt>
                <c:pt idx="5858">
                  <c:v>0</c:v>
                </c:pt>
                <c:pt idx="5859">
                  <c:v>0</c:v>
                </c:pt>
                <c:pt idx="5860">
                  <c:v>0</c:v>
                </c:pt>
                <c:pt idx="5861">
                  <c:v>0</c:v>
                </c:pt>
                <c:pt idx="5862">
                  <c:v>0</c:v>
                </c:pt>
                <c:pt idx="5863">
                  <c:v>0</c:v>
                </c:pt>
                <c:pt idx="5864">
                  <c:v>0</c:v>
                </c:pt>
                <c:pt idx="5865">
                  <c:v>0</c:v>
                </c:pt>
                <c:pt idx="5866">
                  <c:v>0</c:v>
                </c:pt>
                <c:pt idx="5867">
                  <c:v>0</c:v>
                </c:pt>
                <c:pt idx="5868">
                  <c:v>0</c:v>
                </c:pt>
                <c:pt idx="5869">
                  <c:v>0</c:v>
                </c:pt>
                <c:pt idx="5870">
                  <c:v>0</c:v>
                </c:pt>
                <c:pt idx="5871">
                  <c:v>0</c:v>
                </c:pt>
                <c:pt idx="5872">
                  <c:v>0</c:v>
                </c:pt>
                <c:pt idx="5873">
                  <c:v>0</c:v>
                </c:pt>
                <c:pt idx="5874">
                  <c:v>0</c:v>
                </c:pt>
                <c:pt idx="5875">
                  <c:v>0</c:v>
                </c:pt>
                <c:pt idx="5876">
                  <c:v>0</c:v>
                </c:pt>
                <c:pt idx="5877">
                  <c:v>0</c:v>
                </c:pt>
                <c:pt idx="5878">
                  <c:v>0</c:v>
                </c:pt>
                <c:pt idx="5879">
                  <c:v>0</c:v>
                </c:pt>
                <c:pt idx="5880">
                  <c:v>0</c:v>
                </c:pt>
                <c:pt idx="5881">
                  <c:v>0</c:v>
                </c:pt>
                <c:pt idx="5882">
                  <c:v>0</c:v>
                </c:pt>
                <c:pt idx="5883">
                  <c:v>0</c:v>
                </c:pt>
                <c:pt idx="5884">
                  <c:v>0</c:v>
                </c:pt>
                <c:pt idx="5885">
                  <c:v>0</c:v>
                </c:pt>
                <c:pt idx="5886">
                  <c:v>0</c:v>
                </c:pt>
                <c:pt idx="5887">
                  <c:v>0</c:v>
                </c:pt>
                <c:pt idx="5888">
                  <c:v>0</c:v>
                </c:pt>
                <c:pt idx="5889">
                  <c:v>0</c:v>
                </c:pt>
                <c:pt idx="5890">
                  <c:v>0</c:v>
                </c:pt>
                <c:pt idx="5891">
                  <c:v>0</c:v>
                </c:pt>
                <c:pt idx="5892">
                  <c:v>0</c:v>
                </c:pt>
                <c:pt idx="5893">
                  <c:v>0</c:v>
                </c:pt>
                <c:pt idx="5894">
                  <c:v>0</c:v>
                </c:pt>
                <c:pt idx="5895">
                  <c:v>0</c:v>
                </c:pt>
                <c:pt idx="5896">
                  <c:v>0</c:v>
                </c:pt>
                <c:pt idx="5897">
                  <c:v>0</c:v>
                </c:pt>
                <c:pt idx="5898">
                  <c:v>0</c:v>
                </c:pt>
                <c:pt idx="5899">
                  <c:v>0</c:v>
                </c:pt>
                <c:pt idx="5900">
                  <c:v>0</c:v>
                </c:pt>
                <c:pt idx="5901">
                  <c:v>0</c:v>
                </c:pt>
                <c:pt idx="5902">
                  <c:v>0</c:v>
                </c:pt>
                <c:pt idx="5903">
                  <c:v>0</c:v>
                </c:pt>
                <c:pt idx="5904">
                  <c:v>0</c:v>
                </c:pt>
                <c:pt idx="5905">
                  <c:v>0</c:v>
                </c:pt>
                <c:pt idx="5906">
                  <c:v>0</c:v>
                </c:pt>
                <c:pt idx="5907">
                  <c:v>0</c:v>
                </c:pt>
                <c:pt idx="5908">
                  <c:v>0</c:v>
                </c:pt>
                <c:pt idx="5909">
                  <c:v>0</c:v>
                </c:pt>
                <c:pt idx="5910">
                  <c:v>0</c:v>
                </c:pt>
                <c:pt idx="5911">
                  <c:v>0</c:v>
                </c:pt>
                <c:pt idx="5912">
                  <c:v>0</c:v>
                </c:pt>
                <c:pt idx="5913">
                  <c:v>0</c:v>
                </c:pt>
                <c:pt idx="5914">
                  <c:v>0</c:v>
                </c:pt>
                <c:pt idx="5915">
                  <c:v>0</c:v>
                </c:pt>
                <c:pt idx="5916">
                  <c:v>0</c:v>
                </c:pt>
                <c:pt idx="5917">
                  <c:v>0</c:v>
                </c:pt>
                <c:pt idx="5918">
                  <c:v>0</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0</c:v>
                </c:pt>
                <c:pt idx="10089">
                  <c:v>0</c:v>
                </c:pt>
                <c:pt idx="10090">
                  <c:v>0</c:v>
                </c:pt>
                <c:pt idx="10091">
                  <c:v>0</c:v>
                </c:pt>
                <c:pt idx="10092">
                  <c:v>0</c:v>
                </c:pt>
                <c:pt idx="10093">
                  <c:v>0</c:v>
                </c:pt>
                <c:pt idx="10094">
                  <c:v>0</c:v>
                </c:pt>
                <c:pt idx="10095">
                  <c:v>0</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0</c:v>
                </c:pt>
                <c:pt idx="12055">
                  <c:v>0</c:v>
                </c:pt>
                <c:pt idx="12056">
                  <c:v>0</c:v>
                </c:pt>
                <c:pt idx="12057">
                  <c:v>0</c:v>
                </c:pt>
                <c:pt idx="12058">
                  <c:v>0</c:v>
                </c:pt>
                <c:pt idx="12059">
                  <c:v>0</c:v>
                </c:pt>
                <c:pt idx="12060">
                  <c:v>0</c:v>
                </c:pt>
                <c:pt idx="12061">
                  <c:v>0</c:v>
                </c:pt>
                <c:pt idx="12062">
                  <c:v>0</c:v>
                </c:pt>
                <c:pt idx="12063">
                  <c:v>0</c:v>
                </c:pt>
                <c:pt idx="12064">
                  <c:v>0</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0</c:v>
                </c:pt>
                <c:pt idx="12181">
                  <c:v>0</c:v>
                </c:pt>
                <c:pt idx="12182">
                  <c:v>0</c:v>
                </c:pt>
                <c:pt idx="12183">
                  <c:v>0</c:v>
                </c:pt>
                <c:pt idx="12184">
                  <c:v>0</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0</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0</c:v>
                </c:pt>
                <c:pt idx="12299">
                  <c:v>0</c:v>
                </c:pt>
                <c:pt idx="12300">
                  <c:v>0</c:v>
                </c:pt>
                <c:pt idx="12301">
                  <c:v>0</c:v>
                </c:pt>
                <c:pt idx="12302">
                  <c:v>0</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0</c:v>
                </c:pt>
                <c:pt idx="12346">
                  <c:v>0</c:v>
                </c:pt>
                <c:pt idx="12347">
                  <c:v>0</c:v>
                </c:pt>
                <c:pt idx="12348">
                  <c:v>0</c:v>
                </c:pt>
                <c:pt idx="12349">
                  <c:v>0</c:v>
                </c:pt>
                <c:pt idx="12350">
                  <c:v>0</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0</c:v>
                </c:pt>
                <c:pt idx="12368">
                  <c:v>0</c:v>
                </c:pt>
                <c:pt idx="12369">
                  <c:v>0</c:v>
                </c:pt>
                <c:pt idx="12370">
                  <c:v>0</c:v>
                </c:pt>
                <c:pt idx="12371">
                  <c:v>0</c:v>
                </c:pt>
                <c:pt idx="12372">
                  <c:v>0</c:v>
                </c:pt>
                <c:pt idx="12373">
                  <c:v>0</c:v>
                </c:pt>
                <c:pt idx="12374">
                  <c:v>0</c:v>
                </c:pt>
                <c:pt idx="12375">
                  <c:v>0</c:v>
                </c:pt>
                <c:pt idx="12376">
                  <c:v>0</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0</c:v>
                </c:pt>
                <c:pt idx="12394">
                  <c:v>0</c:v>
                </c:pt>
                <c:pt idx="12395">
                  <c:v>0</c:v>
                </c:pt>
                <c:pt idx="12396">
                  <c:v>0</c:v>
                </c:pt>
                <c:pt idx="12397">
                  <c:v>0</c:v>
                </c:pt>
                <c:pt idx="12398">
                  <c:v>0</c:v>
                </c:pt>
                <c:pt idx="12399">
                  <c:v>0</c:v>
                </c:pt>
                <c:pt idx="12400">
                  <c:v>0</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0</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0</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0</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0</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0</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c:v>
                </c:pt>
                <c:pt idx="12635">
                  <c:v>0</c:v>
                </c:pt>
                <c:pt idx="12636">
                  <c:v>0</c:v>
                </c:pt>
                <c:pt idx="12637">
                  <c:v>0</c:v>
                </c:pt>
                <c:pt idx="12638">
                  <c:v>0</c:v>
                </c:pt>
                <c:pt idx="12639">
                  <c:v>0</c:v>
                </c:pt>
                <c:pt idx="12640">
                  <c:v>0</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0</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c:v>
                </c:pt>
                <c:pt idx="12799">
                  <c:v>0</c:v>
                </c:pt>
                <c:pt idx="12800">
                  <c:v>0</c:v>
                </c:pt>
                <c:pt idx="12801">
                  <c:v>0</c:v>
                </c:pt>
                <c:pt idx="12802">
                  <c:v>0</c:v>
                </c:pt>
                <c:pt idx="12803">
                  <c:v>0</c:v>
                </c:pt>
                <c:pt idx="12804">
                  <c:v>0</c:v>
                </c:pt>
                <c:pt idx="12805">
                  <c:v>0</c:v>
                </c:pt>
                <c:pt idx="12806">
                  <c:v>0</c:v>
                </c:pt>
                <c:pt idx="12807">
                  <c:v>0</c:v>
                </c:pt>
                <c:pt idx="12808">
                  <c:v>0</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0</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0</c:v>
                </c:pt>
                <c:pt idx="12929">
                  <c:v>0</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c:v>
                </c:pt>
                <c:pt idx="12969">
                  <c:v>0</c:v>
                </c:pt>
                <c:pt idx="12970">
                  <c:v>0</c:v>
                </c:pt>
                <c:pt idx="12971">
                  <c:v>0</c:v>
                </c:pt>
                <c:pt idx="12972">
                  <c:v>0</c:v>
                </c:pt>
                <c:pt idx="12973">
                  <c:v>0</c:v>
                </c:pt>
                <c:pt idx="12974">
                  <c:v>0</c:v>
                </c:pt>
                <c:pt idx="12975">
                  <c:v>0</c:v>
                </c:pt>
                <c:pt idx="12976">
                  <c:v>0</c:v>
                </c:pt>
                <c:pt idx="12977">
                  <c:v>0</c:v>
                </c:pt>
                <c:pt idx="12978">
                  <c:v>0</c:v>
                </c:pt>
                <c:pt idx="12979">
                  <c:v>0</c:v>
                </c:pt>
                <c:pt idx="12980">
                  <c:v>0</c:v>
                </c:pt>
                <c:pt idx="12981">
                  <c:v>0</c:v>
                </c:pt>
                <c:pt idx="12982">
                  <c:v>0</c:v>
                </c:pt>
                <c:pt idx="12983">
                  <c:v>0</c:v>
                </c:pt>
                <c:pt idx="12984">
                  <c:v>0</c:v>
                </c:pt>
                <c:pt idx="12985">
                  <c:v>0</c:v>
                </c:pt>
                <c:pt idx="12986">
                  <c:v>0</c:v>
                </c:pt>
                <c:pt idx="12987">
                  <c:v>0</c:v>
                </c:pt>
                <c:pt idx="12988">
                  <c:v>0</c:v>
                </c:pt>
                <c:pt idx="12989">
                  <c:v>0</c:v>
                </c:pt>
                <c:pt idx="12990">
                  <c:v>0</c:v>
                </c:pt>
                <c:pt idx="12991">
                  <c:v>0</c:v>
                </c:pt>
                <c:pt idx="12992">
                  <c:v>0</c:v>
                </c:pt>
                <c:pt idx="12993">
                  <c:v>0</c:v>
                </c:pt>
                <c:pt idx="12994">
                  <c:v>0</c:v>
                </c:pt>
                <c:pt idx="12995">
                  <c:v>0</c:v>
                </c:pt>
                <c:pt idx="12996">
                  <c:v>0</c:v>
                </c:pt>
                <c:pt idx="12997">
                  <c:v>0</c:v>
                </c:pt>
                <c:pt idx="12998">
                  <c:v>0</c:v>
                </c:pt>
                <c:pt idx="12999">
                  <c:v>0</c:v>
                </c:pt>
                <c:pt idx="13000">
                  <c:v>0</c:v>
                </c:pt>
                <c:pt idx="13001">
                  <c:v>0</c:v>
                </c:pt>
                <c:pt idx="13002">
                  <c:v>0</c:v>
                </c:pt>
                <c:pt idx="13003">
                  <c:v>0</c:v>
                </c:pt>
                <c:pt idx="13004">
                  <c:v>0</c:v>
                </c:pt>
                <c:pt idx="13005">
                  <c:v>0</c:v>
                </c:pt>
                <c:pt idx="13006">
                  <c:v>0</c:v>
                </c:pt>
                <c:pt idx="13007">
                  <c:v>0</c:v>
                </c:pt>
                <c:pt idx="13008">
                  <c:v>0</c:v>
                </c:pt>
                <c:pt idx="13009">
                  <c:v>0</c:v>
                </c:pt>
                <c:pt idx="13010">
                  <c:v>0</c:v>
                </c:pt>
                <c:pt idx="13011">
                  <c:v>0</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c:v>
                </c:pt>
                <c:pt idx="13041">
                  <c:v>0</c:v>
                </c:pt>
                <c:pt idx="13042">
                  <c:v>0</c:v>
                </c:pt>
                <c:pt idx="13043">
                  <c:v>0</c:v>
                </c:pt>
                <c:pt idx="13044">
                  <c:v>0</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c:v>
                </c:pt>
                <c:pt idx="13086">
                  <c:v>0</c:v>
                </c:pt>
                <c:pt idx="13087">
                  <c:v>0</c:v>
                </c:pt>
                <c:pt idx="13088">
                  <c:v>0</c:v>
                </c:pt>
                <c:pt idx="13089">
                  <c:v>0</c:v>
                </c:pt>
                <c:pt idx="13090">
                  <c:v>0</c:v>
                </c:pt>
                <c:pt idx="13091">
                  <c:v>0</c:v>
                </c:pt>
                <c:pt idx="13092">
                  <c:v>0</c:v>
                </c:pt>
                <c:pt idx="13093">
                  <c:v>0</c:v>
                </c:pt>
                <c:pt idx="13094">
                  <c:v>0</c:v>
                </c:pt>
                <c:pt idx="13095">
                  <c:v>0</c:v>
                </c:pt>
                <c:pt idx="13096">
                  <c:v>0</c:v>
                </c:pt>
                <c:pt idx="13097">
                  <c:v>0</c:v>
                </c:pt>
                <c:pt idx="13098">
                  <c:v>0</c:v>
                </c:pt>
                <c:pt idx="13099">
                  <c:v>0</c:v>
                </c:pt>
                <c:pt idx="13100">
                  <c:v>0</c:v>
                </c:pt>
                <c:pt idx="13101">
                  <c:v>0</c:v>
                </c:pt>
                <c:pt idx="13102">
                  <c:v>0</c:v>
                </c:pt>
                <c:pt idx="13103">
                  <c:v>0</c:v>
                </c:pt>
                <c:pt idx="13104">
                  <c:v>0</c:v>
                </c:pt>
                <c:pt idx="13105">
                  <c:v>0</c:v>
                </c:pt>
                <c:pt idx="13106">
                  <c:v>0</c:v>
                </c:pt>
                <c:pt idx="13107">
                  <c:v>0</c:v>
                </c:pt>
                <c:pt idx="13108">
                  <c:v>0</c:v>
                </c:pt>
                <c:pt idx="13109">
                  <c:v>0</c:v>
                </c:pt>
                <c:pt idx="13110">
                  <c:v>0</c:v>
                </c:pt>
                <c:pt idx="13111">
                  <c:v>0</c:v>
                </c:pt>
                <c:pt idx="13112">
                  <c:v>0</c:v>
                </c:pt>
                <c:pt idx="13113">
                  <c:v>0</c:v>
                </c:pt>
                <c:pt idx="13114">
                  <c:v>0</c:v>
                </c:pt>
                <c:pt idx="13115">
                  <c:v>0</c:v>
                </c:pt>
                <c:pt idx="13116">
                  <c:v>0</c:v>
                </c:pt>
                <c:pt idx="13117">
                  <c:v>0</c:v>
                </c:pt>
                <c:pt idx="13118">
                  <c:v>0</c:v>
                </c:pt>
                <c:pt idx="13119">
                  <c:v>0</c:v>
                </c:pt>
                <c:pt idx="13120">
                  <c:v>0</c:v>
                </c:pt>
                <c:pt idx="13121">
                  <c:v>0</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0</c:v>
                </c:pt>
                <c:pt idx="13141">
                  <c:v>0</c:v>
                </c:pt>
                <c:pt idx="13142">
                  <c:v>0</c:v>
                </c:pt>
                <c:pt idx="13143">
                  <c:v>0</c:v>
                </c:pt>
                <c:pt idx="13144">
                  <c:v>0</c:v>
                </c:pt>
                <c:pt idx="13145">
                  <c:v>0</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c:v>
                </c:pt>
                <c:pt idx="13169">
                  <c:v>0</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c:v>
                </c:pt>
                <c:pt idx="13184">
                  <c:v>0</c:v>
                </c:pt>
                <c:pt idx="13185">
                  <c:v>0</c:v>
                </c:pt>
                <c:pt idx="13186">
                  <c:v>0</c:v>
                </c:pt>
                <c:pt idx="13187">
                  <c:v>0</c:v>
                </c:pt>
                <c:pt idx="13188">
                  <c:v>0</c:v>
                </c:pt>
                <c:pt idx="13189">
                  <c:v>0</c:v>
                </c:pt>
                <c:pt idx="13190">
                  <c:v>0</c:v>
                </c:pt>
                <c:pt idx="13191">
                  <c:v>0</c:v>
                </c:pt>
                <c:pt idx="13192">
                  <c:v>0</c:v>
                </c:pt>
                <c:pt idx="13193">
                  <c:v>0</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0</c:v>
                </c:pt>
                <c:pt idx="13207">
                  <c:v>0</c:v>
                </c:pt>
                <c:pt idx="13208">
                  <c:v>0</c:v>
                </c:pt>
                <c:pt idx="13209">
                  <c:v>0</c:v>
                </c:pt>
                <c:pt idx="13210">
                  <c:v>0</c:v>
                </c:pt>
                <c:pt idx="13211">
                  <c:v>0</c:v>
                </c:pt>
                <c:pt idx="13212">
                  <c:v>0</c:v>
                </c:pt>
                <c:pt idx="13213">
                  <c:v>0</c:v>
                </c:pt>
                <c:pt idx="13214">
                  <c:v>0</c:v>
                </c:pt>
                <c:pt idx="13215">
                  <c:v>0</c:v>
                </c:pt>
                <c:pt idx="13216">
                  <c:v>0</c:v>
                </c:pt>
                <c:pt idx="13217">
                  <c:v>0</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0</c:v>
                </c:pt>
                <c:pt idx="13262">
                  <c:v>0</c:v>
                </c:pt>
                <c:pt idx="13263">
                  <c:v>0</c:v>
                </c:pt>
                <c:pt idx="13264">
                  <c:v>0</c:v>
                </c:pt>
                <c:pt idx="13265">
                  <c:v>0</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c:v>
                </c:pt>
                <c:pt idx="13285">
                  <c:v>0</c:v>
                </c:pt>
                <c:pt idx="13286">
                  <c:v>0</c:v>
                </c:pt>
                <c:pt idx="13287">
                  <c:v>0</c:v>
                </c:pt>
                <c:pt idx="13288">
                  <c:v>0</c:v>
                </c:pt>
                <c:pt idx="13289">
                  <c:v>0</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0</c:v>
                </c:pt>
                <c:pt idx="13305">
                  <c:v>0</c:v>
                </c:pt>
                <c:pt idx="13306">
                  <c:v>0</c:v>
                </c:pt>
                <c:pt idx="13307">
                  <c:v>0</c:v>
                </c:pt>
                <c:pt idx="13308">
                  <c:v>0</c:v>
                </c:pt>
                <c:pt idx="13309">
                  <c:v>0</c:v>
                </c:pt>
                <c:pt idx="13310">
                  <c:v>0</c:v>
                </c:pt>
                <c:pt idx="13311">
                  <c:v>0</c:v>
                </c:pt>
                <c:pt idx="13312">
                  <c:v>0</c:v>
                </c:pt>
                <c:pt idx="13313">
                  <c:v>0</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0</c:v>
                </c:pt>
                <c:pt idx="13327">
                  <c:v>0</c:v>
                </c:pt>
                <c:pt idx="13328">
                  <c:v>0</c:v>
                </c:pt>
                <c:pt idx="13329">
                  <c:v>0</c:v>
                </c:pt>
                <c:pt idx="13330">
                  <c:v>0</c:v>
                </c:pt>
                <c:pt idx="13331">
                  <c:v>0</c:v>
                </c:pt>
                <c:pt idx="13332">
                  <c:v>0</c:v>
                </c:pt>
                <c:pt idx="13333">
                  <c:v>0</c:v>
                </c:pt>
                <c:pt idx="13334">
                  <c:v>0</c:v>
                </c:pt>
                <c:pt idx="13335">
                  <c:v>0</c:v>
                </c:pt>
                <c:pt idx="13336">
                  <c:v>0</c:v>
                </c:pt>
                <c:pt idx="13337">
                  <c:v>0</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c:v>
                </c:pt>
                <c:pt idx="13352">
                  <c:v>0</c:v>
                </c:pt>
                <c:pt idx="13353">
                  <c:v>0</c:v>
                </c:pt>
                <c:pt idx="13354">
                  <c:v>0</c:v>
                </c:pt>
                <c:pt idx="13355">
                  <c:v>0</c:v>
                </c:pt>
                <c:pt idx="13356">
                  <c:v>0</c:v>
                </c:pt>
                <c:pt idx="13357">
                  <c:v>0</c:v>
                </c:pt>
                <c:pt idx="13358">
                  <c:v>0</c:v>
                </c:pt>
                <c:pt idx="13359">
                  <c:v>0</c:v>
                </c:pt>
                <c:pt idx="13360">
                  <c:v>0</c:v>
                </c:pt>
                <c:pt idx="13361">
                  <c:v>0</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0</c:v>
                </c:pt>
                <c:pt idx="13375">
                  <c:v>0</c:v>
                </c:pt>
                <c:pt idx="13376">
                  <c:v>0</c:v>
                </c:pt>
                <c:pt idx="13377">
                  <c:v>0</c:v>
                </c:pt>
                <c:pt idx="13378">
                  <c:v>0</c:v>
                </c:pt>
                <c:pt idx="13379">
                  <c:v>0</c:v>
                </c:pt>
                <c:pt idx="13380">
                  <c:v>0</c:v>
                </c:pt>
                <c:pt idx="13381">
                  <c:v>0</c:v>
                </c:pt>
                <c:pt idx="13382">
                  <c:v>0</c:v>
                </c:pt>
                <c:pt idx="13383">
                  <c:v>0</c:v>
                </c:pt>
                <c:pt idx="13384">
                  <c:v>0</c:v>
                </c:pt>
                <c:pt idx="13385">
                  <c:v>0</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0</c:v>
                </c:pt>
                <c:pt idx="13399">
                  <c:v>0</c:v>
                </c:pt>
                <c:pt idx="13400">
                  <c:v>0</c:v>
                </c:pt>
                <c:pt idx="13401">
                  <c:v>0</c:v>
                </c:pt>
                <c:pt idx="13402">
                  <c:v>0</c:v>
                </c:pt>
                <c:pt idx="13403">
                  <c:v>0</c:v>
                </c:pt>
                <c:pt idx="13404">
                  <c:v>0</c:v>
                </c:pt>
                <c:pt idx="13405">
                  <c:v>0</c:v>
                </c:pt>
                <c:pt idx="13406">
                  <c:v>0</c:v>
                </c:pt>
                <c:pt idx="13407">
                  <c:v>0</c:v>
                </c:pt>
                <c:pt idx="13408">
                  <c:v>0</c:v>
                </c:pt>
                <c:pt idx="13409">
                  <c:v>0</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c:v>
                </c:pt>
                <c:pt idx="13423">
                  <c:v>0</c:v>
                </c:pt>
                <c:pt idx="13424">
                  <c:v>0</c:v>
                </c:pt>
                <c:pt idx="13425">
                  <c:v>0</c:v>
                </c:pt>
                <c:pt idx="13426">
                  <c:v>0</c:v>
                </c:pt>
                <c:pt idx="13427">
                  <c:v>0</c:v>
                </c:pt>
                <c:pt idx="13428">
                  <c:v>0</c:v>
                </c:pt>
                <c:pt idx="13429">
                  <c:v>0</c:v>
                </c:pt>
                <c:pt idx="13430">
                  <c:v>0</c:v>
                </c:pt>
                <c:pt idx="13431">
                  <c:v>0</c:v>
                </c:pt>
                <c:pt idx="13432">
                  <c:v>0</c:v>
                </c:pt>
                <c:pt idx="13433">
                  <c:v>0</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0</c:v>
                </c:pt>
                <c:pt idx="13448">
                  <c:v>0</c:v>
                </c:pt>
                <c:pt idx="13449">
                  <c:v>0</c:v>
                </c:pt>
                <c:pt idx="13450">
                  <c:v>0</c:v>
                </c:pt>
                <c:pt idx="13451">
                  <c:v>0</c:v>
                </c:pt>
                <c:pt idx="13452">
                  <c:v>0</c:v>
                </c:pt>
                <c:pt idx="13453">
                  <c:v>0</c:v>
                </c:pt>
                <c:pt idx="13454">
                  <c:v>0</c:v>
                </c:pt>
                <c:pt idx="13455">
                  <c:v>0</c:v>
                </c:pt>
                <c:pt idx="13456">
                  <c:v>0</c:v>
                </c:pt>
                <c:pt idx="13457">
                  <c:v>0</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0</c:v>
                </c:pt>
                <c:pt idx="13471">
                  <c:v>0</c:v>
                </c:pt>
                <c:pt idx="13472">
                  <c:v>0</c:v>
                </c:pt>
                <c:pt idx="13473">
                  <c:v>0</c:v>
                </c:pt>
                <c:pt idx="13474">
                  <c:v>0</c:v>
                </c:pt>
                <c:pt idx="13475">
                  <c:v>0</c:v>
                </c:pt>
                <c:pt idx="13476">
                  <c:v>0</c:v>
                </c:pt>
                <c:pt idx="13477">
                  <c:v>0</c:v>
                </c:pt>
                <c:pt idx="13478">
                  <c:v>0</c:v>
                </c:pt>
                <c:pt idx="13479">
                  <c:v>0</c:v>
                </c:pt>
                <c:pt idx="13480">
                  <c:v>0</c:v>
                </c:pt>
                <c:pt idx="13481">
                  <c:v>0</c:v>
                </c:pt>
                <c:pt idx="13482">
                  <c:v>0</c:v>
                </c:pt>
                <c:pt idx="13483">
                  <c:v>0</c:v>
                </c:pt>
                <c:pt idx="13484">
                  <c:v>0</c:v>
                </c:pt>
                <c:pt idx="13485">
                  <c:v>0</c:v>
                </c:pt>
                <c:pt idx="13486">
                  <c:v>0</c:v>
                </c:pt>
                <c:pt idx="13487">
                  <c:v>0</c:v>
                </c:pt>
                <c:pt idx="13488">
                  <c:v>0</c:v>
                </c:pt>
                <c:pt idx="13489">
                  <c:v>0</c:v>
                </c:pt>
                <c:pt idx="13490">
                  <c:v>0</c:v>
                </c:pt>
                <c:pt idx="13491">
                  <c:v>0</c:v>
                </c:pt>
                <c:pt idx="13492">
                  <c:v>0</c:v>
                </c:pt>
                <c:pt idx="13493">
                  <c:v>0</c:v>
                </c:pt>
                <c:pt idx="13494">
                  <c:v>0</c:v>
                </c:pt>
                <c:pt idx="13495">
                  <c:v>0</c:v>
                </c:pt>
                <c:pt idx="13496">
                  <c:v>0</c:v>
                </c:pt>
                <c:pt idx="13497">
                  <c:v>0</c:v>
                </c:pt>
                <c:pt idx="13498">
                  <c:v>0</c:v>
                </c:pt>
                <c:pt idx="13499">
                  <c:v>0</c:v>
                </c:pt>
                <c:pt idx="13500">
                  <c:v>0</c:v>
                </c:pt>
                <c:pt idx="13501">
                  <c:v>0</c:v>
                </c:pt>
                <c:pt idx="13502">
                  <c:v>0</c:v>
                </c:pt>
                <c:pt idx="13503">
                  <c:v>0</c:v>
                </c:pt>
                <c:pt idx="13504">
                  <c:v>0</c:v>
                </c:pt>
                <c:pt idx="13505">
                  <c:v>0</c:v>
                </c:pt>
                <c:pt idx="13506">
                  <c:v>0</c:v>
                </c:pt>
                <c:pt idx="13507">
                  <c:v>0</c:v>
                </c:pt>
                <c:pt idx="13508">
                  <c:v>0</c:v>
                </c:pt>
                <c:pt idx="13509">
                  <c:v>0</c:v>
                </c:pt>
                <c:pt idx="13510">
                  <c:v>0</c:v>
                </c:pt>
                <c:pt idx="13511">
                  <c:v>0</c:v>
                </c:pt>
                <c:pt idx="13512">
                  <c:v>0</c:v>
                </c:pt>
                <c:pt idx="13513">
                  <c:v>0</c:v>
                </c:pt>
                <c:pt idx="13514">
                  <c:v>0</c:v>
                </c:pt>
                <c:pt idx="13515">
                  <c:v>0</c:v>
                </c:pt>
                <c:pt idx="13516">
                  <c:v>0</c:v>
                </c:pt>
                <c:pt idx="13517">
                  <c:v>0</c:v>
                </c:pt>
                <c:pt idx="13518">
                  <c:v>0</c:v>
                </c:pt>
                <c:pt idx="13519">
                  <c:v>0</c:v>
                </c:pt>
                <c:pt idx="13520">
                  <c:v>0</c:v>
                </c:pt>
                <c:pt idx="13521">
                  <c:v>0</c:v>
                </c:pt>
                <c:pt idx="13522">
                  <c:v>0</c:v>
                </c:pt>
                <c:pt idx="13523">
                  <c:v>0</c:v>
                </c:pt>
                <c:pt idx="13524">
                  <c:v>0</c:v>
                </c:pt>
                <c:pt idx="13525">
                  <c:v>0</c:v>
                </c:pt>
                <c:pt idx="13526">
                  <c:v>0</c:v>
                </c:pt>
                <c:pt idx="13527">
                  <c:v>0</c:v>
                </c:pt>
                <c:pt idx="13528">
                  <c:v>0</c:v>
                </c:pt>
                <c:pt idx="13529">
                  <c:v>0</c:v>
                </c:pt>
                <c:pt idx="13530">
                  <c:v>0</c:v>
                </c:pt>
                <c:pt idx="13531">
                  <c:v>0</c:v>
                </c:pt>
                <c:pt idx="13532">
                  <c:v>0</c:v>
                </c:pt>
                <c:pt idx="13533">
                  <c:v>0</c:v>
                </c:pt>
                <c:pt idx="13534">
                  <c:v>0</c:v>
                </c:pt>
                <c:pt idx="13535">
                  <c:v>0</c:v>
                </c:pt>
                <c:pt idx="13536">
                  <c:v>0</c:v>
                </c:pt>
                <c:pt idx="13537">
                  <c:v>0</c:v>
                </c:pt>
                <c:pt idx="13538">
                  <c:v>0</c:v>
                </c:pt>
                <c:pt idx="13539">
                  <c:v>0</c:v>
                </c:pt>
                <c:pt idx="13540">
                  <c:v>0</c:v>
                </c:pt>
                <c:pt idx="13541">
                  <c:v>0</c:v>
                </c:pt>
                <c:pt idx="13542">
                  <c:v>0</c:v>
                </c:pt>
                <c:pt idx="13543">
                  <c:v>0</c:v>
                </c:pt>
                <c:pt idx="13544">
                  <c:v>0</c:v>
                </c:pt>
                <c:pt idx="13545">
                  <c:v>0</c:v>
                </c:pt>
                <c:pt idx="13546">
                  <c:v>0</c:v>
                </c:pt>
                <c:pt idx="13547">
                  <c:v>0</c:v>
                </c:pt>
                <c:pt idx="13548">
                  <c:v>0</c:v>
                </c:pt>
                <c:pt idx="13549">
                  <c:v>0</c:v>
                </c:pt>
                <c:pt idx="13550">
                  <c:v>0</c:v>
                </c:pt>
                <c:pt idx="13551">
                  <c:v>0</c:v>
                </c:pt>
                <c:pt idx="13552">
                  <c:v>0</c:v>
                </c:pt>
                <c:pt idx="13553">
                  <c:v>0</c:v>
                </c:pt>
                <c:pt idx="13554">
                  <c:v>0</c:v>
                </c:pt>
                <c:pt idx="13555">
                  <c:v>0</c:v>
                </c:pt>
                <c:pt idx="13556">
                  <c:v>0</c:v>
                </c:pt>
                <c:pt idx="13557">
                  <c:v>0</c:v>
                </c:pt>
                <c:pt idx="13558">
                  <c:v>0</c:v>
                </c:pt>
                <c:pt idx="13559">
                  <c:v>0</c:v>
                </c:pt>
                <c:pt idx="13560">
                  <c:v>0</c:v>
                </c:pt>
                <c:pt idx="13561">
                  <c:v>0</c:v>
                </c:pt>
                <c:pt idx="13562">
                  <c:v>0</c:v>
                </c:pt>
                <c:pt idx="13563">
                  <c:v>0</c:v>
                </c:pt>
                <c:pt idx="13564">
                  <c:v>0</c:v>
                </c:pt>
                <c:pt idx="13565">
                  <c:v>0</c:v>
                </c:pt>
                <c:pt idx="13566">
                  <c:v>0</c:v>
                </c:pt>
                <c:pt idx="13567">
                  <c:v>0</c:v>
                </c:pt>
                <c:pt idx="13568">
                  <c:v>0</c:v>
                </c:pt>
                <c:pt idx="13569">
                  <c:v>0</c:v>
                </c:pt>
                <c:pt idx="13570">
                  <c:v>0</c:v>
                </c:pt>
                <c:pt idx="13571">
                  <c:v>0</c:v>
                </c:pt>
                <c:pt idx="13572">
                  <c:v>0</c:v>
                </c:pt>
                <c:pt idx="13573">
                  <c:v>0</c:v>
                </c:pt>
                <c:pt idx="13574">
                  <c:v>0</c:v>
                </c:pt>
                <c:pt idx="13575">
                  <c:v>0</c:v>
                </c:pt>
                <c:pt idx="13576">
                  <c:v>0</c:v>
                </c:pt>
                <c:pt idx="13577">
                  <c:v>0</c:v>
                </c:pt>
                <c:pt idx="13578">
                  <c:v>0</c:v>
                </c:pt>
                <c:pt idx="13579">
                  <c:v>0</c:v>
                </c:pt>
                <c:pt idx="13580">
                  <c:v>0</c:v>
                </c:pt>
                <c:pt idx="13581">
                  <c:v>0</c:v>
                </c:pt>
                <c:pt idx="13582">
                  <c:v>0</c:v>
                </c:pt>
                <c:pt idx="13583">
                  <c:v>0</c:v>
                </c:pt>
                <c:pt idx="13584">
                  <c:v>0</c:v>
                </c:pt>
                <c:pt idx="13585">
                  <c:v>0</c:v>
                </c:pt>
                <c:pt idx="13586">
                  <c:v>0</c:v>
                </c:pt>
                <c:pt idx="13587">
                  <c:v>0</c:v>
                </c:pt>
                <c:pt idx="13588">
                  <c:v>0</c:v>
                </c:pt>
                <c:pt idx="13589">
                  <c:v>0</c:v>
                </c:pt>
                <c:pt idx="13590">
                  <c:v>0</c:v>
                </c:pt>
                <c:pt idx="13591">
                  <c:v>0</c:v>
                </c:pt>
                <c:pt idx="13592">
                  <c:v>0</c:v>
                </c:pt>
                <c:pt idx="13593">
                  <c:v>0</c:v>
                </c:pt>
                <c:pt idx="13594">
                  <c:v>0</c:v>
                </c:pt>
                <c:pt idx="13595">
                  <c:v>0</c:v>
                </c:pt>
                <c:pt idx="13596">
                  <c:v>0</c:v>
                </c:pt>
                <c:pt idx="13597">
                  <c:v>0</c:v>
                </c:pt>
                <c:pt idx="13598">
                  <c:v>0</c:v>
                </c:pt>
                <c:pt idx="13599">
                  <c:v>0</c:v>
                </c:pt>
                <c:pt idx="13600">
                  <c:v>0</c:v>
                </c:pt>
                <c:pt idx="13601">
                  <c:v>0</c:v>
                </c:pt>
                <c:pt idx="13602">
                  <c:v>0</c:v>
                </c:pt>
                <c:pt idx="13603">
                  <c:v>0</c:v>
                </c:pt>
                <c:pt idx="13604">
                  <c:v>0</c:v>
                </c:pt>
                <c:pt idx="13605">
                  <c:v>0</c:v>
                </c:pt>
                <c:pt idx="13606">
                  <c:v>0</c:v>
                </c:pt>
                <c:pt idx="13607">
                  <c:v>0</c:v>
                </c:pt>
                <c:pt idx="13608">
                  <c:v>0</c:v>
                </c:pt>
                <c:pt idx="13609">
                  <c:v>0</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0</c:v>
                </c:pt>
                <c:pt idx="13623">
                  <c:v>0</c:v>
                </c:pt>
                <c:pt idx="13624">
                  <c:v>0</c:v>
                </c:pt>
                <c:pt idx="13625">
                  <c:v>0</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0</c:v>
                </c:pt>
                <c:pt idx="13639">
                  <c:v>0</c:v>
                </c:pt>
                <c:pt idx="13640">
                  <c:v>0</c:v>
                </c:pt>
                <c:pt idx="13641">
                  <c:v>0</c:v>
                </c:pt>
                <c:pt idx="13642">
                  <c:v>0</c:v>
                </c:pt>
                <c:pt idx="13643">
                  <c:v>0</c:v>
                </c:pt>
                <c:pt idx="13644">
                  <c:v>0</c:v>
                </c:pt>
                <c:pt idx="13645">
                  <c:v>0</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0</c:v>
                </c:pt>
                <c:pt idx="13663">
                  <c:v>0</c:v>
                </c:pt>
                <c:pt idx="13664">
                  <c:v>0</c:v>
                </c:pt>
                <c:pt idx="13665">
                  <c:v>0</c:v>
                </c:pt>
                <c:pt idx="13666">
                  <c:v>0</c:v>
                </c:pt>
                <c:pt idx="13667">
                  <c:v>0</c:v>
                </c:pt>
                <c:pt idx="13668">
                  <c:v>0</c:v>
                </c:pt>
                <c:pt idx="13669">
                  <c:v>0</c:v>
                </c:pt>
                <c:pt idx="13670">
                  <c:v>0</c:v>
                </c:pt>
                <c:pt idx="13671">
                  <c:v>0</c:v>
                </c:pt>
                <c:pt idx="13672">
                  <c:v>0</c:v>
                </c:pt>
                <c:pt idx="13673">
                  <c:v>0</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0</c:v>
                </c:pt>
                <c:pt idx="13687">
                  <c:v>0</c:v>
                </c:pt>
                <c:pt idx="13688">
                  <c:v>0</c:v>
                </c:pt>
                <c:pt idx="13689">
                  <c:v>0</c:v>
                </c:pt>
                <c:pt idx="13690">
                  <c:v>0</c:v>
                </c:pt>
                <c:pt idx="13691">
                  <c:v>0</c:v>
                </c:pt>
                <c:pt idx="13692">
                  <c:v>0</c:v>
                </c:pt>
                <c:pt idx="13693">
                  <c:v>0</c:v>
                </c:pt>
                <c:pt idx="13694">
                  <c:v>0</c:v>
                </c:pt>
                <c:pt idx="13695">
                  <c:v>0</c:v>
                </c:pt>
                <c:pt idx="13696">
                  <c:v>0</c:v>
                </c:pt>
                <c:pt idx="13697">
                  <c:v>0</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0</c:v>
                </c:pt>
                <c:pt idx="13711">
                  <c:v>0</c:v>
                </c:pt>
                <c:pt idx="13712">
                  <c:v>0</c:v>
                </c:pt>
                <c:pt idx="13713">
                  <c:v>0</c:v>
                </c:pt>
                <c:pt idx="13714">
                  <c:v>0</c:v>
                </c:pt>
                <c:pt idx="13715">
                  <c:v>0</c:v>
                </c:pt>
                <c:pt idx="13716">
                  <c:v>0</c:v>
                </c:pt>
                <c:pt idx="13717">
                  <c:v>0</c:v>
                </c:pt>
                <c:pt idx="13718">
                  <c:v>0</c:v>
                </c:pt>
                <c:pt idx="13719">
                  <c:v>0</c:v>
                </c:pt>
                <c:pt idx="13720">
                  <c:v>0</c:v>
                </c:pt>
                <c:pt idx="13721">
                  <c:v>0</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0</c:v>
                </c:pt>
                <c:pt idx="13744">
                  <c:v>0</c:v>
                </c:pt>
                <c:pt idx="13745">
                  <c:v>0</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0</c:v>
                </c:pt>
                <c:pt idx="13927">
                  <c:v>0</c:v>
                </c:pt>
                <c:pt idx="13928">
                  <c:v>0</c:v>
                </c:pt>
                <c:pt idx="13929">
                  <c:v>0</c:v>
                </c:pt>
                <c:pt idx="13930">
                  <c:v>0</c:v>
                </c:pt>
                <c:pt idx="13931">
                  <c:v>0</c:v>
                </c:pt>
                <c:pt idx="13932">
                  <c:v>0</c:v>
                </c:pt>
                <c:pt idx="13933">
                  <c:v>0</c:v>
                </c:pt>
                <c:pt idx="13934">
                  <c:v>0</c:v>
                </c:pt>
                <c:pt idx="13935">
                  <c:v>0</c:v>
                </c:pt>
                <c:pt idx="13936">
                  <c:v>0</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c:v>
                </c:pt>
                <c:pt idx="14119">
                  <c:v>0</c:v>
                </c:pt>
                <c:pt idx="14120">
                  <c:v>0</c:v>
                </c:pt>
                <c:pt idx="14121">
                  <c:v>0</c:v>
                </c:pt>
                <c:pt idx="14122">
                  <c:v>0</c:v>
                </c:pt>
                <c:pt idx="14123">
                  <c:v>0</c:v>
                </c:pt>
                <c:pt idx="14124">
                  <c:v>0</c:v>
                </c:pt>
                <c:pt idx="14125">
                  <c:v>0</c:v>
                </c:pt>
                <c:pt idx="14126">
                  <c:v>0</c:v>
                </c:pt>
                <c:pt idx="14127">
                  <c:v>0</c:v>
                </c:pt>
                <c:pt idx="14128">
                  <c:v>0</c:v>
                </c:pt>
                <c:pt idx="14129">
                  <c:v>0</c:v>
                </c:pt>
                <c:pt idx="14130">
                  <c:v>0</c:v>
                </c:pt>
                <c:pt idx="14131">
                  <c:v>0</c:v>
                </c:pt>
                <c:pt idx="14132">
                  <c:v>0</c:v>
                </c:pt>
                <c:pt idx="14133">
                  <c:v>0</c:v>
                </c:pt>
                <c:pt idx="14134">
                  <c:v>0</c:v>
                </c:pt>
                <c:pt idx="14135">
                  <c:v>0</c:v>
                </c:pt>
                <c:pt idx="14136">
                  <c:v>0</c:v>
                </c:pt>
                <c:pt idx="14137">
                  <c:v>0</c:v>
                </c:pt>
                <c:pt idx="14138">
                  <c:v>0</c:v>
                </c:pt>
                <c:pt idx="14139">
                  <c:v>0</c:v>
                </c:pt>
                <c:pt idx="14140">
                  <c:v>0</c:v>
                </c:pt>
                <c:pt idx="14141">
                  <c:v>0</c:v>
                </c:pt>
                <c:pt idx="14142">
                  <c:v>0</c:v>
                </c:pt>
                <c:pt idx="14143">
                  <c:v>0</c:v>
                </c:pt>
                <c:pt idx="14144">
                  <c:v>0</c:v>
                </c:pt>
                <c:pt idx="14145">
                  <c:v>0</c:v>
                </c:pt>
                <c:pt idx="14146">
                  <c:v>0</c:v>
                </c:pt>
                <c:pt idx="14147">
                  <c:v>0</c:v>
                </c:pt>
                <c:pt idx="14148">
                  <c:v>0</c:v>
                </c:pt>
                <c:pt idx="14149">
                  <c:v>0</c:v>
                </c:pt>
                <c:pt idx="14150">
                  <c:v>0</c:v>
                </c:pt>
                <c:pt idx="14151">
                  <c:v>0</c:v>
                </c:pt>
                <c:pt idx="14152">
                  <c:v>0</c:v>
                </c:pt>
                <c:pt idx="14153">
                  <c:v>0</c:v>
                </c:pt>
                <c:pt idx="14154">
                  <c:v>0</c:v>
                </c:pt>
                <c:pt idx="14155">
                  <c:v>0</c:v>
                </c:pt>
                <c:pt idx="14156">
                  <c:v>0</c:v>
                </c:pt>
                <c:pt idx="14157">
                  <c:v>0</c:v>
                </c:pt>
                <c:pt idx="14158">
                  <c:v>0</c:v>
                </c:pt>
                <c:pt idx="14159">
                  <c:v>0</c:v>
                </c:pt>
                <c:pt idx="14160">
                  <c:v>0</c:v>
                </c:pt>
                <c:pt idx="14161">
                  <c:v>0</c:v>
                </c:pt>
                <c:pt idx="14162">
                  <c:v>0</c:v>
                </c:pt>
                <c:pt idx="14163">
                  <c:v>0</c:v>
                </c:pt>
                <c:pt idx="14164">
                  <c:v>0</c:v>
                </c:pt>
                <c:pt idx="14165">
                  <c:v>0</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0</c:v>
                </c:pt>
                <c:pt idx="14241">
                  <c:v>0</c:v>
                </c:pt>
                <c:pt idx="14242">
                  <c:v>0</c:v>
                </c:pt>
                <c:pt idx="14243">
                  <c:v>0</c:v>
                </c:pt>
                <c:pt idx="14244">
                  <c:v>0</c:v>
                </c:pt>
                <c:pt idx="14245">
                  <c:v>0</c:v>
                </c:pt>
                <c:pt idx="14246">
                  <c:v>0</c:v>
                </c:pt>
                <c:pt idx="14247">
                  <c:v>0</c:v>
                </c:pt>
                <c:pt idx="14248">
                  <c:v>0</c:v>
                </c:pt>
                <c:pt idx="14249">
                  <c:v>0</c:v>
                </c:pt>
                <c:pt idx="14250">
                  <c:v>0</c:v>
                </c:pt>
                <c:pt idx="14251">
                  <c:v>0</c:v>
                </c:pt>
                <c:pt idx="14252">
                  <c:v>0</c:v>
                </c:pt>
                <c:pt idx="14253">
                  <c:v>0</c:v>
                </c:pt>
                <c:pt idx="14254">
                  <c:v>0</c:v>
                </c:pt>
                <c:pt idx="14255">
                  <c:v>0</c:v>
                </c:pt>
                <c:pt idx="14256">
                  <c:v>0</c:v>
                </c:pt>
                <c:pt idx="14257">
                  <c:v>0</c:v>
                </c:pt>
                <c:pt idx="14258">
                  <c:v>0</c:v>
                </c:pt>
                <c:pt idx="14259">
                  <c:v>0</c:v>
                </c:pt>
                <c:pt idx="14260">
                  <c:v>0</c:v>
                </c:pt>
                <c:pt idx="14261">
                  <c:v>0</c:v>
                </c:pt>
                <c:pt idx="14262">
                  <c:v>0</c:v>
                </c:pt>
                <c:pt idx="14263">
                  <c:v>0</c:v>
                </c:pt>
                <c:pt idx="14264">
                  <c:v>0</c:v>
                </c:pt>
                <c:pt idx="14265">
                  <c:v>0</c:v>
                </c:pt>
                <c:pt idx="14266">
                  <c:v>0</c:v>
                </c:pt>
                <c:pt idx="14267">
                  <c:v>0</c:v>
                </c:pt>
                <c:pt idx="14268">
                  <c:v>0</c:v>
                </c:pt>
                <c:pt idx="14269">
                  <c:v>0</c:v>
                </c:pt>
                <c:pt idx="14270">
                  <c:v>0</c:v>
                </c:pt>
                <c:pt idx="14271">
                  <c:v>0</c:v>
                </c:pt>
                <c:pt idx="14272">
                  <c:v>0</c:v>
                </c:pt>
                <c:pt idx="14273">
                  <c:v>0</c:v>
                </c:pt>
                <c:pt idx="14274">
                  <c:v>0</c:v>
                </c:pt>
                <c:pt idx="14275">
                  <c:v>0</c:v>
                </c:pt>
                <c:pt idx="14276">
                  <c:v>0</c:v>
                </c:pt>
                <c:pt idx="14277">
                  <c:v>0</c:v>
                </c:pt>
                <c:pt idx="14278">
                  <c:v>0</c:v>
                </c:pt>
                <c:pt idx="14279">
                  <c:v>0</c:v>
                </c:pt>
                <c:pt idx="14280">
                  <c:v>0</c:v>
                </c:pt>
                <c:pt idx="14281">
                  <c:v>0</c:v>
                </c:pt>
                <c:pt idx="14282">
                  <c:v>0</c:v>
                </c:pt>
                <c:pt idx="14283">
                  <c:v>0</c:v>
                </c:pt>
                <c:pt idx="14284">
                  <c:v>0</c:v>
                </c:pt>
                <c:pt idx="14285">
                  <c:v>0</c:v>
                </c:pt>
                <c:pt idx="14286">
                  <c:v>0</c:v>
                </c:pt>
                <c:pt idx="14287">
                  <c:v>0</c:v>
                </c:pt>
                <c:pt idx="14288">
                  <c:v>0</c:v>
                </c:pt>
                <c:pt idx="14289">
                  <c:v>0</c:v>
                </c:pt>
                <c:pt idx="14290">
                  <c:v>0</c:v>
                </c:pt>
                <c:pt idx="14291">
                  <c:v>0</c:v>
                </c:pt>
                <c:pt idx="14292">
                  <c:v>0</c:v>
                </c:pt>
                <c:pt idx="14293">
                  <c:v>0</c:v>
                </c:pt>
                <c:pt idx="14294">
                  <c:v>0</c:v>
                </c:pt>
                <c:pt idx="14295">
                  <c:v>0</c:v>
                </c:pt>
                <c:pt idx="14296">
                  <c:v>0</c:v>
                </c:pt>
                <c:pt idx="14297">
                  <c:v>0</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0</c:v>
                </c:pt>
                <c:pt idx="14311">
                  <c:v>0</c:v>
                </c:pt>
                <c:pt idx="14312">
                  <c:v>0</c:v>
                </c:pt>
                <c:pt idx="14313">
                  <c:v>0</c:v>
                </c:pt>
                <c:pt idx="14314">
                  <c:v>0</c:v>
                </c:pt>
                <c:pt idx="14315">
                  <c:v>0</c:v>
                </c:pt>
                <c:pt idx="14316">
                  <c:v>0</c:v>
                </c:pt>
                <c:pt idx="14317">
                  <c:v>0</c:v>
                </c:pt>
                <c:pt idx="14318">
                  <c:v>0</c:v>
                </c:pt>
                <c:pt idx="14319">
                  <c:v>0</c:v>
                </c:pt>
                <c:pt idx="14320">
                  <c:v>0</c:v>
                </c:pt>
                <c:pt idx="14321">
                  <c:v>0</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0</c:v>
                </c:pt>
                <c:pt idx="14335">
                  <c:v>0</c:v>
                </c:pt>
                <c:pt idx="14336">
                  <c:v>0</c:v>
                </c:pt>
                <c:pt idx="14337">
                  <c:v>0</c:v>
                </c:pt>
                <c:pt idx="14338">
                  <c:v>0</c:v>
                </c:pt>
                <c:pt idx="14339">
                  <c:v>0</c:v>
                </c:pt>
                <c:pt idx="14340">
                  <c:v>0</c:v>
                </c:pt>
                <c:pt idx="14341">
                  <c:v>0</c:v>
                </c:pt>
                <c:pt idx="14342">
                  <c:v>0</c:v>
                </c:pt>
                <c:pt idx="14343">
                  <c:v>0</c:v>
                </c:pt>
                <c:pt idx="14344">
                  <c:v>0</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0</c:v>
                </c:pt>
                <c:pt idx="14358">
                  <c:v>0</c:v>
                </c:pt>
                <c:pt idx="14359">
                  <c:v>0</c:v>
                </c:pt>
                <c:pt idx="14360">
                  <c:v>0</c:v>
                </c:pt>
                <c:pt idx="14361">
                  <c:v>0</c:v>
                </c:pt>
                <c:pt idx="14362">
                  <c:v>0</c:v>
                </c:pt>
                <c:pt idx="14363">
                  <c:v>0</c:v>
                </c:pt>
                <c:pt idx="14364">
                  <c:v>0</c:v>
                </c:pt>
                <c:pt idx="14365">
                  <c:v>0</c:v>
                </c:pt>
                <c:pt idx="14366">
                  <c:v>0</c:v>
                </c:pt>
                <c:pt idx="14367">
                  <c:v>0</c:v>
                </c:pt>
                <c:pt idx="14368">
                  <c:v>0</c:v>
                </c:pt>
                <c:pt idx="14369">
                  <c:v>0</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c:v>
                </c:pt>
                <c:pt idx="14383">
                  <c:v>0</c:v>
                </c:pt>
                <c:pt idx="14384">
                  <c:v>0</c:v>
                </c:pt>
                <c:pt idx="14385">
                  <c:v>0</c:v>
                </c:pt>
                <c:pt idx="14386">
                  <c:v>0</c:v>
                </c:pt>
                <c:pt idx="14387">
                  <c:v>0</c:v>
                </c:pt>
                <c:pt idx="14388">
                  <c:v>0</c:v>
                </c:pt>
                <c:pt idx="14389">
                  <c:v>0</c:v>
                </c:pt>
                <c:pt idx="14390">
                  <c:v>0</c:v>
                </c:pt>
                <c:pt idx="14391">
                  <c:v>0</c:v>
                </c:pt>
                <c:pt idx="14392">
                  <c:v>0</c:v>
                </c:pt>
                <c:pt idx="14393">
                  <c:v>0</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0</c:v>
                </c:pt>
                <c:pt idx="14407">
                  <c:v>0</c:v>
                </c:pt>
                <c:pt idx="14408">
                  <c:v>0</c:v>
                </c:pt>
                <c:pt idx="14409">
                  <c:v>0</c:v>
                </c:pt>
                <c:pt idx="14410">
                  <c:v>0</c:v>
                </c:pt>
                <c:pt idx="14411">
                  <c:v>0</c:v>
                </c:pt>
                <c:pt idx="14412">
                  <c:v>0</c:v>
                </c:pt>
                <c:pt idx="14413">
                  <c:v>0</c:v>
                </c:pt>
                <c:pt idx="14414">
                  <c:v>0</c:v>
                </c:pt>
                <c:pt idx="14415">
                  <c:v>0</c:v>
                </c:pt>
                <c:pt idx="14416">
                  <c:v>0</c:v>
                </c:pt>
                <c:pt idx="14417">
                  <c:v>0</c:v>
                </c:pt>
                <c:pt idx="14418">
                  <c:v>0</c:v>
                </c:pt>
                <c:pt idx="14419">
                  <c:v>0</c:v>
                </c:pt>
                <c:pt idx="14420">
                  <c:v>0</c:v>
                </c:pt>
                <c:pt idx="14421">
                  <c:v>0</c:v>
                </c:pt>
                <c:pt idx="14422">
                  <c:v>0</c:v>
                </c:pt>
                <c:pt idx="14423">
                  <c:v>0</c:v>
                </c:pt>
                <c:pt idx="14424">
                  <c:v>0</c:v>
                </c:pt>
                <c:pt idx="14425">
                  <c:v>0</c:v>
                </c:pt>
                <c:pt idx="14426">
                  <c:v>0</c:v>
                </c:pt>
                <c:pt idx="14427">
                  <c:v>0</c:v>
                </c:pt>
                <c:pt idx="14428">
                  <c:v>0</c:v>
                </c:pt>
                <c:pt idx="14429">
                  <c:v>0</c:v>
                </c:pt>
                <c:pt idx="14430">
                  <c:v>0</c:v>
                </c:pt>
                <c:pt idx="14431">
                  <c:v>0</c:v>
                </c:pt>
                <c:pt idx="14432">
                  <c:v>0</c:v>
                </c:pt>
                <c:pt idx="14433">
                  <c:v>0</c:v>
                </c:pt>
                <c:pt idx="14434">
                  <c:v>0</c:v>
                </c:pt>
                <c:pt idx="14435">
                  <c:v>0</c:v>
                </c:pt>
                <c:pt idx="14436">
                  <c:v>0</c:v>
                </c:pt>
                <c:pt idx="14437">
                  <c:v>0</c:v>
                </c:pt>
                <c:pt idx="14438">
                  <c:v>0</c:v>
                </c:pt>
                <c:pt idx="14439">
                  <c:v>0</c:v>
                </c:pt>
                <c:pt idx="14440">
                  <c:v>0</c:v>
                </c:pt>
                <c:pt idx="14441">
                  <c:v>0</c:v>
                </c:pt>
                <c:pt idx="14442">
                  <c:v>0</c:v>
                </c:pt>
                <c:pt idx="14443">
                  <c:v>0</c:v>
                </c:pt>
                <c:pt idx="14444">
                  <c:v>0</c:v>
                </c:pt>
                <c:pt idx="14445">
                  <c:v>0</c:v>
                </c:pt>
                <c:pt idx="14446">
                  <c:v>0</c:v>
                </c:pt>
                <c:pt idx="14447">
                  <c:v>0</c:v>
                </c:pt>
                <c:pt idx="14448">
                  <c:v>0</c:v>
                </c:pt>
                <c:pt idx="14449">
                  <c:v>0</c:v>
                </c:pt>
                <c:pt idx="14450">
                  <c:v>0</c:v>
                </c:pt>
                <c:pt idx="14451">
                  <c:v>0</c:v>
                </c:pt>
                <c:pt idx="14452">
                  <c:v>0</c:v>
                </c:pt>
                <c:pt idx="14453">
                  <c:v>0</c:v>
                </c:pt>
                <c:pt idx="14454">
                  <c:v>0</c:v>
                </c:pt>
                <c:pt idx="14455">
                  <c:v>0</c:v>
                </c:pt>
                <c:pt idx="14456">
                  <c:v>0</c:v>
                </c:pt>
                <c:pt idx="14457">
                  <c:v>0</c:v>
                </c:pt>
                <c:pt idx="14458">
                  <c:v>0</c:v>
                </c:pt>
                <c:pt idx="14459">
                  <c:v>0</c:v>
                </c:pt>
                <c:pt idx="14460">
                  <c:v>0</c:v>
                </c:pt>
                <c:pt idx="14461">
                  <c:v>0</c:v>
                </c:pt>
                <c:pt idx="14462">
                  <c:v>0</c:v>
                </c:pt>
                <c:pt idx="14463">
                  <c:v>0</c:v>
                </c:pt>
                <c:pt idx="14464">
                  <c:v>0</c:v>
                </c:pt>
                <c:pt idx="14465">
                  <c:v>0</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0</c:v>
                </c:pt>
                <c:pt idx="14479">
                  <c:v>0</c:v>
                </c:pt>
                <c:pt idx="14480">
                  <c:v>0</c:v>
                </c:pt>
                <c:pt idx="14481">
                  <c:v>0</c:v>
                </c:pt>
                <c:pt idx="14482">
                  <c:v>0</c:v>
                </c:pt>
                <c:pt idx="14483">
                  <c:v>0</c:v>
                </c:pt>
                <c:pt idx="14484">
                  <c:v>0</c:v>
                </c:pt>
                <c:pt idx="14485">
                  <c:v>0</c:v>
                </c:pt>
                <c:pt idx="14486">
                  <c:v>0</c:v>
                </c:pt>
                <c:pt idx="14487">
                  <c:v>0</c:v>
                </c:pt>
                <c:pt idx="14488">
                  <c:v>0</c:v>
                </c:pt>
                <c:pt idx="14489">
                  <c:v>0</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0</c:v>
                </c:pt>
                <c:pt idx="14503">
                  <c:v>0</c:v>
                </c:pt>
                <c:pt idx="14504">
                  <c:v>0</c:v>
                </c:pt>
                <c:pt idx="14505">
                  <c:v>0</c:v>
                </c:pt>
                <c:pt idx="14506">
                  <c:v>0</c:v>
                </c:pt>
                <c:pt idx="14507">
                  <c:v>0</c:v>
                </c:pt>
                <c:pt idx="14508">
                  <c:v>0</c:v>
                </c:pt>
                <c:pt idx="14509">
                  <c:v>0</c:v>
                </c:pt>
                <c:pt idx="14510">
                  <c:v>0</c:v>
                </c:pt>
                <c:pt idx="14511">
                  <c:v>0</c:v>
                </c:pt>
                <c:pt idx="14512">
                  <c:v>0</c:v>
                </c:pt>
                <c:pt idx="14513">
                  <c:v>0</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0</c:v>
                </c:pt>
                <c:pt idx="14527">
                  <c:v>0</c:v>
                </c:pt>
                <c:pt idx="14528">
                  <c:v>0</c:v>
                </c:pt>
                <c:pt idx="14529">
                  <c:v>0</c:v>
                </c:pt>
                <c:pt idx="14530">
                  <c:v>0</c:v>
                </c:pt>
                <c:pt idx="14531">
                  <c:v>0</c:v>
                </c:pt>
                <c:pt idx="14532">
                  <c:v>0</c:v>
                </c:pt>
                <c:pt idx="14533">
                  <c:v>0</c:v>
                </c:pt>
                <c:pt idx="14534">
                  <c:v>0</c:v>
                </c:pt>
                <c:pt idx="14535">
                  <c:v>0</c:v>
                </c:pt>
                <c:pt idx="14536">
                  <c:v>0</c:v>
                </c:pt>
                <c:pt idx="14537">
                  <c:v>0</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0</c:v>
                </c:pt>
                <c:pt idx="14575">
                  <c:v>0</c:v>
                </c:pt>
                <c:pt idx="14576">
                  <c:v>0</c:v>
                </c:pt>
                <c:pt idx="14577">
                  <c:v>0</c:v>
                </c:pt>
                <c:pt idx="14578">
                  <c:v>0</c:v>
                </c:pt>
                <c:pt idx="14579">
                  <c:v>0</c:v>
                </c:pt>
                <c:pt idx="14580">
                  <c:v>0</c:v>
                </c:pt>
                <c:pt idx="14581">
                  <c:v>0</c:v>
                </c:pt>
                <c:pt idx="14582">
                  <c:v>0</c:v>
                </c:pt>
                <c:pt idx="14583">
                  <c:v>0</c:v>
                </c:pt>
                <c:pt idx="14584">
                  <c:v>0</c:v>
                </c:pt>
                <c:pt idx="14585">
                  <c:v>0</c:v>
                </c:pt>
                <c:pt idx="14586">
                  <c:v>0</c:v>
                </c:pt>
                <c:pt idx="14587">
                  <c:v>0</c:v>
                </c:pt>
                <c:pt idx="14588">
                  <c:v>0</c:v>
                </c:pt>
                <c:pt idx="14589">
                  <c:v>0</c:v>
                </c:pt>
                <c:pt idx="14590">
                  <c:v>0</c:v>
                </c:pt>
                <c:pt idx="14591">
                  <c:v>0</c:v>
                </c:pt>
                <c:pt idx="14592">
                  <c:v>0</c:v>
                </c:pt>
                <c:pt idx="14593">
                  <c:v>0</c:v>
                </c:pt>
                <c:pt idx="14594">
                  <c:v>0</c:v>
                </c:pt>
                <c:pt idx="14595">
                  <c:v>0</c:v>
                </c:pt>
                <c:pt idx="14596">
                  <c:v>0</c:v>
                </c:pt>
                <c:pt idx="14597">
                  <c:v>0</c:v>
                </c:pt>
                <c:pt idx="14598">
                  <c:v>0</c:v>
                </c:pt>
                <c:pt idx="14599">
                  <c:v>0</c:v>
                </c:pt>
                <c:pt idx="14600">
                  <c:v>0</c:v>
                </c:pt>
                <c:pt idx="14601">
                  <c:v>0</c:v>
                </c:pt>
                <c:pt idx="14602">
                  <c:v>0</c:v>
                </c:pt>
                <c:pt idx="14603">
                  <c:v>0</c:v>
                </c:pt>
                <c:pt idx="14604">
                  <c:v>0</c:v>
                </c:pt>
                <c:pt idx="14605">
                  <c:v>0</c:v>
                </c:pt>
                <c:pt idx="14606">
                  <c:v>0</c:v>
                </c:pt>
                <c:pt idx="14607">
                  <c:v>0</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0</c:v>
                </c:pt>
                <c:pt idx="14647">
                  <c:v>0</c:v>
                </c:pt>
                <c:pt idx="14648">
                  <c:v>0</c:v>
                </c:pt>
                <c:pt idx="14649">
                  <c:v>0</c:v>
                </c:pt>
                <c:pt idx="14650">
                  <c:v>0</c:v>
                </c:pt>
                <c:pt idx="14651">
                  <c:v>0</c:v>
                </c:pt>
                <c:pt idx="14652">
                  <c:v>0</c:v>
                </c:pt>
                <c:pt idx="14653">
                  <c:v>0</c:v>
                </c:pt>
                <c:pt idx="14654">
                  <c:v>0</c:v>
                </c:pt>
                <c:pt idx="14655">
                  <c:v>0</c:v>
                </c:pt>
                <c:pt idx="14656">
                  <c:v>0</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0</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0</c:v>
                </c:pt>
                <c:pt idx="14848">
                  <c:v>0</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0</c:v>
                </c:pt>
                <c:pt idx="14871">
                  <c:v>0</c:v>
                </c:pt>
                <c:pt idx="14872">
                  <c:v>0</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0</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0</c:v>
                </c:pt>
                <c:pt idx="15007">
                  <c:v>0</c:v>
                </c:pt>
                <c:pt idx="15008">
                  <c:v>0</c:v>
                </c:pt>
                <c:pt idx="15009">
                  <c:v>0</c:v>
                </c:pt>
                <c:pt idx="15010">
                  <c:v>0</c:v>
                </c:pt>
                <c:pt idx="15011">
                  <c:v>0</c:v>
                </c:pt>
                <c:pt idx="15012">
                  <c:v>0</c:v>
                </c:pt>
                <c:pt idx="15013">
                  <c:v>0</c:v>
                </c:pt>
                <c:pt idx="15014">
                  <c:v>0</c:v>
                </c:pt>
                <c:pt idx="15015">
                  <c:v>0</c:v>
                </c:pt>
                <c:pt idx="15016">
                  <c:v>0</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0</c:v>
                </c:pt>
                <c:pt idx="15034">
                  <c:v>0</c:v>
                </c:pt>
                <c:pt idx="15035">
                  <c:v>0</c:v>
                </c:pt>
                <c:pt idx="15036">
                  <c:v>0</c:v>
                </c:pt>
                <c:pt idx="15037">
                  <c:v>0</c:v>
                </c:pt>
                <c:pt idx="15038">
                  <c:v>0</c:v>
                </c:pt>
                <c:pt idx="15039">
                  <c:v>0</c:v>
                </c:pt>
                <c:pt idx="15040">
                  <c:v>0</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c:v>
                </c:pt>
                <c:pt idx="15055">
                  <c:v>0</c:v>
                </c:pt>
                <c:pt idx="15056">
                  <c:v>0</c:v>
                </c:pt>
                <c:pt idx="15057">
                  <c:v>0</c:v>
                </c:pt>
                <c:pt idx="15058">
                  <c:v>0</c:v>
                </c:pt>
                <c:pt idx="15059">
                  <c:v>0</c:v>
                </c:pt>
                <c:pt idx="15060">
                  <c:v>0</c:v>
                </c:pt>
                <c:pt idx="15061">
                  <c:v>0</c:v>
                </c:pt>
                <c:pt idx="15062">
                  <c:v>0</c:v>
                </c:pt>
                <c:pt idx="15063">
                  <c:v>0</c:v>
                </c:pt>
                <c:pt idx="15064">
                  <c:v>0</c:v>
                </c:pt>
                <c:pt idx="15065">
                  <c:v>0</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0</c:v>
                </c:pt>
                <c:pt idx="15079">
                  <c:v>0</c:v>
                </c:pt>
                <c:pt idx="15080">
                  <c:v>0</c:v>
                </c:pt>
                <c:pt idx="15081">
                  <c:v>0</c:v>
                </c:pt>
                <c:pt idx="15082">
                  <c:v>0</c:v>
                </c:pt>
                <c:pt idx="15083">
                  <c:v>0</c:v>
                </c:pt>
                <c:pt idx="15084">
                  <c:v>0</c:v>
                </c:pt>
                <c:pt idx="15085">
                  <c:v>0</c:v>
                </c:pt>
                <c:pt idx="15086">
                  <c:v>0</c:v>
                </c:pt>
                <c:pt idx="15087">
                  <c:v>0</c:v>
                </c:pt>
                <c:pt idx="15088">
                  <c:v>0</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0</c:v>
                </c:pt>
                <c:pt idx="15103">
                  <c:v>0</c:v>
                </c:pt>
                <c:pt idx="15104">
                  <c:v>0</c:v>
                </c:pt>
                <c:pt idx="15105">
                  <c:v>0</c:v>
                </c:pt>
                <c:pt idx="15106">
                  <c:v>0</c:v>
                </c:pt>
                <c:pt idx="15107">
                  <c:v>0</c:v>
                </c:pt>
                <c:pt idx="15108">
                  <c:v>0</c:v>
                </c:pt>
                <c:pt idx="15109">
                  <c:v>0</c:v>
                </c:pt>
                <c:pt idx="15110">
                  <c:v>0</c:v>
                </c:pt>
                <c:pt idx="15111">
                  <c:v>0</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0</c:v>
                </c:pt>
                <c:pt idx="15127">
                  <c:v>0</c:v>
                </c:pt>
                <c:pt idx="15128">
                  <c:v>0</c:v>
                </c:pt>
                <c:pt idx="15129">
                  <c:v>0</c:v>
                </c:pt>
                <c:pt idx="15130">
                  <c:v>0</c:v>
                </c:pt>
                <c:pt idx="15131">
                  <c:v>0</c:v>
                </c:pt>
                <c:pt idx="15132">
                  <c:v>0</c:v>
                </c:pt>
                <c:pt idx="15133">
                  <c:v>0</c:v>
                </c:pt>
                <c:pt idx="15134">
                  <c:v>0</c:v>
                </c:pt>
                <c:pt idx="15135">
                  <c:v>0</c:v>
                </c:pt>
                <c:pt idx="15136">
                  <c:v>0</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c:v>
                </c:pt>
                <c:pt idx="15151">
                  <c:v>0</c:v>
                </c:pt>
                <c:pt idx="15152">
                  <c:v>0</c:v>
                </c:pt>
                <c:pt idx="15153">
                  <c:v>0</c:v>
                </c:pt>
                <c:pt idx="15154">
                  <c:v>0</c:v>
                </c:pt>
                <c:pt idx="15155">
                  <c:v>0</c:v>
                </c:pt>
                <c:pt idx="15156">
                  <c:v>0</c:v>
                </c:pt>
                <c:pt idx="15157">
                  <c:v>0</c:v>
                </c:pt>
                <c:pt idx="15158">
                  <c:v>0</c:v>
                </c:pt>
                <c:pt idx="15159">
                  <c:v>0</c:v>
                </c:pt>
                <c:pt idx="15160">
                  <c:v>0</c:v>
                </c:pt>
                <c:pt idx="15161">
                  <c:v>0</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0</c:v>
                </c:pt>
                <c:pt idx="15199">
                  <c:v>0</c:v>
                </c:pt>
                <c:pt idx="15200">
                  <c:v>0</c:v>
                </c:pt>
                <c:pt idx="15201">
                  <c:v>0</c:v>
                </c:pt>
                <c:pt idx="15202">
                  <c:v>0</c:v>
                </c:pt>
                <c:pt idx="15203">
                  <c:v>0</c:v>
                </c:pt>
                <c:pt idx="15204">
                  <c:v>0</c:v>
                </c:pt>
                <c:pt idx="15205">
                  <c:v>0</c:v>
                </c:pt>
                <c:pt idx="15206">
                  <c:v>0</c:v>
                </c:pt>
                <c:pt idx="15207">
                  <c:v>0</c:v>
                </c:pt>
                <c:pt idx="15208">
                  <c:v>0</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0</c:v>
                </c:pt>
                <c:pt idx="15223">
                  <c:v>0</c:v>
                </c:pt>
                <c:pt idx="15224">
                  <c:v>0</c:v>
                </c:pt>
                <c:pt idx="15225">
                  <c:v>0</c:v>
                </c:pt>
                <c:pt idx="15226">
                  <c:v>0</c:v>
                </c:pt>
                <c:pt idx="15227">
                  <c:v>0</c:v>
                </c:pt>
                <c:pt idx="15228">
                  <c:v>0</c:v>
                </c:pt>
                <c:pt idx="15229">
                  <c:v>0</c:v>
                </c:pt>
                <c:pt idx="15230">
                  <c:v>0</c:v>
                </c:pt>
                <c:pt idx="15231">
                  <c:v>0</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0</c:v>
                </c:pt>
                <c:pt idx="15255">
                  <c:v>0</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0</c:v>
                </c:pt>
                <c:pt idx="15272">
                  <c:v>0</c:v>
                </c:pt>
                <c:pt idx="15273">
                  <c:v>0</c:v>
                </c:pt>
                <c:pt idx="15274">
                  <c:v>0</c:v>
                </c:pt>
                <c:pt idx="15275">
                  <c:v>0</c:v>
                </c:pt>
                <c:pt idx="15276">
                  <c:v>0</c:v>
                </c:pt>
                <c:pt idx="15277">
                  <c:v>0</c:v>
                </c:pt>
                <c:pt idx="15278">
                  <c:v>0</c:v>
                </c:pt>
                <c:pt idx="15279">
                  <c:v>0</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0</c:v>
                </c:pt>
                <c:pt idx="15295">
                  <c:v>0</c:v>
                </c:pt>
                <c:pt idx="15296">
                  <c:v>0</c:v>
                </c:pt>
                <c:pt idx="15297">
                  <c:v>0</c:v>
                </c:pt>
                <c:pt idx="15298">
                  <c:v>0</c:v>
                </c:pt>
                <c:pt idx="15299">
                  <c:v>0</c:v>
                </c:pt>
                <c:pt idx="15300">
                  <c:v>0</c:v>
                </c:pt>
                <c:pt idx="15301">
                  <c:v>0</c:v>
                </c:pt>
                <c:pt idx="15302">
                  <c:v>0</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c:v>
                </c:pt>
                <c:pt idx="15319">
                  <c:v>0</c:v>
                </c:pt>
                <c:pt idx="15320">
                  <c:v>0</c:v>
                </c:pt>
                <c:pt idx="15321">
                  <c:v>0</c:v>
                </c:pt>
                <c:pt idx="15322">
                  <c:v>0</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0</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0</c:v>
                </c:pt>
                <c:pt idx="15440">
                  <c:v>0</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0</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0</c:v>
                </c:pt>
                <c:pt idx="15541">
                  <c:v>0</c:v>
                </c:pt>
                <c:pt idx="15542">
                  <c:v>0</c:v>
                </c:pt>
                <c:pt idx="15543">
                  <c:v>0</c:v>
                </c:pt>
                <c:pt idx="15544">
                  <c:v>0</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c:v>
                </c:pt>
                <c:pt idx="15558">
                  <c:v>0</c:v>
                </c:pt>
                <c:pt idx="15559">
                  <c:v>0</c:v>
                </c:pt>
                <c:pt idx="15560">
                  <c:v>0</c:v>
                </c:pt>
                <c:pt idx="15561">
                  <c:v>0</c:v>
                </c:pt>
                <c:pt idx="15562">
                  <c:v>0</c:v>
                </c:pt>
                <c:pt idx="15563">
                  <c:v>0</c:v>
                </c:pt>
                <c:pt idx="15564">
                  <c:v>0</c:v>
                </c:pt>
                <c:pt idx="15565">
                  <c:v>0</c:v>
                </c:pt>
                <c:pt idx="15566">
                  <c:v>0</c:v>
                </c:pt>
                <c:pt idx="15567">
                  <c:v>0</c:v>
                </c:pt>
                <c:pt idx="15568">
                  <c:v>0</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0</c:v>
                </c:pt>
                <c:pt idx="15582">
                  <c:v>0</c:v>
                </c:pt>
                <c:pt idx="15583">
                  <c:v>0</c:v>
                </c:pt>
                <c:pt idx="15584">
                  <c:v>0</c:v>
                </c:pt>
                <c:pt idx="15585">
                  <c:v>0</c:v>
                </c:pt>
                <c:pt idx="15586">
                  <c:v>0</c:v>
                </c:pt>
                <c:pt idx="15587">
                  <c:v>0</c:v>
                </c:pt>
                <c:pt idx="15588">
                  <c:v>0</c:v>
                </c:pt>
                <c:pt idx="15589">
                  <c:v>0</c:v>
                </c:pt>
                <c:pt idx="15590">
                  <c:v>0</c:v>
                </c:pt>
                <c:pt idx="15591">
                  <c:v>0</c:v>
                </c:pt>
                <c:pt idx="15592">
                  <c:v>0</c:v>
                </c:pt>
                <c:pt idx="15593">
                  <c:v>0</c:v>
                </c:pt>
                <c:pt idx="15594">
                  <c:v>0</c:v>
                </c:pt>
                <c:pt idx="15595">
                  <c:v>0</c:v>
                </c:pt>
                <c:pt idx="15596">
                  <c:v>0</c:v>
                </c:pt>
                <c:pt idx="15597">
                  <c:v>0</c:v>
                </c:pt>
                <c:pt idx="15598">
                  <c:v>0</c:v>
                </c:pt>
                <c:pt idx="15599">
                  <c:v>0</c:v>
                </c:pt>
                <c:pt idx="15600">
                  <c:v>0</c:v>
                </c:pt>
                <c:pt idx="15601">
                  <c:v>0</c:v>
                </c:pt>
                <c:pt idx="15602">
                  <c:v>0</c:v>
                </c:pt>
                <c:pt idx="15603">
                  <c:v>0</c:v>
                </c:pt>
                <c:pt idx="15604">
                  <c:v>0</c:v>
                </c:pt>
                <c:pt idx="15605">
                  <c:v>0</c:v>
                </c:pt>
                <c:pt idx="15606">
                  <c:v>0</c:v>
                </c:pt>
                <c:pt idx="15607">
                  <c:v>0</c:v>
                </c:pt>
                <c:pt idx="15608">
                  <c:v>0</c:v>
                </c:pt>
                <c:pt idx="15609">
                  <c:v>0</c:v>
                </c:pt>
                <c:pt idx="15610">
                  <c:v>0</c:v>
                </c:pt>
                <c:pt idx="15611">
                  <c:v>0</c:v>
                </c:pt>
                <c:pt idx="15612">
                  <c:v>0</c:v>
                </c:pt>
                <c:pt idx="15613">
                  <c:v>0</c:v>
                </c:pt>
                <c:pt idx="15614">
                  <c:v>0</c:v>
                </c:pt>
                <c:pt idx="15615">
                  <c:v>0</c:v>
                </c:pt>
                <c:pt idx="15616">
                  <c:v>0</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0</c:v>
                </c:pt>
                <c:pt idx="15630">
                  <c:v>0</c:v>
                </c:pt>
                <c:pt idx="15631">
                  <c:v>0</c:v>
                </c:pt>
                <c:pt idx="15632">
                  <c:v>0</c:v>
                </c:pt>
                <c:pt idx="15633">
                  <c:v>0</c:v>
                </c:pt>
                <c:pt idx="15634">
                  <c:v>0</c:v>
                </c:pt>
                <c:pt idx="15635">
                  <c:v>0</c:v>
                </c:pt>
                <c:pt idx="15636">
                  <c:v>0</c:v>
                </c:pt>
                <c:pt idx="15637">
                  <c:v>0</c:v>
                </c:pt>
                <c:pt idx="15638">
                  <c:v>0</c:v>
                </c:pt>
                <c:pt idx="15639">
                  <c:v>0</c:v>
                </c:pt>
                <c:pt idx="15640">
                  <c:v>0</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0</c:v>
                </c:pt>
                <c:pt idx="15654">
                  <c:v>0</c:v>
                </c:pt>
                <c:pt idx="15655">
                  <c:v>0</c:v>
                </c:pt>
                <c:pt idx="15656">
                  <c:v>0</c:v>
                </c:pt>
                <c:pt idx="15657">
                  <c:v>0</c:v>
                </c:pt>
                <c:pt idx="15658">
                  <c:v>0</c:v>
                </c:pt>
                <c:pt idx="15659">
                  <c:v>0</c:v>
                </c:pt>
                <c:pt idx="15660">
                  <c:v>0</c:v>
                </c:pt>
                <c:pt idx="15661">
                  <c:v>0</c:v>
                </c:pt>
                <c:pt idx="15662">
                  <c:v>0</c:v>
                </c:pt>
                <c:pt idx="15663">
                  <c:v>0</c:v>
                </c:pt>
                <c:pt idx="15664">
                  <c:v>0</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0</c:v>
                </c:pt>
                <c:pt idx="15678">
                  <c:v>0</c:v>
                </c:pt>
                <c:pt idx="15679">
                  <c:v>0</c:v>
                </c:pt>
                <c:pt idx="15680">
                  <c:v>0</c:v>
                </c:pt>
                <c:pt idx="15681">
                  <c:v>0</c:v>
                </c:pt>
                <c:pt idx="15682">
                  <c:v>0</c:v>
                </c:pt>
                <c:pt idx="15683">
                  <c:v>0</c:v>
                </c:pt>
                <c:pt idx="15684">
                  <c:v>0</c:v>
                </c:pt>
                <c:pt idx="15685">
                  <c:v>0</c:v>
                </c:pt>
                <c:pt idx="15686">
                  <c:v>0</c:v>
                </c:pt>
                <c:pt idx="15687">
                  <c:v>0</c:v>
                </c:pt>
                <c:pt idx="15688">
                  <c:v>0</c:v>
                </c:pt>
                <c:pt idx="15689">
                  <c:v>0</c:v>
                </c:pt>
                <c:pt idx="15690">
                  <c:v>0</c:v>
                </c:pt>
                <c:pt idx="15691">
                  <c:v>0</c:v>
                </c:pt>
                <c:pt idx="15692">
                  <c:v>0</c:v>
                </c:pt>
                <c:pt idx="15693">
                  <c:v>0</c:v>
                </c:pt>
                <c:pt idx="15694">
                  <c:v>0</c:v>
                </c:pt>
                <c:pt idx="15695">
                  <c:v>0</c:v>
                </c:pt>
                <c:pt idx="15696">
                  <c:v>0</c:v>
                </c:pt>
                <c:pt idx="15697">
                  <c:v>0</c:v>
                </c:pt>
                <c:pt idx="15698">
                  <c:v>0</c:v>
                </c:pt>
                <c:pt idx="15699">
                  <c:v>0</c:v>
                </c:pt>
                <c:pt idx="15700">
                  <c:v>0</c:v>
                </c:pt>
                <c:pt idx="15701">
                  <c:v>0</c:v>
                </c:pt>
                <c:pt idx="15702">
                  <c:v>0</c:v>
                </c:pt>
                <c:pt idx="15703">
                  <c:v>0</c:v>
                </c:pt>
                <c:pt idx="15704">
                  <c:v>0</c:v>
                </c:pt>
                <c:pt idx="15705">
                  <c:v>0</c:v>
                </c:pt>
                <c:pt idx="15706">
                  <c:v>0</c:v>
                </c:pt>
                <c:pt idx="15707">
                  <c:v>0</c:v>
                </c:pt>
                <c:pt idx="15708">
                  <c:v>0</c:v>
                </c:pt>
                <c:pt idx="15709">
                  <c:v>0</c:v>
                </c:pt>
                <c:pt idx="15710">
                  <c:v>0</c:v>
                </c:pt>
                <c:pt idx="15711">
                  <c:v>0</c:v>
                </c:pt>
                <c:pt idx="15712">
                  <c:v>0</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c:v>
                </c:pt>
                <c:pt idx="15850">
                  <c:v>0</c:v>
                </c:pt>
                <c:pt idx="15851">
                  <c:v>0</c:v>
                </c:pt>
                <c:pt idx="15852">
                  <c:v>0</c:v>
                </c:pt>
                <c:pt idx="15853">
                  <c:v>0</c:v>
                </c:pt>
                <c:pt idx="15854">
                  <c:v>0</c:v>
                </c:pt>
                <c:pt idx="15855">
                  <c:v>0</c:v>
                </c:pt>
                <c:pt idx="15856">
                  <c:v>0</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0</c:v>
                </c:pt>
                <c:pt idx="15870">
                  <c:v>0</c:v>
                </c:pt>
                <c:pt idx="15871">
                  <c:v>0</c:v>
                </c:pt>
                <c:pt idx="15872">
                  <c:v>0</c:v>
                </c:pt>
                <c:pt idx="15873">
                  <c:v>0</c:v>
                </c:pt>
                <c:pt idx="15874">
                  <c:v>0</c:v>
                </c:pt>
                <c:pt idx="15875">
                  <c:v>0</c:v>
                </c:pt>
                <c:pt idx="15876">
                  <c:v>0</c:v>
                </c:pt>
                <c:pt idx="15877">
                  <c:v>0</c:v>
                </c:pt>
                <c:pt idx="15878">
                  <c:v>0</c:v>
                </c:pt>
                <c:pt idx="15879">
                  <c:v>0</c:v>
                </c:pt>
                <c:pt idx="15880">
                  <c:v>0</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0</c:v>
                </c:pt>
                <c:pt idx="15894">
                  <c:v>0</c:v>
                </c:pt>
                <c:pt idx="15895">
                  <c:v>0</c:v>
                </c:pt>
                <c:pt idx="15896">
                  <c:v>0</c:v>
                </c:pt>
                <c:pt idx="15897">
                  <c:v>0</c:v>
                </c:pt>
                <c:pt idx="15898">
                  <c:v>0</c:v>
                </c:pt>
                <c:pt idx="15899">
                  <c:v>0</c:v>
                </c:pt>
                <c:pt idx="15900">
                  <c:v>0</c:v>
                </c:pt>
                <c:pt idx="15901">
                  <c:v>0</c:v>
                </c:pt>
                <c:pt idx="15902">
                  <c:v>0</c:v>
                </c:pt>
                <c:pt idx="15903">
                  <c:v>0</c:v>
                </c:pt>
                <c:pt idx="15904">
                  <c:v>0</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0</c:v>
                </c:pt>
                <c:pt idx="15918">
                  <c:v>0</c:v>
                </c:pt>
                <c:pt idx="15919">
                  <c:v>0</c:v>
                </c:pt>
                <c:pt idx="15920">
                  <c:v>0</c:v>
                </c:pt>
                <c:pt idx="15921">
                  <c:v>0</c:v>
                </c:pt>
                <c:pt idx="15922">
                  <c:v>0</c:v>
                </c:pt>
                <c:pt idx="15923">
                  <c:v>0</c:v>
                </c:pt>
                <c:pt idx="15924">
                  <c:v>0</c:v>
                </c:pt>
                <c:pt idx="15925">
                  <c:v>0</c:v>
                </c:pt>
                <c:pt idx="15926">
                  <c:v>0</c:v>
                </c:pt>
                <c:pt idx="15927">
                  <c:v>0</c:v>
                </c:pt>
                <c:pt idx="15928">
                  <c:v>0</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c:v>
                </c:pt>
                <c:pt idx="15942">
                  <c:v>0</c:v>
                </c:pt>
                <c:pt idx="15943">
                  <c:v>0</c:v>
                </c:pt>
                <c:pt idx="15944">
                  <c:v>0</c:v>
                </c:pt>
                <c:pt idx="15945">
                  <c:v>0</c:v>
                </c:pt>
                <c:pt idx="15946">
                  <c:v>0</c:v>
                </c:pt>
                <c:pt idx="15947">
                  <c:v>0</c:v>
                </c:pt>
                <c:pt idx="15948">
                  <c:v>0</c:v>
                </c:pt>
                <c:pt idx="15949">
                  <c:v>0</c:v>
                </c:pt>
                <c:pt idx="15950">
                  <c:v>0</c:v>
                </c:pt>
                <c:pt idx="15951">
                  <c:v>0</c:v>
                </c:pt>
                <c:pt idx="15952">
                  <c:v>0</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c:v>
                </c:pt>
                <c:pt idx="15966">
                  <c:v>0</c:v>
                </c:pt>
                <c:pt idx="15967">
                  <c:v>0</c:v>
                </c:pt>
                <c:pt idx="15968">
                  <c:v>0</c:v>
                </c:pt>
                <c:pt idx="15969">
                  <c:v>0</c:v>
                </c:pt>
                <c:pt idx="15970">
                  <c:v>0</c:v>
                </c:pt>
                <c:pt idx="15971">
                  <c:v>0</c:v>
                </c:pt>
                <c:pt idx="15972">
                  <c:v>0</c:v>
                </c:pt>
                <c:pt idx="15973">
                  <c:v>0</c:v>
                </c:pt>
                <c:pt idx="15974">
                  <c:v>0</c:v>
                </c:pt>
                <c:pt idx="15975">
                  <c:v>0</c:v>
                </c:pt>
                <c:pt idx="15976">
                  <c:v>0</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c:v>
                </c:pt>
                <c:pt idx="15990">
                  <c:v>0</c:v>
                </c:pt>
                <c:pt idx="15991">
                  <c:v>0</c:v>
                </c:pt>
                <c:pt idx="15992">
                  <c:v>0</c:v>
                </c:pt>
                <c:pt idx="15993">
                  <c:v>0</c:v>
                </c:pt>
                <c:pt idx="15994">
                  <c:v>0</c:v>
                </c:pt>
                <c:pt idx="15995">
                  <c:v>0</c:v>
                </c:pt>
                <c:pt idx="15996">
                  <c:v>0</c:v>
                </c:pt>
                <c:pt idx="15997">
                  <c:v>0</c:v>
                </c:pt>
                <c:pt idx="15998">
                  <c:v>0</c:v>
                </c:pt>
                <c:pt idx="15999">
                  <c:v>0</c:v>
                </c:pt>
                <c:pt idx="16000">
                  <c:v>0</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c:v>
                </c:pt>
                <c:pt idx="16014">
                  <c:v>0</c:v>
                </c:pt>
                <c:pt idx="16015">
                  <c:v>0</c:v>
                </c:pt>
                <c:pt idx="16016">
                  <c:v>0</c:v>
                </c:pt>
                <c:pt idx="16017">
                  <c:v>0</c:v>
                </c:pt>
                <c:pt idx="16018">
                  <c:v>0</c:v>
                </c:pt>
                <c:pt idx="16019">
                  <c:v>0</c:v>
                </c:pt>
                <c:pt idx="16020">
                  <c:v>0</c:v>
                </c:pt>
                <c:pt idx="16021">
                  <c:v>0</c:v>
                </c:pt>
                <c:pt idx="16022">
                  <c:v>0</c:v>
                </c:pt>
                <c:pt idx="16023">
                  <c:v>0</c:v>
                </c:pt>
                <c:pt idx="16024">
                  <c:v>0</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c:v>
                </c:pt>
                <c:pt idx="16038">
                  <c:v>0</c:v>
                </c:pt>
                <c:pt idx="16039">
                  <c:v>0</c:v>
                </c:pt>
                <c:pt idx="16040">
                  <c:v>0</c:v>
                </c:pt>
                <c:pt idx="16041">
                  <c:v>0</c:v>
                </c:pt>
                <c:pt idx="16042">
                  <c:v>0</c:v>
                </c:pt>
                <c:pt idx="16043">
                  <c:v>0</c:v>
                </c:pt>
                <c:pt idx="16044">
                  <c:v>0</c:v>
                </c:pt>
                <c:pt idx="16045">
                  <c:v>0</c:v>
                </c:pt>
                <c:pt idx="16046">
                  <c:v>0</c:v>
                </c:pt>
                <c:pt idx="16047">
                  <c:v>0</c:v>
                </c:pt>
                <c:pt idx="16048">
                  <c:v>0</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0</c:v>
                </c:pt>
                <c:pt idx="16062">
                  <c:v>0</c:v>
                </c:pt>
                <c:pt idx="16063">
                  <c:v>0</c:v>
                </c:pt>
                <c:pt idx="16064">
                  <c:v>0</c:v>
                </c:pt>
                <c:pt idx="16065">
                  <c:v>0</c:v>
                </c:pt>
                <c:pt idx="16066">
                  <c:v>0</c:v>
                </c:pt>
                <c:pt idx="16067">
                  <c:v>0</c:v>
                </c:pt>
                <c:pt idx="16068">
                  <c:v>0</c:v>
                </c:pt>
                <c:pt idx="16069">
                  <c:v>0</c:v>
                </c:pt>
                <c:pt idx="16070">
                  <c:v>0</c:v>
                </c:pt>
                <c:pt idx="16071">
                  <c:v>0</c:v>
                </c:pt>
                <c:pt idx="16072">
                  <c:v>0</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0</c:v>
                </c:pt>
                <c:pt idx="16086">
                  <c:v>0</c:v>
                </c:pt>
                <c:pt idx="16087">
                  <c:v>0</c:v>
                </c:pt>
                <c:pt idx="16088">
                  <c:v>0</c:v>
                </c:pt>
                <c:pt idx="16089">
                  <c:v>0</c:v>
                </c:pt>
                <c:pt idx="16090">
                  <c:v>0</c:v>
                </c:pt>
                <c:pt idx="16091">
                  <c:v>0</c:v>
                </c:pt>
                <c:pt idx="16092">
                  <c:v>0</c:v>
                </c:pt>
                <c:pt idx="16093">
                  <c:v>0</c:v>
                </c:pt>
                <c:pt idx="16094">
                  <c:v>0</c:v>
                </c:pt>
                <c:pt idx="16095">
                  <c:v>0</c:v>
                </c:pt>
                <c:pt idx="16096">
                  <c:v>0</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c:v>
                </c:pt>
                <c:pt idx="16110">
                  <c:v>0</c:v>
                </c:pt>
                <c:pt idx="16111">
                  <c:v>0</c:v>
                </c:pt>
                <c:pt idx="16112">
                  <c:v>0</c:v>
                </c:pt>
                <c:pt idx="16113">
                  <c:v>0</c:v>
                </c:pt>
                <c:pt idx="16114">
                  <c:v>0</c:v>
                </c:pt>
                <c:pt idx="16115">
                  <c:v>0</c:v>
                </c:pt>
                <c:pt idx="16116">
                  <c:v>0</c:v>
                </c:pt>
                <c:pt idx="16117">
                  <c:v>0</c:v>
                </c:pt>
                <c:pt idx="16118">
                  <c:v>0</c:v>
                </c:pt>
                <c:pt idx="16119">
                  <c:v>0</c:v>
                </c:pt>
                <c:pt idx="16120">
                  <c:v>0</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c:v>
                </c:pt>
                <c:pt idx="16134">
                  <c:v>0</c:v>
                </c:pt>
                <c:pt idx="16135">
                  <c:v>0</c:v>
                </c:pt>
                <c:pt idx="16136">
                  <c:v>0</c:v>
                </c:pt>
                <c:pt idx="16137">
                  <c:v>0</c:v>
                </c:pt>
                <c:pt idx="16138">
                  <c:v>0</c:v>
                </c:pt>
                <c:pt idx="16139">
                  <c:v>0</c:v>
                </c:pt>
                <c:pt idx="16140">
                  <c:v>0</c:v>
                </c:pt>
                <c:pt idx="16141">
                  <c:v>0</c:v>
                </c:pt>
                <c:pt idx="16142">
                  <c:v>0</c:v>
                </c:pt>
                <c:pt idx="16143">
                  <c:v>0</c:v>
                </c:pt>
                <c:pt idx="16144">
                  <c:v>0</c:v>
                </c:pt>
                <c:pt idx="16145">
                  <c:v>0</c:v>
                </c:pt>
                <c:pt idx="16146">
                  <c:v>0</c:v>
                </c:pt>
                <c:pt idx="16147">
                  <c:v>0</c:v>
                </c:pt>
                <c:pt idx="16148">
                  <c:v>0</c:v>
                </c:pt>
                <c:pt idx="16149">
                  <c:v>0</c:v>
                </c:pt>
                <c:pt idx="16150">
                  <c:v>0</c:v>
                </c:pt>
                <c:pt idx="16151">
                  <c:v>0</c:v>
                </c:pt>
                <c:pt idx="16152">
                  <c:v>0</c:v>
                </c:pt>
                <c:pt idx="16153">
                  <c:v>0</c:v>
                </c:pt>
                <c:pt idx="16154">
                  <c:v>0</c:v>
                </c:pt>
                <c:pt idx="16155">
                  <c:v>0</c:v>
                </c:pt>
                <c:pt idx="16156">
                  <c:v>0</c:v>
                </c:pt>
                <c:pt idx="16157">
                  <c:v>0</c:v>
                </c:pt>
                <c:pt idx="16158">
                  <c:v>0</c:v>
                </c:pt>
                <c:pt idx="16159">
                  <c:v>0</c:v>
                </c:pt>
                <c:pt idx="16160">
                  <c:v>0</c:v>
                </c:pt>
                <c:pt idx="16161">
                  <c:v>0</c:v>
                </c:pt>
                <c:pt idx="16162">
                  <c:v>0</c:v>
                </c:pt>
                <c:pt idx="16163">
                  <c:v>0</c:v>
                </c:pt>
                <c:pt idx="16164">
                  <c:v>0</c:v>
                </c:pt>
                <c:pt idx="16165">
                  <c:v>0</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c:v>
                </c:pt>
                <c:pt idx="16181">
                  <c:v>0</c:v>
                </c:pt>
                <c:pt idx="16182">
                  <c:v>0</c:v>
                </c:pt>
                <c:pt idx="16183">
                  <c:v>0</c:v>
                </c:pt>
                <c:pt idx="16184">
                  <c:v>0</c:v>
                </c:pt>
                <c:pt idx="16185">
                  <c:v>0</c:v>
                </c:pt>
                <c:pt idx="16186">
                  <c:v>0</c:v>
                </c:pt>
                <c:pt idx="16187">
                  <c:v>0</c:v>
                </c:pt>
                <c:pt idx="16188">
                  <c:v>0</c:v>
                </c:pt>
                <c:pt idx="16189">
                  <c:v>0</c:v>
                </c:pt>
                <c:pt idx="16190">
                  <c:v>0</c:v>
                </c:pt>
                <c:pt idx="16191">
                  <c:v>0</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c:v>
                </c:pt>
                <c:pt idx="16205">
                  <c:v>0</c:v>
                </c:pt>
                <c:pt idx="16206">
                  <c:v>0</c:v>
                </c:pt>
                <c:pt idx="16207">
                  <c:v>0</c:v>
                </c:pt>
                <c:pt idx="16208">
                  <c:v>0</c:v>
                </c:pt>
                <c:pt idx="16209">
                  <c:v>0</c:v>
                </c:pt>
                <c:pt idx="16210">
                  <c:v>0</c:v>
                </c:pt>
                <c:pt idx="16211">
                  <c:v>0</c:v>
                </c:pt>
                <c:pt idx="16212">
                  <c:v>0</c:v>
                </c:pt>
                <c:pt idx="16213">
                  <c:v>0</c:v>
                </c:pt>
                <c:pt idx="16214">
                  <c:v>0</c:v>
                </c:pt>
                <c:pt idx="16215">
                  <c:v>0</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0</c:v>
                </c:pt>
                <c:pt idx="16237">
                  <c:v>0</c:v>
                </c:pt>
                <c:pt idx="16238">
                  <c:v>0</c:v>
                </c:pt>
                <c:pt idx="16239">
                  <c:v>0</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c:v>
                </c:pt>
                <c:pt idx="16253">
                  <c:v>0</c:v>
                </c:pt>
                <c:pt idx="16254">
                  <c:v>0</c:v>
                </c:pt>
                <c:pt idx="16255">
                  <c:v>0</c:v>
                </c:pt>
                <c:pt idx="16256">
                  <c:v>0</c:v>
                </c:pt>
                <c:pt idx="16257">
                  <c:v>0</c:v>
                </c:pt>
                <c:pt idx="16258">
                  <c:v>0</c:v>
                </c:pt>
                <c:pt idx="16259">
                  <c:v>0</c:v>
                </c:pt>
                <c:pt idx="16260">
                  <c:v>0</c:v>
                </c:pt>
                <c:pt idx="16261">
                  <c:v>0</c:v>
                </c:pt>
                <c:pt idx="16262">
                  <c:v>0</c:v>
                </c:pt>
                <c:pt idx="16263">
                  <c:v>0</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0</c:v>
                </c:pt>
                <c:pt idx="16277">
                  <c:v>0</c:v>
                </c:pt>
                <c:pt idx="16278">
                  <c:v>0</c:v>
                </c:pt>
                <c:pt idx="16279">
                  <c:v>0</c:v>
                </c:pt>
                <c:pt idx="16280">
                  <c:v>0</c:v>
                </c:pt>
                <c:pt idx="16281">
                  <c:v>0</c:v>
                </c:pt>
                <c:pt idx="16282">
                  <c:v>0</c:v>
                </c:pt>
                <c:pt idx="16283">
                  <c:v>0</c:v>
                </c:pt>
                <c:pt idx="16284">
                  <c:v>0</c:v>
                </c:pt>
                <c:pt idx="16285">
                  <c:v>0</c:v>
                </c:pt>
                <c:pt idx="16286">
                  <c:v>0</c:v>
                </c:pt>
                <c:pt idx="16287">
                  <c:v>0</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0</c:v>
                </c:pt>
                <c:pt idx="16301">
                  <c:v>0</c:v>
                </c:pt>
                <c:pt idx="16302">
                  <c:v>0</c:v>
                </c:pt>
                <c:pt idx="16303">
                  <c:v>0</c:v>
                </c:pt>
                <c:pt idx="16304">
                  <c:v>0</c:v>
                </c:pt>
                <c:pt idx="16305">
                  <c:v>0</c:v>
                </c:pt>
                <c:pt idx="16306">
                  <c:v>0</c:v>
                </c:pt>
                <c:pt idx="16307">
                  <c:v>0</c:v>
                </c:pt>
                <c:pt idx="16308">
                  <c:v>0</c:v>
                </c:pt>
                <c:pt idx="16309">
                  <c:v>0</c:v>
                </c:pt>
                <c:pt idx="16310">
                  <c:v>0</c:v>
                </c:pt>
                <c:pt idx="16311">
                  <c:v>0</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0</c:v>
                </c:pt>
                <c:pt idx="16325">
                  <c:v>0</c:v>
                </c:pt>
                <c:pt idx="16326">
                  <c:v>0</c:v>
                </c:pt>
                <c:pt idx="16327">
                  <c:v>0</c:v>
                </c:pt>
                <c:pt idx="16328">
                  <c:v>0</c:v>
                </c:pt>
                <c:pt idx="16329">
                  <c:v>0</c:v>
                </c:pt>
                <c:pt idx="16330">
                  <c:v>0</c:v>
                </c:pt>
                <c:pt idx="16331">
                  <c:v>0</c:v>
                </c:pt>
                <c:pt idx="16332">
                  <c:v>0</c:v>
                </c:pt>
                <c:pt idx="16333">
                  <c:v>0</c:v>
                </c:pt>
                <c:pt idx="16334">
                  <c:v>0</c:v>
                </c:pt>
                <c:pt idx="16335">
                  <c:v>0</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c:v>
                </c:pt>
                <c:pt idx="16350">
                  <c:v>0</c:v>
                </c:pt>
                <c:pt idx="16351">
                  <c:v>0</c:v>
                </c:pt>
                <c:pt idx="16352">
                  <c:v>0</c:v>
                </c:pt>
                <c:pt idx="16353">
                  <c:v>0</c:v>
                </c:pt>
                <c:pt idx="16354">
                  <c:v>0</c:v>
                </c:pt>
                <c:pt idx="16355">
                  <c:v>0</c:v>
                </c:pt>
                <c:pt idx="16356">
                  <c:v>0</c:v>
                </c:pt>
                <c:pt idx="16357">
                  <c:v>0</c:v>
                </c:pt>
                <c:pt idx="16358">
                  <c:v>0</c:v>
                </c:pt>
                <c:pt idx="16359">
                  <c:v>0</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0</c:v>
                </c:pt>
                <c:pt idx="16373">
                  <c:v>0</c:v>
                </c:pt>
                <c:pt idx="16374">
                  <c:v>0</c:v>
                </c:pt>
                <c:pt idx="16375">
                  <c:v>0</c:v>
                </c:pt>
                <c:pt idx="16376">
                  <c:v>0</c:v>
                </c:pt>
                <c:pt idx="16377">
                  <c:v>0</c:v>
                </c:pt>
                <c:pt idx="16378">
                  <c:v>0</c:v>
                </c:pt>
                <c:pt idx="16379">
                  <c:v>0</c:v>
                </c:pt>
                <c:pt idx="16380">
                  <c:v>0</c:v>
                </c:pt>
                <c:pt idx="16381">
                  <c:v>0</c:v>
                </c:pt>
                <c:pt idx="16382">
                  <c:v>0</c:v>
                </c:pt>
                <c:pt idx="16383">
                  <c:v>0</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c:v>
                </c:pt>
                <c:pt idx="16397">
                  <c:v>0</c:v>
                </c:pt>
                <c:pt idx="16398">
                  <c:v>0</c:v>
                </c:pt>
                <c:pt idx="16399">
                  <c:v>0</c:v>
                </c:pt>
                <c:pt idx="16400">
                  <c:v>0</c:v>
                </c:pt>
                <c:pt idx="16401">
                  <c:v>0</c:v>
                </c:pt>
                <c:pt idx="16402">
                  <c:v>0</c:v>
                </c:pt>
                <c:pt idx="16403">
                  <c:v>0</c:v>
                </c:pt>
                <c:pt idx="16404">
                  <c:v>0</c:v>
                </c:pt>
                <c:pt idx="16405">
                  <c:v>0</c:v>
                </c:pt>
                <c:pt idx="16406">
                  <c:v>0</c:v>
                </c:pt>
                <c:pt idx="16407">
                  <c:v>0</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0</c:v>
                </c:pt>
                <c:pt idx="16421">
                  <c:v>0</c:v>
                </c:pt>
                <c:pt idx="16422">
                  <c:v>0</c:v>
                </c:pt>
                <c:pt idx="16423">
                  <c:v>0</c:v>
                </c:pt>
                <c:pt idx="16424">
                  <c:v>0</c:v>
                </c:pt>
                <c:pt idx="16425">
                  <c:v>0</c:v>
                </c:pt>
                <c:pt idx="16426">
                  <c:v>0</c:v>
                </c:pt>
                <c:pt idx="16427">
                  <c:v>0</c:v>
                </c:pt>
                <c:pt idx="16428">
                  <c:v>0</c:v>
                </c:pt>
                <c:pt idx="16429">
                  <c:v>0</c:v>
                </c:pt>
                <c:pt idx="16430">
                  <c:v>0</c:v>
                </c:pt>
                <c:pt idx="16431">
                  <c:v>0</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c:v>
                </c:pt>
                <c:pt idx="16445">
                  <c:v>0</c:v>
                </c:pt>
                <c:pt idx="16446">
                  <c:v>0</c:v>
                </c:pt>
                <c:pt idx="16447">
                  <c:v>0</c:v>
                </c:pt>
                <c:pt idx="16448">
                  <c:v>0</c:v>
                </c:pt>
                <c:pt idx="16449">
                  <c:v>0</c:v>
                </c:pt>
                <c:pt idx="16450">
                  <c:v>0</c:v>
                </c:pt>
                <c:pt idx="16451">
                  <c:v>0</c:v>
                </c:pt>
                <c:pt idx="16452">
                  <c:v>0</c:v>
                </c:pt>
                <c:pt idx="16453">
                  <c:v>0</c:v>
                </c:pt>
                <c:pt idx="16454">
                  <c:v>0</c:v>
                </c:pt>
                <c:pt idx="16455">
                  <c:v>0</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c:v>
                </c:pt>
                <c:pt idx="16469">
                  <c:v>0</c:v>
                </c:pt>
                <c:pt idx="16470">
                  <c:v>0</c:v>
                </c:pt>
                <c:pt idx="16471">
                  <c:v>0</c:v>
                </c:pt>
                <c:pt idx="16472">
                  <c:v>0</c:v>
                </c:pt>
                <c:pt idx="16473">
                  <c:v>0</c:v>
                </c:pt>
                <c:pt idx="16474">
                  <c:v>0</c:v>
                </c:pt>
                <c:pt idx="16475">
                  <c:v>0</c:v>
                </c:pt>
                <c:pt idx="16476">
                  <c:v>0</c:v>
                </c:pt>
                <c:pt idx="16477">
                  <c:v>0</c:v>
                </c:pt>
                <c:pt idx="16478">
                  <c:v>0</c:v>
                </c:pt>
                <c:pt idx="16479">
                  <c:v>0</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c:v>
                </c:pt>
                <c:pt idx="16493">
                  <c:v>0</c:v>
                </c:pt>
                <c:pt idx="16494">
                  <c:v>0</c:v>
                </c:pt>
                <c:pt idx="16495">
                  <c:v>0</c:v>
                </c:pt>
                <c:pt idx="16496">
                  <c:v>0</c:v>
                </c:pt>
                <c:pt idx="16497">
                  <c:v>0</c:v>
                </c:pt>
                <c:pt idx="16498">
                  <c:v>0</c:v>
                </c:pt>
                <c:pt idx="16499">
                  <c:v>0</c:v>
                </c:pt>
                <c:pt idx="16500">
                  <c:v>0</c:v>
                </c:pt>
                <c:pt idx="16501">
                  <c:v>0</c:v>
                </c:pt>
                <c:pt idx="16502">
                  <c:v>0</c:v>
                </c:pt>
                <c:pt idx="16503">
                  <c:v>0</c:v>
                </c:pt>
                <c:pt idx="16504">
                  <c:v>0</c:v>
                </c:pt>
                <c:pt idx="16505">
                  <c:v>0</c:v>
                </c:pt>
                <c:pt idx="16506">
                  <c:v>0</c:v>
                </c:pt>
                <c:pt idx="16507">
                  <c:v>0</c:v>
                </c:pt>
                <c:pt idx="16508">
                  <c:v>0</c:v>
                </c:pt>
                <c:pt idx="16509">
                  <c:v>0</c:v>
                </c:pt>
                <c:pt idx="16510">
                  <c:v>0</c:v>
                </c:pt>
                <c:pt idx="16511">
                  <c:v>0</c:v>
                </c:pt>
                <c:pt idx="16512">
                  <c:v>0</c:v>
                </c:pt>
                <c:pt idx="16513">
                  <c:v>0</c:v>
                </c:pt>
                <c:pt idx="16514">
                  <c:v>0</c:v>
                </c:pt>
                <c:pt idx="16515">
                  <c:v>0</c:v>
                </c:pt>
                <c:pt idx="16516">
                  <c:v>0</c:v>
                </c:pt>
                <c:pt idx="16517">
                  <c:v>0</c:v>
                </c:pt>
                <c:pt idx="16518">
                  <c:v>0</c:v>
                </c:pt>
                <c:pt idx="16519">
                  <c:v>0</c:v>
                </c:pt>
                <c:pt idx="16520">
                  <c:v>0</c:v>
                </c:pt>
                <c:pt idx="16521">
                  <c:v>0</c:v>
                </c:pt>
                <c:pt idx="16522">
                  <c:v>0</c:v>
                </c:pt>
                <c:pt idx="16523">
                  <c:v>0</c:v>
                </c:pt>
                <c:pt idx="16524">
                  <c:v>0</c:v>
                </c:pt>
                <c:pt idx="16525">
                  <c:v>0</c:v>
                </c:pt>
                <c:pt idx="16526">
                  <c:v>0</c:v>
                </c:pt>
                <c:pt idx="16527">
                  <c:v>0</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c:v>
                </c:pt>
                <c:pt idx="16541">
                  <c:v>0</c:v>
                </c:pt>
                <c:pt idx="16542">
                  <c:v>0</c:v>
                </c:pt>
                <c:pt idx="16543">
                  <c:v>0</c:v>
                </c:pt>
                <c:pt idx="16544">
                  <c:v>0</c:v>
                </c:pt>
                <c:pt idx="16545">
                  <c:v>0</c:v>
                </c:pt>
                <c:pt idx="16546">
                  <c:v>0</c:v>
                </c:pt>
                <c:pt idx="16547">
                  <c:v>0</c:v>
                </c:pt>
                <c:pt idx="16548">
                  <c:v>0</c:v>
                </c:pt>
                <c:pt idx="16549">
                  <c:v>0</c:v>
                </c:pt>
                <c:pt idx="16550">
                  <c:v>0</c:v>
                </c:pt>
                <c:pt idx="16551">
                  <c:v>0</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c:v>
                </c:pt>
                <c:pt idx="16565">
                  <c:v>0</c:v>
                </c:pt>
                <c:pt idx="16566">
                  <c:v>0</c:v>
                </c:pt>
                <c:pt idx="16567">
                  <c:v>0</c:v>
                </c:pt>
                <c:pt idx="16568">
                  <c:v>0</c:v>
                </c:pt>
                <c:pt idx="16569">
                  <c:v>0</c:v>
                </c:pt>
                <c:pt idx="16570">
                  <c:v>0</c:v>
                </c:pt>
                <c:pt idx="16571">
                  <c:v>0</c:v>
                </c:pt>
                <c:pt idx="16572">
                  <c:v>0</c:v>
                </c:pt>
                <c:pt idx="16573">
                  <c:v>0</c:v>
                </c:pt>
                <c:pt idx="16574">
                  <c:v>0</c:v>
                </c:pt>
                <c:pt idx="16575">
                  <c:v>0</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0</c:v>
                </c:pt>
                <c:pt idx="16589">
                  <c:v>0</c:v>
                </c:pt>
                <c:pt idx="16590">
                  <c:v>0</c:v>
                </c:pt>
                <c:pt idx="16591">
                  <c:v>0</c:v>
                </c:pt>
                <c:pt idx="16592">
                  <c:v>0</c:v>
                </c:pt>
                <c:pt idx="16593">
                  <c:v>0</c:v>
                </c:pt>
                <c:pt idx="16594">
                  <c:v>0</c:v>
                </c:pt>
                <c:pt idx="16595">
                  <c:v>0</c:v>
                </c:pt>
                <c:pt idx="16596">
                  <c:v>0</c:v>
                </c:pt>
                <c:pt idx="16597">
                  <c:v>0</c:v>
                </c:pt>
                <c:pt idx="16598">
                  <c:v>0</c:v>
                </c:pt>
                <c:pt idx="16599">
                  <c:v>0</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0</c:v>
                </c:pt>
                <c:pt idx="16613">
                  <c:v>0</c:v>
                </c:pt>
                <c:pt idx="16614">
                  <c:v>0</c:v>
                </c:pt>
                <c:pt idx="16615">
                  <c:v>0</c:v>
                </c:pt>
                <c:pt idx="16616">
                  <c:v>0</c:v>
                </c:pt>
                <c:pt idx="16617">
                  <c:v>0</c:v>
                </c:pt>
                <c:pt idx="16618">
                  <c:v>0</c:v>
                </c:pt>
                <c:pt idx="16619">
                  <c:v>0</c:v>
                </c:pt>
                <c:pt idx="16620">
                  <c:v>0</c:v>
                </c:pt>
                <c:pt idx="16621">
                  <c:v>0</c:v>
                </c:pt>
                <c:pt idx="16622">
                  <c:v>0</c:v>
                </c:pt>
                <c:pt idx="16623">
                  <c:v>0</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c:v>
                </c:pt>
                <c:pt idx="16637">
                  <c:v>0</c:v>
                </c:pt>
                <c:pt idx="16638">
                  <c:v>0</c:v>
                </c:pt>
                <c:pt idx="16639">
                  <c:v>0</c:v>
                </c:pt>
                <c:pt idx="16640">
                  <c:v>0</c:v>
                </c:pt>
                <c:pt idx="16641">
                  <c:v>0</c:v>
                </c:pt>
                <c:pt idx="16642">
                  <c:v>0</c:v>
                </c:pt>
                <c:pt idx="16643">
                  <c:v>0</c:v>
                </c:pt>
                <c:pt idx="16644">
                  <c:v>0</c:v>
                </c:pt>
                <c:pt idx="16645">
                  <c:v>0</c:v>
                </c:pt>
                <c:pt idx="16646">
                  <c:v>0</c:v>
                </c:pt>
                <c:pt idx="16647">
                  <c:v>0</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0</c:v>
                </c:pt>
                <c:pt idx="16661">
                  <c:v>0</c:v>
                </c:pt>
                <c:pt idx="16662">
                  <c:v>0</c:v>
                </c:pt>
                <c:pt idx="16663">
                  <c:v>0</c:v>
                </c:pt>
                <c:pt idx="16664">
                  <c:v>0</c:v>
                </c:pt>
                <c:pt idx="16665">
                  <c:v>0</c:v>
                </c:pt>
                <c:pt idx="16666">
                  <c:v>0</c:v>
                </c:pt>
                <c:pt idx="16667">
                  <c:v>0</c:v>
                </c:pt>
                <c:pt idx="16668">
                  <c:v>0</c:v>
                </c:pt>
                <c:pt idx="16669">
                  <c:v>0</c:v>
                </c:pt>
                <c:pt idx="16670">
                  <c:v>0</c:v>
                </c:pt>
                <c:pt idx="16671">
                  <c:v>0</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c:v>
                </c:pt>
                <c:pt idx="16685">
                  <c:v>0</c:v>
                </c:pt>
                <c:pt idx="16686">
                  <c:v>0</c:v>
                </c:pt>
                <c:pt idx="16687">
                  <c:v>0</c:v>
                </c:pt>
                <c:pt idx="16688">
                  <c:v>0</c:v>
                </c:pt>
                <c:pt idx="16689">
                  <c:v>0</c:v>
                </c:pt>
                <c:pt idx="16690">
                  <c:v>0</c:v>
                </c:pt>
                <c:pt idx="16691">
                  <c:v>0</c:v>
                </c:pt>
                <c:pt idx="16692">
                  <c:v>0</c:v>
                </c:pt>
                <c:pt idx="16693">
                  <c:v>0</c:v>
                </c:pt>
                <c:pt idx="16694">
                  <c:v>0</c:v>
                </c:pt>
                <c:pt idx="16695">
                  <c:v>0</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0</c:v>
                </c:pt>
                <c:pt idx="16709">
                  <c:v>0</c:v>
                </c:pt>
                <c:pt idx="16710">
                  <c:v>0</c:v>
                </c:pt>
                <c:pt idx="16711">
                  <c:v>0</c:v>
                </c:pt>
                <c:pt idx="16712">
                  <c:v>0</c:v>
                </c:pt>
                <c:pt idx="16713">
                  <c:v>0</c:v>
                </c:pt>
                <c:pt idx="16714">
                  <c:v>0</c:v>
                </c:pt>
                <c:pt idx="16715">
                  <c:v>0</c:v>
                </c:pt>
                <c:pt idx="16716">
                  <c:v>0</c:v>
                </c:pt>
                <c:pt idx="16717">
                  <c:v>0</c:v>
                </c:pt>
                <c:pt idx="16718">
                  <c:v>0</c:v>
                </c:pt>
                <c:pt idx="16719">
                  <c:v>0</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c:v>
                </c:pt>
                <c:pt idx="16733">
                  <c:v>0</c:v>
                </c:pt>
                <c:pt idx="16734">
                  <c:v>0</c:v>
                </c:pt>
                <c:pt idx="16735">
                  <c:v>0</c:v>
                </c:pt>
                <c:pt idx="16736">
                  <c:v>0</c:v>
                </c:pt>
                <c:pt idx="16737">
                  <c:v>0</c:v>
                </c:pt>
                <c:pt idx="16738">
                  <c:v>0</c:v>
                </c:pt>
                <c:pt idx="16739">
                  <c:v>0</c:v>
                </c:pt>
                <c:pt idx="16740">
                  <c:v>0</c:v>
                </c:pt>
                <c:pt idx="16741">
                  <c:v>0</c:v>
                </c:pt>
                <c:pt idx="16742">
                  <c:v>0</c:v>
                </c:pt>
                <c:pt idx="16743">
                  <c:v>0</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0</c:v>
                </c:pt>
                <c:pt idx="16758">
                  <c:v>0</c:v>
                </c:pt>
                <c:pt idx="16759">
                  <c:v>0</c:v>
                </c:pt>
                <c:pt idx="16760">
                  <c:v>0</c:v>
                </c:pt>
                <c:pt idx="16761">
                  <c:v>0</c:v>
                </c:pt>
                <c:pt idx="16762">
                  <c:v>0</c:v>
                </c:pt>
                <c:pt idx="16763">
                  <c:v>0</c:v>
                </c:pt>
                <c:pt idx="16764">
                  <c:v>0</c:v>
                </c:pt>
                <c:pt idx="16765">
                  <c:v>0</c:v>
                </c:pt>
                <c:pt idx="16766">
                  <c:v>0</c:v>
                </c:pt>
                <c:pt idx="16767">
                  <c:v>0</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0</c:v>
                </c:pt>
                <c:pt idx="16781">
                  <c:v>0</c:v>
                </c:pt>
                <c:pt idx="16782">
                  <c:v>0</c:v>
                </c:pt>
                <c:pt idx="16783">
                  <c:v>0</c:v>
                </c:pt>
                <c:pt idx="16784">
                  <c:v>0</c:v>
                </c:pt>
                <c:pt idx="16785">
                  <c:v>0</c:v>
                </c:pt>
                <c:pt idx="16786">
                  <c:v>0</c:v>
                </c:pt>
                <c:pt idx="16787">
                  <c:v>0</c:v>
                </c:pt>
                <c:pt idx="16788">
                  <c:v>0</c:v>
                </c:pt>
                <c:pt idx="16789">
                  <c:v>0</c:v>
                </c:pt>
                <c:pt idx="16790">
                  <c:v>0</c:v>
                </c:pt>
                <c:pt idx="16791">
                  <c:v>0</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0</c:v>
                </c:pt>
                <c:pt idx="16805">
                  <c:v>0</c:v>
                </c:pt>
                <c:pt idx="16806">
                  <c:v>0</c:v>
                </c:pt>
                <c:pt idx="16807">
                  <c:v>0</c:v>
                </c:pt>
                <c:pt idx="16808">
                  <c:v>0</c:v>
                </c:pt>
                <c:pt idx="16809">
                  <c:v>0</c:v>
                </c:pt>
                <c:pt idx="16810">
                  <c:v>0</c:v>
                </c:pt>
                <c:pt idx="16811">
                  <c:v>0</c:v>
                </c:pt>
                <c:pt idx="16812">
                  <c:v>0</c:v>
                </c:pt>
                <c:pt idx="16813">
                  <c:v>0</c:v>
                </c:pt>
                <c:pt idx="16814">
                  <c:v>0</c:v>
                </c:pt>
                <c:pt idx="16815">
                  <c:v>0</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0</c:v>
                </c:pt>
                <c:pt idx="16829">
                  <c:v>0</c:v>
                </c:pt>
                <c:pt idx="16830">
                  <c:v>0</c:v>
                </c:pt>
                <c:pt idx="16831">
                  <c:v>0</c:v>
                </c:pt>
                <c:pt idx="16832">
                  <c:v>0</c:v>
                </c:pt>
                <c:pt idx="16833">
                  <c:v>0</c:v>
                </c:pt>
                <c:pt idx="16834">
                  <c:v>0</c:v>
                </c:pt>
                <c:pt idx="16835">
                  <c:v>0</c:v>
                </c:pt>
                <c:pt idx="16836">
                  <c:v>0</c:v>
                </c:pt>
                <c:pt idx="16837">
                  <c:v>0</c:v>
                </c:pt>
                <c:pt idx="16838">
                  <c:v>0</c:v>
                </c:pt>
                <c:pt idx="16839">
                  <c:v>0</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0</c:v>
                </c:pt>
                <c:pt idx="16854">
                  <c:v>0</c:v>
                </c:pt>
                <c:pt idx="16855">
                  <c:v>0</c:v>
                </c:pt>
                <c:pt idx="16856">
                  <c:v>0</c:v>
                </c:pt>
                <c:pt idx="16857">
                  <c:v>0</c:v>
                </c:pt>
                <c:pt idx="16858">
                  <c:v>0</c:v>
                </c:pt>
                <c:pt idx="16859">
                  <c:v>0</c:v>
                </c:pt>
                <c:pt idx="16860">
                  <c:v>0</c:v>
                </c:pt>
                <c:pt idx="16861">
                  <c:v>0</c:v>
                </c:pt>
                <c:pt idx="16862">
                  <c:v>0</c:v>
                </c:pt>
                <c:pt idx="16863">
                  <c:v>0</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0</c:v>
                </c:pt>
                <c:pt idx="16877">
                  <c:v>0</c:v>
                </c:pt>
                <c:pt idx="16878">
                  <c:v>0</c:v>
                </c:pt>
                <c:pt idx="16879">
                  <c:v>0</c:v>
                </c:pt>
                <c:pt idx="16880">
                  <c:v>0</c:v>
                </c:pt>
                <c:pt idx="16881">
                  <c:v>0</c:v>
                </c:pt>
                <c:pt idx="16882">
                  <c:v>0</c:v>
                </c:pt>
                <c:pt idx="16883">
                  <c:v>0</c:v>
                </c:pt>
                <c:pt idx="16884">
                  <c:v>0</c:v>
                </c:pt>
                <c:pt idx="16885">
                  <c:v>0</c:v>
                </c:pt>
                <c:pt idx="16886">
                  <c:v>0</c:v>
                </c:pt>
                <c:pt idx="16887">
                  <c:v>0</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0</c:v>
                </c:pt>
                <c:pt idx="16901">
                  <c:v>0</c:v>
                </c:pt>
                <c:pt idx="16902">
                  <c:v>0</c:v>
                </c:pt>
                <c:pt idx="16903">
                  <c:v>0</c:v>
                </c:pt>
                <c:pt idx="16904">
                  <c:v>0</c:v>
                </c:pt>
                <c:pt idx="16905">
                  <c:v>0</c:v>
                </c:pt>
                <c:pt idx="16906">
                  <c:v>0</c:v>
                </c:pt>
                <c:pt idx="16907">
                  <c:v>0</c:v>
                </c:pt>
                <c:pt idx="16908">
                  <c:v>0</c:v>
                </c:pt>
                <c:pt idx="16909">
                  <c:v>0</c:v>
                </c:pt>
                <c:pt idx="16910">
                  <c:v>0</c:v>
                </c:pt>
                <c:pt idx="16911">
                  <c:v>0</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0</c:v>
                </c:pt>
                <c:pt idx="16925">
                  <c:v>0</c:v>
                </c:pt>
                <c:pt idx="16926">
                  <c:v>0</c:v>
                </c:pt>
                <c:pt idx="16927">
                  <c:v>0</c:v>
                </c:pt>
                <c:pt idx="16928">
                  <c:v>0</c:v>
                </c:pt>
                <c:pt idx="16929">
                  <c:v>0</c:v>
                </c:pt>
                <c:pt idx="16930">
                  <c:v>0</c:v>
                </c:pt>
                <c:pt idx="16931">
                  <c:v>0</c:v>
                </c:pt>
                <c:pt idx="16932">
                  <c:v>0</c:v>
                </c:pt>
                <c:pt idx="16933">
                  <c:v>0</c:v>
                </c:pt>
                <c:pt idx="16934">
                  <c:v>0</c:v>
                </c:pt>
                <c:pt idx="16935">
                  <c:v>0</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c:v>
                </c:pt>
                <c:pt idx="16950">
                  <c:v>0</c:v>
                </c:pt>
                <c:pt idx="16951">
                  <c:v>0</c:v>
                </c:pt>
                <c:pt idx="16952">
                  <c:v>0</c:v>
                </c:pt>
                <c:pt idx="16953">
                  <c:v>0</c:v>
                </c:pt>
                <c:pt idx="16954">
                  <c:v>0</c:v>
                </c:pt>
                <c:pt idx="16955">
                  <c:v>0</c:v>
                </c:pt>
                <c:pt idx="16956">
                  <c:v>0</c:v>
                </c:pt>
                <c:pt idx="16957">
                  <c:v>0</c:v>
                </c:pt>
                <c:pt idx="16958">
                  <c:v>0</c:v>
                </c:pt>
                <c:pt idx="16959">
                  <c:v>0</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0</c:v>
                </c:pt>
                <c:pt idx="16974">
                  <c:v>0</c:v>
                </c:pt>
                <c:pt idx="16975">
                  <c:v>0</c:v>
                </c:pt>
                <c:pt idx="16976">
                  <c:v>0</c:v>
                </c:pt>
                <c:pt idx="16977">
                  <c:v>0</c:v>
                </c:pt>
                <c:pt idx="16978">
                  <c:v>0</c:v>
                </c:pt>
                <c:pt idx="16979">
                  <c:v>0</c:v>
                </c:pt>
                <c:pt idx="16980">
                  <c:v>0</c:v>
                </c:pt>
                <c:pt idx="16981">
                  <c:v>0</c:v>
                </c:pt>
                <c:pt idx="16982">
                  <c:v>0</c:v>
                </c:pt>
                <c:pt idx="16983">
                  <c:v>0</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0</c:v>
                </c:pt>
                <c:pt idx="17045">
                  <c:v>0</c:v>
                </c:pt>
                <c:pt idx="17046">
                  <c:v>0</c:v>
                </c:pt>
                <c:pt idx="17047">
                  <c:v>0</c:v>
                </c:pt>
                <c:pt idx="17048">
                  <c:v>0</c:v>
                </c:pt>
                <c:pt idx="17049">
                  <c:v>0</c:v>
                </c:pt>
                <c:pt idx="17050">
                  <c:v>0</c:v>
                </c:pt>
                <c:pt idx="17051">
                  <c:v>0</c:v>
                </c:pt>
                <c:pt idx="17052">
                  <c:v>0</c:v>
                </c:pt>
                <c:pt idx="17053">
                  <c:v>0</c:v>
                </c:pt>
                <c:pt idx="17054">
                  <c:v>0</c:v>
                </c:pt>
                <c:pt idx="17055">
                  <c:v>0</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0</c:v>
                </c:pt>
                <c:pt idx="17069">
                  <c:v>0</c:v>
                </c:pt>
                <c:pt idx="17070">
                  <c:v>0</c:v>
                </c:pt>
                <c:pt idx="17071">
                  <c:v>0</c:v>
                </c:pt>
                <c:pt idx="17072">
                  <c:v>0</c:v>
                </c:pt>
                <c:pt idx="17073">
                  <c:v>0</c:v>
                </c:pt>
                <c:pt idx="17074">
                  <c:v>0</c:v>
                </c:pt>
                <c:pt idx="17075">
                  <c:v>0</c:v>
                </c:pt>
                <c:pt idx="17076">
                  <c:v>0</c:v>
                </c:pt>
                <c:pt idx="17077">
                  <c:v>0</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0</c:v>
                </c:pt>
                <c:pt idx="17093">
                  <c:v>0</c:v>
                </c:pt>
                <c:pt idx="17094">
                  <c:v>0</c:v>
                </c:pt>
                <c:pt idx="17095">
                  <c:v>0</c:v>
                </c:pt>
                <c:pt idx="17096">
                  <c:v>0</c:v>
                </c:pt>
                <c:pt idx="17097">
                  <c:v>0</c:v>
                </c:pt>
                <c:pt idx="17098">
                  <c:v>0</c:v>
                </c:pt>
                <c:pt idx="17099">
                  <c:v>0</c:v>
                </c:pt>
                <c:pt idx="17100">
                  <c:v>0</c:v>
                </c:pt>
                <c:pt idx="17101">
                  <c:v>0</c:v>
                </c:pt>
                <c:pt idx="17102">
                  <c:v>0</c:v>
                </c:pt>
                <c:pt idx="17103">
                  <c:v>0</c:v>
                </c:pt>
                <c:pt idx="17104">
                  <c:v>0</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0</c:v>
                </c:pt>
                <c:pt idx="17118">
                  <c:v>0</c:v>
                </c:pt>
                <c:pt idx="17119">
                  <c:v>0</c:v>
                </c:pt>
                <c:pt idx="17120">
                  <c:v>0</c:v>
                </c:pt>
                <c:pt idx="17121">
                  <c:v>0</c:v>
                </c:pt>
                <c:pt idx="17122">
                  <c:v>0</c:v>
                </c:pt>
                <c:pt idx="17123">
                  <c:v>0</c:v>
                </c:pt>
                <c:pt idx="17124">
                  <c:v>0</c:v>
                </c:pt>
                <c:pt idx="17125">
                  <c:v>0</c:v>
                </c:pt>
                <c:pt idx="17126">
                  <c:v>0</c:v>
                </c:pt>
                <c:pt idx="17127">
                  <c:v>0</c:v>
                </c:pt>
                <c:pt idx="17128">
                  <c:v>0</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0</c:v>
                </c:pt>
                <c:pt idx="17142">
                  <c:v>0</c:v>
                </c:pt>
                <c:pt idx="17143">
                  <c:v>0</c:v>
                </c:pt>
                <c:pt idx="17144">
                  <c:v>0</c:v>
                </c:pt>
                <c:pt idx="17145">
                  <c:v>0</c:v>
                </c:pt>
                <c:pt idx="17146">
                  <c:v>0</c:v>
                </c:pt>
                <c:pt idx="17147">
                  <c:v>0</c:v>
                </c:pt>
                <c:pt idx="17148">
                  <c:v>0</c:v>
                </c:pt>
                <c:pt idx="17149">
                  <c:v>0</c:v>
                </c:pt>
                <c:pt idx="17150">
                  <c:v>0</c:v>
                </c:pt>
                <c:pt idx="17151">
                  <c:v>0</c:v>
                </c:pt>
                <c:pt idx="17152">
                  <c:v>0</c:v>
                </c:pt>
                <c:pt idx="17153">
                  <c:v>0</c:v>
                </c:pt>
                <c:pt idx="17154">
                  <c:v>0</c:v>
                </c:pt>
                <c:pt idx="17155">
                  <c:v>0</c:v>
                </c:pt>
                <c:pt idx="17156">
                  <c:v>0</c:v>
                </c:pt>
                <c:pt idx="17157">
                  <c:v>0</c:v>
                </c:pt>
                <c:pt idx="17158">
                  <c:v>0</c:v>
                </c:pt>
                <c:pt idx="17159">
                  <c:v>0</c:v>
                </c:pt>
                <c:pt idx="17160">
                  <c:v>0</c:v>
                </c:pt>
                <c:pt idx="17161">
                  <c:v>0</c:v>
                </c:pt>
                <c:pt idx="17162">
                  <c:v>0</c:v>
                </c:pt>
                <c:pt idx="17163">
                  <c:v>0</c:v>
                </c:pt>
                <c:pt idx="17164">
                  <c:v>0</c:v>
                </c:pt>
                <c:pt idx="17165">
                  <c:v>0</c:v>
                </c:pt>
                <c:pt idx="17166">
                  <c:v>0</c:v>
                </c:pt>
                <c:pt idx="17167">
                  <c:v>0</c:v>
                </c:pt>
                <c:pt idx="17168">
                  <c:v>0</c:v>
                </c:pt>
                <c:pt idx="17169">
                  <c:v>0</c:v>
                </c:pt>
                <c:pt idx="17170">
                  <c:v>0</c:v>
                </c:pt>
                <c:pt idx="17171">
                  <c:v>0</c:v>
                </c:pt>
                <c:pt idx="17172">
                  <c:v>0</c:v>
                </c:pt>
                <c:pt idx="17173">
                  <c:v>0</c:v>
                </c:pt>
                <c:pt idx="17174">
                  <c:v>0</c:v>
                </c:pt>
                <c:pt idx="17175">
                  <c:v>0</c:v>
                </c:pt>
                <c:pt idx="17176">
                  <c:v>0</c:v>
                </c:pt>
                <c:pt idx="17177">
                  <c:v>0</c:v>
                </c:pt>
                <c:pt idx="17178">
                  <c:v>0</c:v>
                </c:pt>
                <c:pt idx="17179">
                  <c:v>0</c:v>
                </c:pt>
                <c:pt idx="17180">
                  <c:v>0</c:v>
                </c:pt>
                <c:pt idx="17181">
                  <c:v>0</c:v>
                </c:pt>
                <c:pt idx="17182">
                  <c:v>0</c:v>
                </c:pt>
                <c:pt idx="17183">
                  <c:v>0</c:v>
                </c:pt>
                <c:pt idx="17184">
                  <c:v>0</c:v>
                </c:pt>
                <c:pt idx="17185">
                  <c:v>0</c:v>
                </c:pt>
                <c:pt idx="17186">
                  <c:v>0</c:v>
                </c:pt>
                <c:pt idx="17187">
                  <c:v>0</c:v>
                </c:pt>
                <c:pt idx="17188">
                  <c:v>0</c:v>
                </c:pt>
                <c:pt idx="17189">
                  <c:v>0</c:v>
                </c:pt>
                <c:pt idx="17190">
                  <c:v>0</c:v>
                </c:pt>
                <c:pt idx="17191">
                  <c:v>0</c:v>
                </c:pt>
                <c:pt idx="17192">
                  <c:v>0</c:v>
                </c:pt>
                <c:pt idx="17193">
                  <c:v>0</c:v>
                </c:pt>
                <c:pt idx="17194">
                  <c:v>0</c:v>
                </c:pt>
                <c:pt idx="17195">
                  <c:v>0</c:v>
                </c:pt>
                <c:pt idx="17196">
                  <c:v>0</c:v>
                </c:pt>
                <c:pt idx="17197">
                  <c:v>0</c:v>
                </c:pt>
                <c:pt idx="17198">
                  <c:v>0</c:v>
                </c:pt>
                <c:pt idx="17199">
                  <c:v>0</c:v>
                </c:pt>
                <c:pt idx="17200">
                  <c:v>0</c:v>
                </c:pt>
                <c:pt idx="17201">
                  <c:v>0</c:v>
                </c:pt>
                <c:pt idx="17202">
                  <c:v>0</c:v>
                </c:pt>
                <c:pt idx="17203">
                  <c:v>0</c:v>
                </c:pt>
                <c:pt idx="17204">
                  <c:v>0</c:v>
                </c:pt>
                <c:pt idx="17205">
                  <c:v>0</c:v>
                </c:pt>
                <c:pt idx="17206">
                  <c:v>0</c:v>
                </c:pt>
                <c:pt idx="17207">
                  <c:v>0</c:v>
                </c:pt>
                <c:pt idx="17208">
                  <c:v>0</c:v>
                </c:pt>
                <c:pt idx="17209">
                  <c:v>0</c:v>
                </c:pt>
                <c:pt idx="17210">
                  <c:v>0</c:v>
                </c:pt>
                <c:pt idx="17211">
                  <c:v>0</c:v>
                </c:pt>
                <c:pt idx="17212">
                  <c:v>0</c:v>
                </c:pt>
                <c:pt idx="17213">
                  <c:v>0</c:v>
                </c:pt>
                <c:pt idx="17214">
                  <c:v>0</c:v>
                </c:pt>
                <c:pt idx="17215">
                  <c:v>0</c:v>
                </c:pt>
                <c:pt idx="17216">
                  <c:v>0</c:v>
                </c:pt>
                <c:pt idx="17217">
                  <c:v>0</c:v>
                </c:pt>
                <c:pt idx="17218">
                  <c:v>0</c:v>
                </c:pt>
                <c:pt idx="17219">
                  <c:v>0</c:v>
                </c:pt>
                <c:pt idx="17220">
                  <c:v>0</c:v>
                </c:pt>
                <c:pt idx="17221">
                  <c:v>0</c:v>
                </c:pt>
                <c:pt idx="17222">
                  <c:v>0</c:v>
                </c:pt>
                <c:pt idx="17223">
                  <c:v>0</c:v>
                </c:pt>
                <c:pt idx="17224">
                  <c:v>0</c:v>
                </c:pt>
                <c:pt idx="17225">
                  <c:v>0</c:v>
                </c:pt>
                <c:pt idx="17226">
                  <c:v>0</c:v>
                </c:pt>
                <c:pt idx="17227">
                  <c:v>0</c:v>
                </c:pt>
                <c:pt idx="17228">
                  <c:v>0</c:v>
                </c:pt>
                <c:pt idx="17229">
                  <c:v>0</c:v>
                </c:pt>
                <c:pt idx="17230">
                  <c:v>0</c:v>
                </c:pt>
                <c:pt idx="17231">
                  <c:v>0</c:v>
                </c:pt>
                <c:pt idx="17232">
                  <c:v>0</c:v>
                </c:pt>
                <c:pt idx="17233">
                  <c:v>0</c:v>
                </c:pt>
                <c:pt idx="17234">
                  <c:v>0</c:v>
                </c:pt>
                <c:pt idx="17235">
                  <c:v>0</c:v>
                </c:pt>
                <c:pt idx="17236">
                  <c:v>0</c:v>
                </c:pt>
                <c:pt idx="17237">
                  <c:v>0</c:v>
                </c:pt>
                <c:pt idx="17238">
                  <c:v>0</c:v>
                </c:pt>
                <c:pt idx="17239">
                  <c:v>0</c:v>
                </c:pt>
                <c:pt idx="17240">
                  <c:v>0</c:v>
                </c:pt>
                <c:pt idx="17241">
                  <c:v>0</c:v>
                </c:pt>
                <c:pt idx="17242">
                  <c:v>0</c:v>
                </c:pt>
                <c:pt idx="17243">
                  <c:v>0</c:v>
                </c:pt>
                <c:pt idx="17244">
                  <c:v>0</c:v>
                </c:pt>
                <c:pt idx="17245">
                  <c:v>0</c:v>
                </c:pt>
                <c:pt idx="17246">
                  <c:v>0</c:v>
                </c:pt>
                <c:pt idx="17247">
                  <c:v>0</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0</c:v>
                </c:pt>
                <c:pt idx="17262">
                  <c:v>0</c:v>
                </c:pt>
                <c:pt idx="17263">
                  <c:v>0</c:v>
                </c:pt>
                <c:pt idx="17264">
                  <c:v>0</c:v>
                </c:pt>
                <c:pt idx="17265">
                  <c:v>0</c:v>
                </c:pt>
                <c:pt idx="17266">
                  <c:v>0</c:v>
                </c:pt>
                <c:pt idx="17267">
                  <c:v>0</c:v>
                </c:pt>
                <c:pt idx="17268">
                  <c:v>0</c:v>
                </c:pt>
                <c:pt idx="17269">
                  <c:v>0</c:v>
                </c:pt>
                <c:pt idx="17270">
                  <c:v>0</c:v>
                </c:pt>
                <c:pt idx="17271">
                  <c:v>0</c:v>
                </c:pt>
                <c:pt idx="17272">
                  <c:v>0</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0</c:v>
                </c:pt>
                <c:pt idx="17286">
                  <c:v>0</c:v>
                </c:pt>
                <c:pt idx="17287">
                  <c:v>0</c:v>
                </c:pt>
                <c:pt idx="17288">
                  <c:v>0</c:v>
                </c:pt>
                <c:pt idx="17289">
                  <c:v>0</c:v>
                </c:pt>
                <c:pt idx="17290">
                  <c:v>0</c:v>
                </c:pt>
                <c:pt idx="17291">
                  <c:v>0</c:v>
                </c:pt>
                <c:pt idx="17292">
                  <c:v>0</c:v>
                </c:pt>
                <c:pt idx="17293">
                  <c:v>0</c:v>
                </c:pt>
                <c:pt idx="17294">
                  <c:v>0</c:v>
                </c:pt>
                <c:pt idx="17295">
                  <c:v>0</c:v>
                </c:pt>
                <c:pt idx="17296">
                  <c:v>0</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0</c:v>
                </c:pt>
                <c:pt idx="17310">
                  <c:v>0</c:v>
                </c:pt>
                <c:pt idx="17311">
                  <c:v>0</c:v>
                </c:pt>
                <c:pt idx="17312">
                  <c:v>0</c:v>
                </c:pt>
                <c:pt idx="17313">
                  <c:v>0</c:v>
                </c:pt>
                <c:pt idx="17314">
                  <c:v>0</c:v>
                </c:pt>
                <c:pt idx="17315">
                  <c:v>0</c:v>
                </c:pt>
                <c:pt idx="17316">
                  <c:v>0</c:v>
                </c:pt>
                <c:pt idx="17317">
                  <c:v>0</c:v>
                </c:pt>
                <c:pt idx="17318">
                  <c:v>0</c:v>
                </c:pt>
                <c:pt idx="17319">
                  <c:v>0</c:v>
                </c:pt>
                <c:pt idx="17320">
                  <c:v>0</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0</c:v>
                </c:pt>
                <c:pt idx="17334">
                  <c:v>0</c:v>
                </c:pt>
                <c:pt idx="17335">
                  <c:v>0</c:v>
                </c:pt>
                <c:pt idx="17336">
                  <c:v>0</c:v>
                </c:pt>
                <c:pt idx="17337">
                  <c:v>0</c:v>
                </c:pt>
                <c:pt idx="17338">
                  <c:v>0</c:v>
                </c:pt>
                <c:pt idx="17339">
                  <c:v>0</c:v>
                </c:pt>
                <c:pt idx="17340">
                  <c:v>0</c:v>
                </c:pt>
                <c:pt idx="17341">
                  <c:v>0</c:v>
                </c:pt>
                <c:pt idx="17342">
                  <c:v>0</c:v>
                </c:pt>
                <c:pt idx="17343">
                  <c:v>0</c:v>
                </c:pt>
                <c:pt idx="17344">
                  <c:v>0</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0</c:v>
                </c:pt>
                <c:pt idx="17358">
                  <c:v>0</c:v>
                </c:pt>
                <c:pt idx="17359">
                  <c:v>0</c:v>
                </c:pt>
                <c:pt idx="17360">
                  <c:v>0</c:v>
                </c:pt>
                <c:pt idx="17361">
                  <c:v>0</c:v>
                </c:pt>
                <c:pt idx="17362">
                  <c:v>0</c:v>
                </c:pt>
                <c:pt idx="17363">
                  <c:v>0</c:v>
                </c:pt>
                <c:pt idx="17364">
                  <c:v>0</c:v>
                </c:pt>
                <c:pt idx="17365">
                  <c:v>0</c:v>
                </c:pt>
                <c:pt idx="17366">
                  <c:v>0</c:v>
                </c:pt>
                <c:pt idx="17367">
                  <c:v>0</c:v>
                </c:pt>
                <c:pt idx="17368">
                  <c:v>0</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0</c:v>
                </c:pt>
                <c:pt idx="17382">
                  <c:v>0</c:v>
                </c:pt>
                <c:pt idx="17383">
                  <c:v>0</c:v>
                </c:pt>
                <c:pt idx="17384">
                  <c:v>0</c:v>
                </c:pt>
                <c:pt idx="17385">
                  <c:v>0</c:v>
                </c:pt>
                <c:pt idx="17386">
                  <c:v>0</c:v>
                </c:pt>
                <c:pt idx="17387">
                  <c:v>0</c:v>
                </c:pt>
                <c:pt idx="17388">
                  <c:v>0</c:v>
                </c:pt>
                <c:pt idx="17389">
                  <c:v>0</c:v>
                </c:pt>
                <c:pt idx="17390">
                  <c:v>0</c:v>
                </c:pt>
                <c:pt idx="17391">
                  <c:v>0</c:v>
                </c:pt>
                <c:pt idx="17392">
                  <c:v>0</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0</c:v>
                </c:pt>
                <c:pt idx="17406">
                  <c:v>0</c:v>
                </c:pt>
                <c:pt idx="17407">
                  <c:v>0</c:v>
                </c:pt>
                <c:pt idx="17408">
                  <c:v>0</c:v>
                </c:pt>
                <c:pt idx="17409">
                  <c:v>0</c:v>
                </c:pt>
                <c:pt idx="17410">
                  <c:v>0</c:v>
                </c:pt>
                <c:pt idx="17411">
                  <c:v>0</c:v>
                </c:pt>
                <c:pt idx="17412">
                  <c:v>0</c:v>
                </c:pt>
                <c:pt idx="17413">
                  <c:v>0</c:v>
                </c:pt>
                <c:pt idx="17414">
                  <c:v>0</c:v>
                </c:pt>
                <c:pt idx="17415">
                  <c:v>0</c:v>
                </c:pt>
                <c:pt idx="17416">
                  <c:v>0</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0</c:v>
                </c:pt>
                <c:pt idx="17430">
                  <c:v>0</c:v>
                </c:pt>
                <c:pt idx="17431">
                  <c:v>0</c:v>
                </c:pt>
                <c:pt idx="17432">
                  <c:v>0</c:v>
                </c:pt>
                <c:pt idx="17433">
                  <c:v>0</c:v>
                </c:pt>
                <c:pt idx="17434">
                  <c:v>0</c:v>
                </c:pt>
                <c:pt idx="17435">
                  <c:v>0</c:v>
                </c:pt>
                <c:pt idx="17436">
                  <c:v>0</c:v>
                </c:pt>
                <c:pt idx="17437">
                  <c:v>0</c:v>
                </c:pt>
                <c:pt idx="17438">
                  <c:v>0</c:v>
                </c:pt>
                <c:pt idx="17439">
                  <c:v>0</c:v>
                </c:pt>
                <c:pt idx="17440">
                  <c:v>0</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0</c:v>
                </c:pt>
                <c:pt idx="17454">
                  <c:v>0</c:v>
                </c:pt>
                <c:pt idx="17455">
                  <c:v>0</c:v>
                </c:pt>
                <c:pt idx="17456">
                  <c:v>0</c:v>
                </c:pt>
                <c:pt idx="17457">
                  <c:v>0</c:v>
                </c:pt>
                <c:pt idx="17458">
                  <c:v>0</c:v>
                </c:pt>
                <c:pt idx="17459">
                  <c:v>0</c:v>
                </c:pt>
                <c:pt idx="17460">
                  <c:v>0</c:v>
                </c:pt>
                <c:pt idx="17461">
                  <c:v>0</c:v>
                </c:pt>
                <c:pt idx="17462">
                  <c:v>0</c:v>
                </c:pt>
                <c:pt idx="17463">
                  <c:v>0</c:v>
                </c:pt>
                <c:pt idx="17464">
                  <c:v>0</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0</c:v>
                </c:pt>
                <c:pt idx="17478">
                  <c:v>0</c:v>
                </c:pt>
                <c:pt idx="17479">
                  <c:v>0</c:v>
                </c:pt>
                <c:pt idx="17480">
                  <c:v>0</c:v>
                </c:pt>
                <c:pt idx="17481">
                  <c:v>0</c:v>
                </c:pt>
                <c:pt idx="17482">
                  <c:v>0</c:v>
                </c:pt>
                <c:pt idx="17483">
                  <c:v>0</c:v>
                </c:pt>
                <c:pt idx="17484">
                  <c:v>0</c:v>
                </c:pt>
                <c:pt idx="17485">
                  <c:v>0</c:v>
                </c:pt>
                <c:pt idx="17486">
                  <c:v>0</c:v>
                </c:pt>
                <c:pt idx="17487">
                  <c:v>0</c:v>
                </c:pt>
                <c:pt idx="17488">
                  <c:v>0</c:v>
                </c:pt>
                <c:pt idx="17489">
                  <c:v>0</c:v>
                </c:pt>
                <c:pt idx="17490">
                  <c:v>0</c:v>
                </c:pt>
                <c:pt idx="17491">
                  <c:v>0</c:v>
                </c:pt>
                <c:pt idx="17492">
                  <c:v>0</c:v>
                </c:pt>
                <c:pt idx="17493">
                  <c:v>0</c:v>
                </c:pt>
                <c:pt idx="17494">
                  <c:v>0</c:v>
                </c:pt>
                <c:pt idx="17495">
                  <c:v>0</c:v>
                </c:pt>
                <c:pt idx="17496">
                  <c:v>0</c:v>
                </c:pt>
                <c:pt idx="17497">
                  <c:v>0</c:v>
                </c:pt>
                <c:pt idx="17498">
                  <c:v>0</c:v>
                </c:pt>
                <c:pt idx="17499">
                  <c:v>0</c:v>
                </c:pt>
                <c:pt idx="17500">
                  <c:v>0</c:v>
                </c:pt>
                <c:pt idx="17501">
                  <c:v>0</c:v>
                </c:pt>
                <c:pt idx="17502">
                  <c:v>0</c:v>
                </c:pt>
                <c:pt idx="17503">
                  <c:v>0</c:v>
                </c:pt>
                <c:pt idx="17504">
                  <c:v>0</c:v>
                </c:pt>
                <c:pt idx="17505">
                  <c:v>0</c:v>
                </c:pt>
                <c:pt idx="17506">
                  <c:v>0</c:v>
                </c:pt>
                <c:pt idx="17507">
                  <c:v>0</c:v>
                </c:pt>
                <c:pt idx="17508">
                  <c:v>0</c:v>
                </c:pt>
                <c:pt idx="17509">
                  <c:v>0</c:v>
                </c:pt>
                <c:pt idx="17510">
                  <c:v>0</c:v>
                </c:pt>
                <c:pt idx="17511">
                  <c:v>0</c:v>
                </c:pt>
                <c:pt idx="17512">
                  <c:v>0</c:v>
                </c:pt>
                <c:pt idx="17513">
                  <c:v>0</c:v>
                </c:pt>
                <c:pt idx="17514">
                  <c:v>0</c:v>
                </c:pt>
                <c:pt idx="17515">
                  <c:v>0</c:v>
                </c:pt>
                <c:pt idx="17516">
                  <c:v>0</c:v>
                </c:pt>
                <c:pt idx="17517">
                  <c:v>0</c:v>
                </c:pt>
                <c:pt idx="17518">
                  <c:v>0</c:v>
                </c:pt>
                <c:pt idx="17519">
                  <c:v>0</c:v>
                </c:pt>
                <c:pt idx="17520">
                  <c:v>0</c:v>
                </c:pt>
                <c:pt idx="17521">
                  <c:v>0</c:v>
                </c:pt>
                <c:pt idx="17522">
                  <c:v>0</c:v>
                </c:pt>
                <c:pt idx="17523">
                  <c:v>0</c:v>
                </c:pt>
                <c:pt idx="17524">
                  <c:v>0</c:v>
                </c:pt>
                <c:pt idx="17525">
                  <c:v>0</c:v>
                </c:pt>
                <c:pt idx="17526">
                  <c:v>0</c:v>
                </c:pt>
                <c:pt idx="17527">
                  <c:v>0</c:v>
                </c:pt>
                <c:pt idx="17528">
                  <c:v>0</c:v>
                </c:pt>
                <c:pt idx="17529">
                  <c:v>0</c:v>
                </c:pt>
                <c:pt idx="17530">
                  <c:v>0</c:v>
                </c:pt>
                <c:pt idx="17531">
                  <c:v>0</c:v>
                </c:pt>
                <c:pt idx="17532">
                  <c:v>0</c:v>
                </c:pt>
                <c:pt idx="17533">
                  <c:v>0</c:v>
                </c:pt>
                <c:pt idx="17534">
                  <c:v>0</c:v>
                </c:pt>
                <c:pt idx="17535">
                  <c:v>0</c:v>
                </c:pt>
                <c:pt idx="17536">
                  <c:v>0</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0</c:v>
                </c:pt>
                <c:pt idx="17550">
                  <c:v>0</c:v>
                </c:pt>
                <c:pt idx="17551">
                  <c:v>0</c:v>
                </c:pt>
                <c:pt idx="17552">
                  <c:v>0</c:v>
                </c:pt>
                <c:pt idx="17553">
                  <c:v>0</c:v>
                </c:pt>
                <c:pt idx="17554">
                  <c:v>0</c:v>
                </c:pt>
                <c:pt idx="17555">
                  <c:v>0</c:v>
                </c:pt>
                <c:pt idx="17556">
                  <c:v>0</c:v>
                </c:pt>
                <c:pt idx="17557">
                  <c:v>0</c:v>
                </c:pt>
                <c:pt idx="17558">
                  <c:v>0</c:v>
                </c:pt>
                <c:pt idx="17559">
                  <c:v>0</c:v>
                </c:pt>
                <c:pt idx="17560">
                  <c:v>0</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c:v>
                </c:pt>
                <c:pt idx="17574">
                  <c:v>0</c:v>
                </c:pt>
                <c:pt idx="17575">
                  <c:v>0</c:v>
                </c:pt>
                <c:pt idx="17576">
                  <c:v>0</c:v>
                </c:pt>
                <c:pt idx="17577">
                  <c:v>0</c:v>
                </c:pt>
                <c:pt idx="17578">
                  <c:v>0</c:v>
                </c:pt>
                <c:pt idx="17579">
                  <c:v>0</c:v>
                </c:pt>
                <c:pt idx="17580">
                  <c:v>0</c:v>
                </c:pt>
                <c:pt idx="17581">
                  <c:v>0</c:v>
                </c:pt>
                <c:pt idx="17582">
                  <c:v>0</c:v>
                </c:pt>
                <c:pt idx="17583">
                  <c:v>0</c:v>
                </c:pt>
                <c:pt idx="17584">
                  <c:v>0</c:v>
                </c:pt>
                <c:pt idx="17585">
                  <c:v>0</c:v>
                </c:pt>
                <c:pt idx="17586">
                  <c:v>0</c:v>
                </c:pt>
                <c:pt idx="17587">
                  <c:v>0</c:v>
                </c:pt>
                <c:pt idx="17588">
                  <c:v>0</c:v>
                </c:pt>
                <c:pt idx="17589">
                  <c:v>0</c:v>
                </c:pt>
                <c:pt idx="17590">
                  <c:v>0</c:v>
                </c:pt>
                <c:pt idx="17591">
                  <c:v>0</c:v>
                </c:pt>
                <c:pt idx="17592">
                  <c:v>0</c:v>
                </c:pt>
                <c:pt idx="17593">
                  <c:v>0</c:v>
                </c:pt>
                <c:pt idx="17594">
                  <c:v>0</c:v>
                </c:pt>
                <c:pt idx="17595">
                  <c:v>0</c:v>
                </c:pt>
                <c:pt idx="17596">
                  <c:v>0</c:v>
                </c:pt>
                <c:pt idx="17597">
                  <c:v>0</c:v>
                </c:pt>
                <c:pt idx="17598">
                  <c:v>0</c:v>
                </c:pt>
                <c:pt idx="17599">
                  <c:v>0</c:v>
                </c:pt>
                <c:pt idx="17600">
                  <c:v>0</c:v>
                </c:pt>
                <c:pt idx="17601">
                  <c:v>0</c:v>
                </c:pt>
                <c:pt idx="17602">
                  <c:v>0</c:v>
                </c:pt>
                <c:pt idx="17603">
                  <c:v>0</c:v>
                </c:pt>
                <c:pt idx="17604">
                  <c:v>0</c:v>
                </c:pt>
                <c:pt idx="17605">
                  <c:v>0</c:v>
                </c:pt>
                <c:pt idx="17606">
                  <c:v>0</c:v>
                </c:pt>
                <c:pt idx="17607">
                  <c:v>0</c:v>
                </c:pt>
                <c:pt idx="17608">
                  <c:v>0</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c:v>
                </c:pt>
                <c:pt idx="17622">
                  <c:v>0</c:v>
                </c:pt>
                <c:pt idx="17623">
                  <c:v>0</c:v>
                </c:pt>
                <c:pt idx="17624">
                  <c:v>0</c:v>
                </c:pt>
                <c:pt idx="17625">
                  <c:v>0</c:v>
                </c:pt>
                <c:pt idx="17626">
                  <c:v>0</c:v>
                </c:pt>
                <c:pt idx="17627">
                  <c:v>0</c:v>
                </c:pt>
                <c:pt idx="17628">
                  <c:v>0</c:v>
                </c:pt>
                <c:pt idx="17629">
                  <c:v>0</c:v>
                </c:pt>
                <c:pt idx="17630">
                  <c:v>0</c:v>
                </c:pt>
                <c:pt idx="17631">
                  <c:v>0</c:v>
                </c:pt>
                <c:pt idx="17632">
                  <c:v>0</c:v>
                </c:pt>
                <c:pt idx="17633">
                  <c:v>0</c:v>
                </c:pt>
                <c:pt idx="17634">
                  <c:v>0</c:v>
                </c:pt>
                <c:pt idx="17635">
                  <c:v>0</c:v>
                </c:pt>
                <c:pt idx="17636">
                  <c:v>0</c:v>
                </c:pt>
                <c:pt idx="17637">
                  <c:v>0</c:v>
                </c:pt>
                <c:pt idx="17638">
                  <c:v>0</c:v>
                </c:pt>
                <c:pt idx="17639">
                  <c:v>0</c:v>
                </c:pt>
                <c:pt idx="17640">
                  <c:v>0</c:v>
                </c:pt>
                <c:pt idx="17641">
                  <c:v>0</c:v>
                </c:pt>
                <c:pt idx="17642">
                  <c:v>0</c:v>
                </c:pt>
                <c:pt idx="17643">
                  <c:v>0</c:v>
                </c:pt>
                <c:pt idx="17644">
                  <c:v>0</c:v>
                </c:pt>
                <c:pt idx="17645">
                  <c:v>0</c:v>
                </c:pt>
                <c:pt idx="17646">
                  <c:v>0</c:v>
                </c:pt>
                <c:pt idx="17647">
                  <c:v>0</c:v>
                </c:pt>
                <c:pt idx="17648">
                  <c:v>0</c:v>
                </c:pt>
                <c:pt idx="17649">
                  <c:v>0</c:v>
                </c:pt>
                <c:pt idx="17650">
                  <c:v>0</c:v>
                </c:pt>
                <c:pt idx="17651">
                  <c:v>0</c:v>
                </c:pt>
                <c:pt idx="17652">
                  <c:v>0</c:v>
                </c:pt>
                <c:pt idx="17653">
                  <c:v>0</c:v>
                </c:pt>
                <c:pt idx="17654">
                  <c:v>0</c:v>
                </c:pt>
                <c:pt idx="17655">
                  <c:v>0</c:v>
                </c:pt>
                <c:pt idx="17656">
                  <c:v>0</c:v>
                </c:pt>
                <c:pt idx="17657">
                  <c:v>0</c:v>
                </c:pt>
                <c:pt idx="17658">
                  <c:v>0</c:v>
                </c:pt>
                <c:pt idx="17659">
                  <c:v>0</c:v>
                </c:pt>
                <c:pt idx="17660">
                  <c:v>0</c:v>
                </c:pt>
                <c:pt idx="17661">
                  <c:v>0</c:v>
                </c:pt>
                <c:pt idx="17662">
                  <c:v>0</c:v>
                </c:pt>
                <c:pt idx="17663">
                  <c:v>0</c:v>
                </c:pt>
                <c:pt idx="17664">
                  <c:v>0</c:v>
                </c:pt>
                <c:pt idx="17665">
                  <c:v>0</c:v>
                </c:pt>
                <c:pt idx="17666">
                  <c:v>0</c:v>
                </c:pt>
                <c:pt idx="17667">
                  <c:v>0</c:v>
                </c:pt>
                <c:pt idx="17668">
                  <c:v>0</c:v>
                </c:pt>
                <c:pt idx="17669">
                  <c:v>0</c:v>
                </c:pt>
                <c:pt idx="17670">
                  <c:v>0</c:v>
                </c:pt>
                <c:pt idx="17671">
                  <c:v>0</c:v>
                </c:pt>
                <c:pt idx="17672">
                  <c:v>0</c:v>
                </c:pt>
                <c:pt idx="17673">
                  <c:v>0</c:v>
                </c:pt>
                <c:pt idx="17674">
                  <c:v>0</c:v>
                </c:pt>
                <c:pt idx="17675">
                  <c:v>0</c:v>
                </c:pt>
                <c:pt idx="17676">
                  <c:v>0</c:v>
                </c:pt>
                <c:pt idx="17677">
                  <c:v>0</c:v>
                </c:pt>
                <c:pt idx="17678">
                  <c:v>0</c:v>
                </c:pt>
                <c:pt idx="17679">
                  <c:v>0</c:v>
                </c:pt>
                <c:pt idx="17680">
                  <c:v>0</c:v>
                </c:pt>
                <c:pt idx="17681">
                  <c:v>0</c:v>
                </c:pt>
                <c:pt idx="17682">
                  <c:v>0</c:v>
                </c:pt>
                <c:pt idx="17683">
                  <c:v>0</c:v>
                </c:pt>
                <c:pt idx="17684">
                  <c:v>0</c:v>
                </c:pt>
                <c:pt idx="17685">
                  <c:v>0</c:v>
                </c:pt>
                <c:pt idx="17686">
                  <c:v>0</c:v>
                </c:pt>
                <c:pt idx="17687">
                  <c:v>0</c:v>
                </c:pt>
                <c:pt idx="17688">
                  <c:v>0</c:v>
                </c:pt>
                <c:pt idx="17689">
                  <c:v>0</c:v>
                </c:pt>
                <c:pt idx="17690">
                  <c:v>0</c:v>
                </c:pt>
                <c:pt idx="17691">
                  <c:v>0</c:v>
                </c:pt>
                <c:pt idx="17692">
                  <c:v>0</c:v>
                </c:pt>
                <c:pt idx="17693">
                  <c:v>0</c:v>
                </c:pt>
                <c:pt idx="17694">
                  <c:v>0</c:v>
                </c:pt>
                <c:pt idx="17695">
                  <c:v>0</c:v>
                </c:pt>
                <c:pt idx="17696">
                  <c:v>0</c:v>
                </c:pt>
                <c:pt idx="17697">
                  <c:v>0</c:v>
                </c:pt>
                <c:pt idx="17698">
                  <c:v>0</c:v>
                </c:pt>
                <c:pt idx="17699">
                  <c:v>0</c:v>
                </c:pt>
                <c:pt idx="17700">
                  <c:v>0</c:v>
                </c:pt>
                <c:pt idx="17701">
                  <c:v>0</c:v>
                </c:pt>
                <c:pt idx="17702">
                  <c:v>0</c:v>
                </c:pt>
                <c:pt idx="17703">
                  <c:v>0</c:v>
                </c:pt>
                <c:pt idx="17704">
                  <c:v>0</c:v>
                </c:pt>
                <c:pt idx="17705">
                  <c:v>0</c:v>
                </c:pt>
                <c:pt idx="17706">
                  <c:v>0</c:v>
                </c:pt>
                <c:pt idx="17707">
                  <c:v>0</c:v>
                </c:pt>
                <c:pt idx="17708">
                  <c:v>0</c:v>
                </c:pt>
                <c:pt idx="17709">
                  <c:v>0</c:v>
                </c:pt>
                <c:pt idx="17710">
                  <c:v>0</c:v>
                </c:pt>
                <c:pt idx="17711">
                  <c:v>0</c:v>
                </c:pt>
                <c:pt idx="17712">
                  <c:v>0</c:v>
                </c:pt>
                <c:pt idx="17713">
                  <c:v>0</c:v>
                </c:pt>
                <c:pt idx="17714">
                  <c:v>0</c:v>
                </c:pt>
                <c:pt idx="17715">
                  <c:v>0</c:v>
                </c:pt>
                <c:pt idx="17716">
                  <c:v>0</c:v>
                </c:pt>
                <c:pt idx="17717">
                  <c:v>0</c:v>
                </c:pt>
                <c:pt idx="17718">
                  <c:v>0</c:v>
                </c:pt>
                <c:pt idx="17719">
                  <c:v>0</c:v>
                </c:pt>
                <c:pt idx="17720">
                  <c:v>0</c:v>
                </c:pt>
                <c:pt idx="17721">
                  <c:v>0</c:v>
                </c:pt>
                <c:pt idx="17722">
                  <c:v>0</c:v>
                </c:pt>
                <c:pt idx="17723">
                  <c:v>0</c:v>
                </c:pt>
                <c:pt idx="17724">
                  <c:v>0</c:v>
                </c:pt>
                <c:pt idx="17725">
                  <c:v>0</c:v>
                </c:pt>
                <c:pt idx="17726">
                  <c:v>0</c:v>
                </c:pt>
                <c:pt idx="17727">
                  <c:v>0</c:v>
                </c:pt>
                <c:pt idx="17728">
                  <c:v>0</c:v>
                </c:pt>
                <c:pt idx="17729">
                  <c:v>0</c:v>
                </c:pt>
                <c:pt idx="17730">
                  <c:v>0</c:v>
                </c:pt>
                <c:pt idx="17731">
                  <c:v>0</c:v>
                </c:pt>
                <c:pt idx="17732">
                  <c:v>0</c:v>
                </c:pt>
                <c:pt idx="17733">
                  <c:v>0</c:v>
                </c:pt>
                <c:pt idx="17734">
                  <c:v>0</c:v>
                </c:pt>
                <c:pt idx="17735">
                  <c:v>0</c:v>
                </c:pt>
                <c:pt idx="17736">
                  <c:v>0</c:v>
                </c:pt>
                <c:pt idx="17737">
                  <c:v>0</c:v>
                </c:pt>
                <c:pt idx="17738">
                  <c:v>0</c:v>
                </c:pt>
                <c:pt idx="17739">
                  <c:v>0</c:v>
                </c:pt>
                <c:pt idx="17740">
                  <c:v>0</c:v>
                </c:pt>
                <c:pt idx="17741">
                  <c:v>0</c:v>
                </c:pt>
                <c:pt idx="17742">
                  <c:v>0</c:v>
                </c:pt>
                <c:pt idx="17743">
                  <c:v>0</c:v>
                </c:pt>
                <c:pt idx="17744">
                  <c:v>0</c:v>
                </c:pt>
                <c:pt idx="17745">
                  <c:v>0</c:v>
                </c:pt>
                <c:pt idx="17746">
                  <c:v>0</c:v>
                </c:pt>
                <c:pt idx="17747">
                  <c:v>0</c:v>
                </c:pt>
                <c:pt idx="17748">
                  <c:v>0</c:v>
                </c:pt>
                <c:pt idx="17749">
                  <c:v>0</c:v>
                </c:pt>
                <c:pt idx="17750">
                  <c:v>0</c:v>
                </c:pt>
                <c:pt idx="17751">
                  <c:v>0</c:v>
                </c:pt>
                <c:pt idx="17752">
                  <c:v>0</c:v>
                </c:pt>
                <c:pt idx="17753">
                  <c:v>0</c:v>
                </c:pt>
                <c:pt idx="17754">
                  <c:v>0</c:v>
                </c:pt>
                <c:pt idx="17755">
                  <c:v>0</c:v>
                </c:pt>
                <c:pt idx="17756">
                  <c:v>0</c:v>
                </c:pt>
                <c:pt idx="17757">
                  <c:v>0</c:v>
                </c:pt>
                <c:pt idx="17758">
                  <c:v>0</c:v>
                </c:pt>
                <c:pt idx="17759">
                  <c:v>0</c:v>
                </c:pt>
                <c:pt idx="17760">
                  <c:v>0</c:v>
                </c:pt>
                <c:pt idx="17761">
                  <c:v>0</c:v>
                </c:pt>
                <c:pt idx="17762">
                  <c:v>0</c:v>
                </c:pt>
                <c:pt idx="17763">
                  <c:v>0</c:v>
                </c:pt>
                <c:pt idx="17764">
                  <c:v>0</c:v>
                </c:pt>
                <c:pt idx="17765">
                  <c:v>0</c:v>
                </c:pt>
                <c:pt idx="17766">
                  <c:v>0</c:v>
                </c:pt>
                <c:pt idx="17767">
                  <c:v>0</c:v>
                </c:pt>
                <c:pt idx="17768">
                  <c:v>0</c:v>
                </c:pt>
                <c:pt idx="17769">
                  <c:v>0</c:v>
                </c:pt>
                <c:pt idx="17770">
                  <c:v>0</c:v>
                </c:pt>
                <c:pt idx="17771">
                  <c:v>0</c:v>
                </c:pt>
                <c:pt idx="17772">
                  <c:v>0</c:v>
                </c:pt>
                <c:pt idx="17773">
                  <c:v>0</c:v>
                </c:pt>
                <c:pt idx="17774">
                  <c:v>0</c:v>
                </c:pt>
                <c:pt idx="17775">
                  <c:v>0</c:v>
                </c:pt>
                <c:pt idx="17776">
                  <c:v>0</c:v>
                </c:pt>
                <c:pt idx="17777">
                  <c:v>0</c:v>
                </c:pt>
                <c:pt idx="17778">
                  <c:v>0</c:v>
                </c:pt>
                <c:pt idx="17779">
                  <c:v>0</c:v>
                </c:pt>
                <c:pt idx="17780">
                  <c:v>0</c:v>
                </c:pt>
                <c:pt idx="17781">
                  <c:v>0</c:v>
                </c:pt>
                <c:pt idx="17782">
                  <c:v>0</c:v>
                </c:pt>
                <c:pt idx="17783">
                  <c:v>0</c:v>
                </c:pt>
                <c:pt idx="17784">
                  <c:v>0</c:v>
                </c:pt>
                <c:pt idx="17785">
                  <c:v>0</c:v>
                </c:pt>
                <c:pt idx="17786">
                  <c:v>0</c:v>
                </c:pt>
                <c:pt idx="17787">
                  <c:v>0</c:v>
                </c:pt>
                <c:pt idx="17788">
                  <c:v>0</c:v>
                </c:pt>
                <c:pt idx="17789">
                  <c:v>0</c:v>
                </c:pt>
                <c:pt idx="17790">
                  <c:v>0</c:v>
                </c:pt>
                <c:pt idx="17791">
                  <c:v>0</c:v>
                </c:pt>
                <c:pt idx="17792">
                  <c:v>0</c:v>
                </c:pt>
                <c:pt idx="17793">
                  <c:v>0</c:v>
                </c:pt>
                <c:pt idx="17794">
                  <c:v>0</c:v>
                </c:pt>
                <c:pt idx="17795">
                  <c:v>0</c:v>
                </c:pt>
                <c:pt idx="17796">
                  <c:v>0</c:v>
                </c:pt>
                <c:pt idx="17797">
                  <c:v>0</c:v>
                </c:pt>
                <c:pt idx="17798">
                  <c:v>0</c:v>
                </c:pt>
                <c:pt idx="17799">
                  <c:v>0</c:v>
                </c:pt>
                <c:pt idx="17800">
                  <c:v>0</c:v>
                </c:pt>
                <c:pt idx="17801">
                  <c:v>0</c:v>
                </c:pt>
                <c:pt idx="17802">
                  <c:v>0</c:v>
                </c:pt>
                <c:pt idx="17803">
                  <c:v>0</c:v>
                </c:pt>
                <c:pt idx="17804">
                  <c:v>0</c:v>
                </c:pt>
                <c:pt idx="17805">
                  <c:v>0</c:v>
                </c:pt>
                <c:pt idx="17806">
                  <c:v>0</c:v>
                </c:pt>
                <c:pt idx="17807">
                  <c:v>0</c:v>
                </c:pt>
                <c:pt idx="17808">
                  <c:v>0</c:v>
                </c:pt>
                <c:pt idx="17809">
                  <c:v>0</c:v>
                </c:pt>
                <c:pt idx="17810">
                  <c:v>0</c:v>
                </c:pt>
                <c:pt idx="17811">
                  <c:v>0</c:v>
                </c:pt>
                <c:pt idx="17812">
                  <c:v>0</c:v>
                </c:pt>
                <c:pt idx="17813">
                  <c:v>0</c:v>
                </c:pt>
                <c:pt idx="17814">
                  <c:v>0</c:v>
                </c:pt>
                <c:pt idx="17815">
                  <c:v>0</c:v>
                </c:pt>
                <c:pt idx="17816">
                  <c:v>0</c:v>
                </c:pt>
                <c:pt idx="17817">
                  <c:v>0</c:v>
                </c:pt>
                <c:pt idx="17818">
                  <c:v>0</c:v>
                </c:pt>
                <c:pt idx="17819">
                  <c:v>0</c:v>
                </c:pt>
                <c:pt idx="17820">
                  <c:v>0</c:v>
                </c:pt>
                <c:pt idx="17821">
                  <c:v>0</c:v>
                </c:pt>
                <c:pt idx="17822">
                  <c:v>0</c:v>
                </c:pt>
                <c:pt idx="17823">
                  <c:v>0</c:v>
                </c:pt>
                <c:pt idx="17824">
                  <c:v>0</c:v>
                </c:pt>
                <c:pt idx="17825">
                  <c:v>0</c:v>
                </c:pt>
                <c:pt idx="17826">
                  <c:v>0</c:v>
                </c:pt>
                <c:pt idx="17827">
                  <c:v>0</c:v>
                </c:pt>
                <c:pt idx="17828">
                  <c:v>0</c:v>
                </c:pt>
                <c:pt idx="17829">
                  <c:v>0</c:v>
                </c:pt>
                <c:pt idx="17830">
                  <c:v>0</c:v>
                </c:pt>
                <c:pt idx="17831">
                  <c:v>0</c:v>
                </c:pt>
                <c:pt idx="17832">
                  <c:v>0</c:v>
                </c:pt>
                <c:pt idx="17833">
                  <c:v>0</c:v>
                </c:pt>
                <c:pt idx="17834">
                  <c:v>0</c:v>
                </c:pt>
                <c:pt idx="17835">
                  <c:v>0</c:v>
                </c:pt>
                <c:pt idx="17836">
                  <c:v>0</c:v>
                </c:pt>
                <c:pt idx="17837">
                  <c:v>0</c:v>
                </c:pt>
                <c:pt idx="17838">
                  <c:v>0</c:v>
                </c:pt>
                <c:pt idx="17839">
                  <c:v>0</c:v>
                </c:pt>
                <c:pt idx="17840">
                  <c:v>0</c:v>
                </c:pt>
                <c:pt idx="17841">
                  <c:v>0</c:v>
                </c:pt>
                <c:pt idx="17842">
                  <c:v>0</c:v>
                </c:pt>
                <c:pt idx="17843">
                  <c:v>0</c:v>
                </c:pt>
                <c:pt idx="17844">
                  <c:v>0</c:v>
                </c:pt>
                <c:pt idx="17845">
                  <c:v>0</c:v>
                </c:pt>
                <c:pt idx="17846">
                  <c:v>0</c:v>
                </c:pt>
                <c:pt idx="17847">
                  <c:v>0</c:v>
                </c:pt>
                <c:pt idx="17848">
                  <c:v>0</c:v>
                </c:pt>
                <c:pt idx="17849">
                  <c:v>0</c:v>
                </c:pt>
                <c:pt idx="17850">
                  <c:v>0</c:v>
                </c:pt>
                <c:pt idx="17851">
                  <c:v>0</c:v>
                </c:pt>
                <c:pt idx="17852">
                  <c:v>0</c:v>
                </c:pt>
                <c:pt idx="17853">
                  <c:v>0</c:v>
                </c:pt>
                <c:pt idx="17854">
                  <c:v>0</c:v>
                </c:pt>
                <c:pt idx="17855">
                  <c:v>0</c:v>
                </c:pt>
                <c:pt idx="17856">
                  <c:v>0</c:v>
                </c:pt>
                <c:pt idx="17857">
                  <c:v>0</c:v>
                </c:pt>
                <c:pt idx="17858">
                  <c:v>0</c:v>
                </c:pt>
                <c:pt idx="17859">
                  <c:v>0</c:v>
                </c:pt>
                <c:pt idx="17860">
                  <c:v>0</c:v>
                </c:pt>
                <c:pt idx="17861">
                  <c:v>0</c:v>
                </c:pt>
                <c:pt idx="17862">
                  <c:v>0</c:v>
                </c:pt>
                <c:pt idx="17863">
                  <c:v>0</c:v>
                </c:pt>
                <c:pt idx="17864">
                  <c:v>0</c:v>
                </c:pt>
                <c:pt idx="17865">
                  <c:v>0</c:v>
                </c:pt>
                <c:pt idx="17866">
                  <c:v>0</c:v>
                </c:pt>
                <c:pt idx="17867">
                  <c:v>0</c:v>
                </c:pt>
                <c:pt idx="17868">
                  <c:v>0</c:v>
                </c:pt>
                <c:pt idx="17869">
                  <c:v>0</c:v>
                </c:pt>
                <c:pt idx="17870">
                  <c:v>0</c:v>
                </c:pt>
                <c:pt idx="17871">
                  <c:v>0</c:v>
                </c:pt>
                <c:pt idx="17872">
                  <c:v>0</c:v>
                </c:pt>
                <c:pt idx="17873">
                  <c:v>0</c:v>
                </c:pt>
                <c:pt idx="17874">
                  <c:v>0</c:v>
                </c:pt>
                <c:pt idx="17875">
                  <c:v>0</c:v>
                </c:pt>
                <c:pt idx="17876">
                  <c:v>0</c:v>
                </c:pt>
                <c:pt idx="17877">
                  <c:v>0</c:v>
                </c:pt>
                <c:pt idx="17878">
                  <c:v>0</c:v>
                </c:pt>
                <c:pt idx="17879">
                  <c:v>0</c:v>
                </c:pt>
                <c:pt idx="17880">
                  <c:v>0</c:v>
                </c:pt>
                <c:pt idx="17881">
                  <c:v>0</c:v>
                </c:pt>
                <c:pt idx="17882">
                  <c:v>0</c:v>
                </c:pt>
                <c:pt idx="17883">
                  <c:v>0</c:v>
                </c:pt>
                <c:pt idx="17884">
                  <c:v>0</c:v>
                </c:pt>
                <c:pt idx="17885">
                  <c:v>0</c:v>
                </c:pt>
                <c:pt idx="17886">
                  <c:v>0</c:v>
                </c:pt>
                <c:pt idx="17887">
                  <c:v>0</c:v>
                </c:pt>
                <c:pt idx="17888">
                  <c:v>0</c:v>
                </c:pt>
                <c:pt idx="17889">
                  <c:v>0</c:v>
                </c:pt>
                <c:pt idx="17890">
                  <c:v>0</c:v>
                </c:pt>
                <c:pt idx="17891">
                  <c:v>0</c:v>
                </c:pt>
                <c:pt idx="17892">
                  <c:v>0</c:v>
                </c:pt>
                <c:pt idx="17893">
                  <c:v>0</c:v>
                </c:pt>
                <c:pt idx="17894">
                  <c:v>0</c:v>
                </c:pt>
                <c:pt idx="17895">
                  <c:v>0</c:v>
                </c:pt>
                <c:pt idx="17896">
                  <c:v>0</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0</c:v>
                </c:pt>
                <c:pt idx="17910">
                  <c:v>0</c:v>
                </c:pt>
                <c:pt idx="17911">
                  <c:v>0</c:v>
                </c:pt>
                <c:pt idx="17912">
                  <c:v>0</c:v>
                </c:pt>
                <c:pt idx="17913">
                  <c:v>0</c:v>
                </c:pt>
                <c:pt idx="17914">
                  <c:v>0</c:v>
                </c:pt>
                <c:pt idx="17915">
                  <c:v>0</c:v>
                </c:pt>
                <c:pt idx="17916">
                  <c:v>0</c:v>
                </c:pt>
                <c:pt idx="17917">
                  <c:v>0</c:v>
                </c:pt>
                <c:pt idx="17918">
                  <c:v>0</c:v>
                </c:pt>
                <c:pt idx="17919">
                  <c:v>0</c:v>
                </c:pt>
                <c:pt idx="17920">
                  <c:v>0</c:v>
                </c:pt>
                <c:pt idx="17921">
                  <c:v>0</c:v>
                </c:pt>
                <c:pt idx="17922">
                  <c:v>0</c:v>
                </c:pt>
                <c:pt idx="17923">
                  <c:v>0</c:v>
                </c:pt>
                <c:pt idx="17924">
                  <c:v>0</c:v>
                </c:pt>
                <c:pt idx="17925">
                  <c:v>0</c:v>
                </c:pt>
                <c:pt idx="17926">
                  <c:v>0</c:v>
                </c:pt>
                <c:pt idx="17927">
                  <c:v>0</c:v>
                </c:pt>
                <c:pt idx="17928">
                  <c:v>0</c:v>
                </c:pt>
                <c:pt idx="17929">
                  <c:v>0</c:v>
                </c:pt>
                <c:pt idx="17930">
                  <c:v>0</c:v>
                </c:pt>
                <c:pt idx="17931">
                  <c:v>0</c:v>
                </c:pt>
                <c:pt idx="17932">
                  <c:v>0</c:v>
                </c:pt>
                <c:pt idx="17933">
                  <c:v>0</c:v>
                </c:pt>
                <c:pt idx="17934">
                  <c:v>0</c:v>
                </c:pt>
                <c:pt idx="17935">
                  <c:v>0</c:v>
                </c:pt>
                <c:pt idx="17936">
                  <c:v>0</c:v>
                </c:pt>
                <c:pt idx="17937">
                  <c:v>0</c:v>
                </c:pt>
                <c:pt idx="17938">
                  <c:v>0</c:v>
                </c:pt>
                <c:pt idx="17939">
                  <c:v>0</c:v>
                </c:pt>
                <c:pt idx="17940">
                  <c:v>0</c:v>
                </c:pt>
                <c:pt idx="17941">
                  <c:v>0</c:v>
                </c:pt>
                <c:pt idx="17942">
                  <c:v>0</c:v>
                </c:pt>
                <c:pt idx="17943">
                  <c:v>0</c:v>
                </c:pt>
                <c:pt idx="17944">
                  <c:v>0</c:v>
                </c:pt>
                <c:pt idx="17945">
                  <c:v>0</c:v>
                </c:pt>
                <c:pt idx="17946">
                  <c:v>0</c:v>
                </c:pt>
                <c:pt idx="17947">
                  <c:v>0</c:v>
                </c:pt>
                <c:pt idx="17948">
                  <c:v>0</c:v>
                </c:pt>
                <c:pt idx="17949">
                  <c:v>0</c:v>
                </c:pt>
                <c:pt idx="17950">
                  <c:v>0</c:v>
                </c:pt>
                <c:pt idx="17951">
                  <c:v>0</c:v>
                </c:pt>
                <c:pt idx="17952">
                  <c:v>0</c:v>
                </c:pt>
                <c:pt idx="17953">
                  <c:v>0</c:v>
                </c:pt>
                <c:pt idx="17954">
                  <c:v>0</c:v>
                </c:pt>
                <c:pt idx="17955">
                  <c:v>0</c:v>
                </c:pt>
                <c:pt idx="17956">
                  <c:v>0</c:v>
                </c:pt>
                <c:pt idx="17957">
                  <c:v>0</c:v>
                </c:pt>
                <c:pt idx="17958">
                  <c:v>0</c:v>
                </c:pt>
                <c:pt idx="17959">
                  <c:v>0</c:v>
                </c:pt>
                <c:pt idx="17960">
                  <c:v>0</c:v>
                </c:pt>
                <c:pt idx="17961">
                  <c:v>0</c:v>
                </c:pt>
                <c:pt idx="17962">
                  <c:v>0</c:v>
                </c:pt>
                <c:pt idx="17963">
                  <c:v>0</c:v>
                </c:pt>
                <c:pt idx="17964">
                  <c:v>0</c:v>
                </c:pt>
                <c:pt idx="17965">
                  <c:v>0</c:v>
                </c:pt>
                <c:pt idx="17966">
                  <c:v>0</c:v>
                </c:pt>
                <c:pt idx="17967">
                  <c:v>0</c:v>
                </c:pt>
                <c:pt idx="17968">
                  <c:v>0</c:v>
                </c:pt>
                <c:pt idx="17969">
                  <c:v>0</c:v>
                </c:pt>
                <c:pt idx="17970">
                  <c:v>0</c:v>
                </c:pt>
                <c:pt idx="17971">
                  <c:v>0</c:v>
                </c:pt>
                <c:pt idx="17972">
                  <c:v>0</c:v>
                </c:pt>
                <c:pt idx="17973">
                  <c:v>0</c:v>
                </c:pt>
                <c:pt idx="17974">
                  <c:v>0</c:v>
                </c:pt>
                <c:pt idx="17975">
                  <c:v>0</c:v>
                </c:pt>
                <c:pt idx="17976">
                  <c:v>0</c:v>
                </c:pt>
                <c:pt idx="17977">
                  <c:v>0</c:v>
                </c:pt>
                <c:pt idx="17978">
                  <c:v>0</c:v>
                </c:pt>
                <c:pt idx="17979">
                  <c:v>0</c:v>
                </c:pt>
                <c:pt idx="17980">
                  <c:v>0</c:v>
                </c:pt>
                <c:pt idx="17981">
                  <c:v>0</c:v>
                </c:pt>
                <c:pt idx="17982">
                  <c:v>0</c:v>
                </c:pt>
                <c:pt idx="17983">
                  <c:v>0</c:v>
                </c:pt>
                <c:pt idx="17984">
                  <c:v>0</c:v>
                </c:pt>
                <c:pt idx="17985">
                  <c:v>0</c:v>
                </c:pt>
                <c:pt idx="17986">
                  <c:v>0</c:v>
                </c:pt>
                <c:pt idx="17987">
                  <c:v>0</c:v>
                </c:pt>
                <c:pt idx="17988">
                  <c:v>0</c:v>
                </c:pt>
                <c:pt idx="17989">
                  <c:v>0</c:v>
                </c:pt>
                <c:pt idx="17990">
                  <c:v>0</c:v>
                </c:pt>
                <c:pt idx="17991">
                  <c:v>0</c:v>
                </c:pt>
                <c:pt idx="17992">
                  <c:v>0</c:v>
                </c:pt>
                <c:pt idx="17993">
                  <c:v>0</c:v>
                </c:pt>
                <c:pt idx="17994">
                  <c:v>0</c:v>
                </c:pt>
                <c:pt idx="17995">
                  <c:v>0</c:v>
                </c:pt>
                <c:pt idx="17996">
                  <c:v>0</c:v>
                </c:pt>
                <c:pt idx="17997">
                  <c:v>0</c:v>
                </c:pt>
                <c:pt idx="17998">
                  <c:v>0</c:v>
                </c:pt>
                <c:pt idx="17999">
                  <c:v>0</c:v>
                </c:pt>
                <c:pt idx="18000">
                  <c:v>0</c:v>
                </c:pt>
                <c:pt idx="18001">
                  <c:v>0</c:v>
                </c:pt>
                <c:pt idx="18002">
                  <c:v>0</c:v>
                </c:pt>
                <c:pt idx="18003">
                  <c:v>0</c:v>
                </c:pt>
                <c:pt idx="18004">
                  <c:v>0</c:v>
                </c:pt>
                <c:pt idx="18005">
                  <c:v>0</c:v>
                </c:pt>
                <c:pt idx="18006">
                  <c:v>0</c:v>
                </c:pt>
                <c:pt idx="18007">
                  <c:v>0</c:v>
                </c:pt>
                <c:pt idx="18008">
                  <c:v>0</c:v>
                </c:pt>
                <c:pt idx="18009">
                  <c:v>0</c:v>
                </c:pt>
                <c:pt idx="18010">
                  <c:v>0</c:v>
                </c:pt>
                <c:pt idx="18011">
                  <c:v>0</c:v>
                </c:pt>
                <c:pt idx="18012">
                  <c:v>0</c:v>
                </c:pt>
                <c:pt idx="18013">
                  <c:v>0</c:v>
                </c:pt>
                <c:pt idx="18014">
                  <c:v>0</c:v>
                </c:pt>
                <c:pt idx="18015">
                  <c:v>0</c:v>
                </c:pt>
                <c:pt idx="18016">
                  <c:v>0</c:v>
                </c:pt>
                <c:pt idx="18017">
                  <c:v>0</c:v>
                </c:pt>
                <c:pt idx="18018">
                  <c:v>0</c:v>
                </c:pt>
                <c:pt idx="18019">
                  <c:v>0</c:v>
                </c:pt>
                <c:pt idx="18020">
                  <c:v>0</c:v>
                </c:pt>
                <c:pt idx="18021">
                  <c:v>0</c:v>
                </c:pt>
                <c:pt idx="18022">
                  <c:v>0</c:v>
                </c:pt>
                <c:pt idx="18023">
                  <c:v>0</c:v>
                </c:pt>
                <c:pt idx="18024">
                  <c:v>0</c:v>
                </c:pt>
                <c:pt idx="18025">
                  <c:v>0</c:v>
                </c:pt>
                <c:pt idx="18026">
                  <c:v>0</c:v>
                </c:pt>
                <c:pt idx="18027">
                  <c:v>0</c:v>
                </c:pt>
                <c:pt idx="18028">
                  <c:v>0</c:v>
                </c:pt>
                <c:pt idx="18029">
                  <c:v>0</c:v>
                </c:pt>
                <c:pt idx="18030">
                  <c:v>0</c:v>
                </c:pt>
                <c:pt idx="18031">
                  <c:v>0</c:v>
                </c:pt>
                <c:pt idx="18032">
                  <c:v>0</c:v>
                </c:pt>
                <c:pt idx="18033">
                  <c:v>0</c:v>
                </c:pt>
                <c:pt idx="18034">
                  <c:v>0</c:v>
                </c:pt>
                <c:pt idx="18035">
                  <c:v>0</c:v>
                </c:pt>
                <c:pt idx="18036">
                  <c:v>0</c:v>
                </c:pt>
                <c:pt idx="18037">
                  <c:v>0</c:v>
                </c:pt>
                <c:pt idx="18038">
                  <c:v>0</c:v>
                </c:pt>
                <c:pt idx="18039">
                  <c:v>0</c:v>
                </c:pt>
                <c:pt idx="18040">
                  <c:v>0</c:v>
                </c:pt>
                <c:pt idx="18041">
                  <c:v>0</c:v>
                </c:pt>
                <c:pt idx="18042">
                  <c:v>0</c:v>
                </c:pt>
                <c:pt idx="18043">
                  <c:v>0</c:v>
                </c:pt>
                <c:pt idx="18044">
                  <c:v>0</c:v>
                </c:pt>
                <c:pt idx="18045">
                  <c:v>0</c:v>
                </c:pt>
                <c:pt idx="18046">
                  <c:v>0</c:v>
                </c:pt>
                <c:pt idx="18047">
                  <c:v>0</c:v>
                </c:pt>
                <c:pt idx="18048">
                  <c:v>0</c:v>
                </c:pt>
                <c:pt idx="18049">
                  <c:v>0</c:v>
                </c:pt>
                <c:pt idx="18050">
                  <c:v>0</c:v>
                </c:pt>
                <c:pt idx="18051">
                  <c:v>0</c:v>
                </c:pt>
                <c:pt idx="18052">
                  <c:v>0</c:v>
                </c:pt>
                <c:pt idx="18053">
                  <c:v>0</c:v>
                </c:pt>
                <c:pt idx="18054">
                  <c:v>0</c:v>
                </c:pt>
                <c:pt idx="18055">
                  <c:v>0</c:v>
                </c:pt>
                <c:pt idx="18056">
                  <c:v>0</c:v>
                </c:pt>
                <c:pt idx="18057">
                  <c:v>0</c:v>
                </c:pt>
                <c:pt idx="18058">
                  <c:v>0</c:v>
                </c:pt>
                <c:pt idx="18059">
                  <c:v>0</c:v>
                </c:pt>
                <c:pt idx="18060">
                  <c:v>0</c:v>
                </c:pt>
                <c:pt idx="18061">
                  <c:v>0</c:v>
                </c:pt>
                <c:pt idx="18062">
                  <c:v>0</c:v>
                </c:pt>
                <c:pt idx="18063">
                  <c:v>0</c:v>
                </c:pt>
                <c:pt idx="18064">
                  <c:v>0</c:v>
                </c:pt>
                <c:pt idx="18065">
                  <c:v>0</c:v>
                </c:pt>
                <c:pt idx="18066">
                  <c:v>0</c:v>
                </c:pt>
                <c:pt idx="18067">
                  <c:v>0</c:v>
                </c:pt>
                <c:pt idx="18068">
                  <c:v>0</c:v>
                </c:pt>
                <c:pt idx="18069">
                  <c:v>0</c:v>
                </c:pt>
                <c:pt idx="18070">
                  <c:v>0</c:v>
                </c:pt>
                <c:pt idx="18071">
                  <c:v>0</c:v>
                </c:pt>
                <c:pt idx="18072">
                  <c:v>0</c:v>
                </c:pt>
                <c:pt idx="18073">
                  <c:v>0</c:v>
                </c:pt>
                <c:pt idx="18074">
                  <c:v>0</c:v>
                </c:pt>
                <c:pt idx="18075">
                  <c:v>0</c:v>
                </c:pt>
                <c:pt idx="18076">
                  <c:v>0</c:v>
                </c:pt>
                <c:pt idx="18077">
                  <c:v>0</c:v>
                </c:pt>
                <c:pt idx="18078">
                  <c:v>0</c:v>
                </c:pt>
                <c:pt idx="18079">
                  <c:v>0</c:v>
                </c:pt>
                <c:pt idx="18080">
                  <c:v>0</c:v>
                </c:pt>
                <c:pt idx="18081">
                  <c:v>0</c:v>
                </c:pt>
                <c:pt idx="18082">
                  <c:v>0</c:v>
                </c:pt>
                <c:pt idx="18083">
                  <c:v>0</c:v>
                </c:pt>
                <c:pt idx="18084">
                  <c:v>0</c:v>
                </c:pt>
                <c:pt idx="18085">
                  <c:v>0</c:v>
                </c:pt>
                <c:pt idx="18086">
                  <c:v>0</c:v>
                </c:pt>
                <c:pt idx="18087">
                  <c:v>0</c:v>
                </c:pt>
                <c:pt idx="18088">
                  <c:v>0</c:v>
                </c:pt>
                <c:pt idx="18089">
                  <c:v>0</c:v>
                </c:pt>
                <c:pt idx="18090">
                  <c:v>0</c:v>
                </c:pt>
                <c:pt idx="18091">
                  <c:v>0</c:v>
                </c:pt>
                <c:pt idx="18092">
                  <c:v>0</c:v>
                </c:pt>
                <c:pt idx="18093">
                  <c:v>0</c:v>
                </c:pt>
                <c:pt idx="18094">
                  <c:v>0</c:v>
                </c:pt>
                <c:pt idx="18095">
                  <c:v>0</c:v>
                </c:pt>
                <c:pt idx="18096">
                  <c:v>0</c:v>
                </c:pt>
                <c:pt idx="18097">
                  <c:v>0</c:v>
                </c:pt>
                <c:pt idx="18098">
                  <c:v>0</c:v>
                </c:pt>
                <c:pt idx="18099">
                  <c:v>0</c:v>
                </c:pt>
                <c:pt idx="18100">
                  <c:v>0</c:v>
                </c:pt>
                <c:pt idx="18101">
                  <c:v>0</c:v>
                </c:pt>
                <c:pt idx="18102">
                  <c:v>0</c:v>
                </c:pt>
                <c:pt idx="18103">
                  <c:v>0</c:v>
                </c:pt>
                <c:pt idx="18104">
                  <c:v>0</c:v>
                </c:pt>
                <c:pt idx="18105">
                  <c:v>0</c:v>
                </c:pt>
                <c:pt idx="18106">
                  <c:v>0</c:v>
                </c:pt>
                <c:pt idx="18107">
                  <c:v>0</c:v>
                </c:pt>
                <c:pt idx="18108">
                  <c:v>0</c:v>
                </c:pt>
                <c:pt idx="18109">
                  <c:v>0</c:v>
                </c:pt>
                <c:pt idx="18110">
                  <c:v>0</c:v>
                </c:pt>
                <c:pt idx="18111">
                  <c:v>0</c:v>
                </c:pt>
                <c:pt idx="18112">
                  <c:v>0</c:v>
                </c:pt>
                <c:pt idx="18113">
                  <c:v>0</c:v>
                </c:pt>
                <c:pt idx="18114">
                  <c:v>0</c:v>
                </c:pt>
                <c:pt idx="18115">
                  <c:v>0</c:v>
                </c:pt>
                <c:pt idx="18116">
                  <c:v>0</c:v>
                </c:pt>
                <c:pt idx="18117">
                  <c:v>0</c:v>
                </c:pt>
                <c:pt idx="18118">
                  <c:v>0</c:v>
                </c:pt>
                <c:pt idx="18119">
                  <c:v>0</c:v>
                </c:pt>
                <c:pt idx="18120">
                  <c:v>0</c:v>
                </c:pt>
                <c:pt idx="18121">
                  <c:v>0</c:v>
                </c:pt>
                <c:pt idx="18122">
                  <c:v>0</c:v>
                </c:pt>
                <c:pt idx="18123">
                  <c:v>0</c:v>
                </c:pt>
                <c:pt idx="18124">
                  <c:v>0</c:v>
                </c:pt>
                <c:pt idx="18125">
                  <c:v>0</c:v>
                </c:pt>
                <c:pt idx="18126">
                  <c:v>0</c:v>
                </c:pt>
                <c:pt idx="18127">
                  <c:v>0</c:v>
                </c:pt>
                <c:pt idx="18128">
                  <c:v>0</c:v>
                </c:pt>
                <c:pt idx="18129">
                  <c:v>0</c:v>
                </c:pt>
                <c:pt idx="18130">
                  <c:v>0</c:v>
                </c:pt>
                <c:pt idx="18131">
                  <c:v>0</c:v>
                </c:pt>
                <c:pt idx="18132">
                  <c:v>0</c:v>
                </c:pt>
                <c:pt idx="18133">
                  <c:v>0</c:v>
                </c:pt>
                <c:pt idx="18134">
                  <c:v>0</c:v>
                </c:pt>
                <c:pt idx="18135">
                  <c:v>0</c:v>
                </c:pt>
                <c:pt idx="18136">
                  <c:v>0</c:v>
                </c:pt>
                <c:pt idx="18137">
                  <c:v>0</c:v>
                </c:pt>
                <c:pt idx="18138">
                  <c:v>0</c:v>
                </c:pt>
                <c:pt idx="18139">
                  <c:v>0</c:v>
                </c:pt>
                <c:pt idx="18140">
                  <c:v>0</c:v>
                </c:pt>
                <c:pt idx="18141">
                  <c:v>0</c:v>
                </c:pt>
                <c:pt idx="18142">
                  <c:v>0</c:v>
                </c:pt>
                <c:pt idx="18143">
                  <c:v>0</c:v>
                </c:pt>
                <c:pt idx="18144">
                  <c:v>0</c:v>
                </c:pt>
                <c:pt idx="18145">
                  <c:v>0</c:v>
                </c:pt>
                <c:pt idx="18146">
                  <c:v>0</c:v>
                </c:pt>
                <c:pt idx="18147">
                  <c:v>0</c:v>
                </c:pt>
                <c:pt idx="18148">
                  <c:v>0</c:v>
                </c:pt>
                <c:pt idx="18149">
                  <c:v>0</c:v>
                </c:pt>
                <c:pt idx="18150">
                  <c:v>0</c:v>
                </c:pt>
                <c:pt idx="18151">
                  <c:v>0</c:v>
                </c:pt>
                <c:pt idx="18152">
                  <c:v>0</c:v>
                </c:pt>
                <c:pt idx="18153">
                  <c:v>0</c:v>
                </c:pt>
                <c:pt idx="18154">
                  <c:v>0</c:v>
                </c:pt>
                <c:pt idx="18155">
                  <c:v>0</c:v>
                </c:pt>
                <c:pt idx="18156">
                  <c:v>0</c:v>
                </c:pt>
                <c:pt idx="18157">
                  <c:v>0</c:v>
                </c:pt>
                <c:pt idx="18158">
                  <c:v>0</c:v>
                </c:pt>
                <c:pt idx="18159">
                  <c:v>0</c:v>
                </c:pt>
                <c:pt idx="18160">
                  <c:v>0</c:v>
                </c:pt>
                <c:pt idx="18161">
                  <c:v>0</c:v>
                </c:pt>
                <c:pt idx="18162">
                  <c:v>0</c:v>
                </c:pt>
                <c:pt idx="18163">
                  <c:v>0</c:v>
                </c:pt>
                <c:pt idx="18164">
                  <c:v>0</c:v>
                </c:pt>
                <c:pt idx="18165">
                  <c:v>0</c:v>
                </c:pt>
                <c:pt idx="18166">
                  <c:v>0</c:v>
                </c:pt>
                <c:pt idx="18167">
                  <c:v>0</c:v>
                </c:pt>
                <c:pt idx="18168">
                  <c:v>0</c:v>
                </c:pt>
                <c:pt idx="18169">
                  <c:v>0</c:v>
                </c:pt>
                <c:pt idx="18170">
                  <c:v>0</c:v>
                </c:pt>
                <c:pt idx="18171">
                  <c:v>0</c:v>
                </c:pt>
                <c:pt idx="18172">
                  <c:v>0</c:v>
                </c:pt>
                <c:pt idx="18173">
                  <c:v>0</c:v>
                </c:pt>
                <c:pt idx="18174">
                  <c:v>0</c:v>
                </c:pt>
                <c:pt idx="18175">
                  <c:v>0</c:v>
                </c:pt>
                <c:pt idx="18176">
                  <c:v>0</c:v>
                </c:pt>
                <c:pt idx="18177">
                  <c:v>0</c:v>
                </c:pt>
                <c:pt idx="18178">
                  <c:v>0</c:v>
                </c:pt>
                <c:pt idx="18179">
                  <c:v>0</c:v>
                </c:pt>
                <c:pt idx="18180">
                  <c:v>0</c:v>
                </c:pt>
                <c:pt idx="18181">
                  <c:v>0</c:v>
                </c:pt>
                <c:pt idx="18182">
                  <c:v>0</c:v>
                </c:pt>
                <c:pt idx="18183">
                  <c:v>0</c:v>
                </c:pt>
                <c:pt idx="18184">
                  <c:v>0</c:v>
                </c:pt>
                <c:pt idx="18185">
                  <c:v>0</c:v>
                </c:pt>
                <c:pt idx="18186">
                  <c:v>0</c:v>
                </c:pt>
                <c:pt idx="18187">
                  <c:v>0</c:v>
                </c:pt>
                <c:pt idx="18188">
                  <c:v>0</c:v>
                </c:pt>
                <c:pt idx="18189">
                  <c:v>0</c:v>
                </c:pt>
                <c:pt idx="18190">
                  <c:v>0</c:v>
                </c:pt>
                <c:pt idx="18191">
                  <c:v>0</c:v>
                </c:pt>
                <c:pt idx="18192">
                  <c:v>0</c:v>
                </c:pt>
                <c:pt idx="18193">
                  <c:v>0</c:v>
                </c:pt>
                <c:pt idx="18194">
                  <c:v>0</c:v>
                </c:pt>
                <c:pt idx="18195">
                  <c:v>0</c:v>
                </c:pt>
                <c:pt idx="18196">
                  <c:v>0</c:v>
                </c:pt>
                <c:pt idx="18197">
                  <c:v>0</c:v>
                </c:pt>
                <c:pt idx="18198">
                  <c:v>0</c:v>
                </c:pt>
                <c:pt idx="18199">
                  <c:v>0</c:v>
                </c:pt>
                <c:pt idx="18200">
                  <c:v>0</c:v>
                </c:pt>
                <c:pt idx="18201">
                  <c:v>0</c:v>
                </c:pt>
                <c:pt idx="18202">
                  <c:v>0</c:v>
                </c:pt>
                <c:pt idx="18203">
                  <c:v>0</c:v>
                </c:pt>
                <c:pt idx="18204">
                  <c:v>0</c:v>
                </c:pt>
                <c:pt idx="18205">
                  <c:v>0</c:v>
                </c:pt>
                <c:pt idx="18206">
                  <c:v>0</c:v>
                </c:pt>
                <c:pt idx="18207">
                  <c:v>0</c:v>
                </c:pt>
                <c:pt idx="18208">
                  <c:v>0</c:v>
                </c:pt>
                <c:pt idx="18209">
                  <c:v>0</c:v>
                </c:pt>
                <c:pt idx="18210">
                  <c:v>0</c:v>
                </c:pt>
                <c:pt idx="18211">
                  <c:v>0</c:v>
                </c:pt>
                <c:pt idx="18212">
                  <c:v>0</c:v>
                </c:pt>
                <c:pt idx="18213">
                  <c:v>0</c:v>
                </c:pt>
                <c:pt idx="18214">
                  <c:v>0</c:v>
                </c:pt>
                <c:pt idx="18215">
                  <c:v>0</c:v>
                </c:pt>
                <c:pt idx="18216">
                  <c:v>0</c:v>
                </c:pt>
                <c:pt idx="18217">
                  <c:v>0</c:v>
                </c:pt>
                <c:pt idx="18218">
                  <c:v>0</c:v>
                </c:pt>
                <c:pt idx="18219">
                  <c:v>0</c:v>
                </c:pt>
                <c:pt idx="18220">
                  <c:v>0</c:v>
                </c:pt>
                <c:pt idx="18221">
                  <c:v>0</c:v>
                </c:pt>
                <c:pt idx="18222">
                  <c:v>0</c:v>
                </c:pt>
                <c:pt idx="18223">
                  <c:v>0</c:v>
                </c:pt>
                <c:pt idx="18224">
                  <c:v>0</c:v>
                </c:pt>
                <c:pt idx="18225">
                  <c:v>0</c:v>
                </c:pt>
                <c:pt idx="18226">
                  <c:v>0</c:v>
                </c:pt>
                <c:pt idx="18227">
                  <c:v>0</c:v>
                </c:pt>
                <c:pt idx="18228">
                  <c:v>0</c:v>
                </c:pt>
                <c:pt idx="18229">
                  <c:v>0</c:v>
                </c:pt>
                <c:pt idx="18230">
                  <c:v>0</c:v>
                </c:pt>
                <c:pt idx="18231">
                  <c:v>0</c:v>
                </c:pt>
                <c:pt idx="18232">
                  <c:v>0</c:v>
                </c:pt>
                <c:pt idx="18233">
                  <c:v>0</c:v>
                </c:pt>
                <c:pt idx="18234">
                  <c:v>0</c:v>
                </c:pt>
                <c:pt idx="18235">
                  <c:v>0</c:v>
                </c:pt>
                <c:pt idx="18236">
                  <c:v>0</c:v>
                </c:pt>
                <c:pt idx="18237">
                  <c:v>0</c:v>
                </c:pt>
                <c:pt idx="18238">
                  <c:v>0</c:v>
                </c:pt>
                <c:pt idx="18239">
                  <c:v>0</c:v>
                </c:pt>
                <c:pt idx="18240">
                  <c:v>0</c:v>
                </c:pt>
                <c:pt idx="18241">
                  <c:v>0</c:v>
                </c:pt>
                <c:pt idx="18242">
                  <c:v>0</c:v>
                </c:pt>
                <c:pt idx="18243">
                  <c:v>0</c:v>
                </c:pt>
                <c:pt idx="18244">
                  <c:v>0</c:v>
                </c:pt>
                <c:pt idx="18245">
                  <c:v>0</c:v>
                </c:pt>
                <c:pt idx="18246">
                  <c:v>0</c:v>
                </c:pt>
                <c:pt idx="18247">
                  <c:v>0</c:v>
                </c:pt>
                <c:pt idx="18248">
                  <c:v>0</c:v>
                </c:pt>
                <c:pt idx="18249">
                  <c:v>0</c:v>
                </c:pt>
                <c:pt idx="18250">
                  <c:v>0</c:v>
                </c:pt>
                <c:pt idx="18251">
                  <c:v>0</c:v>
                </c:pt>
                <c:pt idx="18252">
                  <c:v>0</c:v>
                </c:pt>
                <c:pt idx="18253">
                  <c:v>0</c:v>
                </c:pt>
                <c:pt idx="18254">
                  <c:v>0</c:v>
                </c:pt>
                <c:pt idx="18255">
                  <c:v>0</c:v>
                </c:pt>
                <c:pt idx="18256">
                  <c:v>0</c:v>
                </c:pt>
                <c:pt idx="18257">
                  <c:v>0</c:v>
                </c:pt>
                <c:pt idx="18258">
                  <c:v>0</c:v>
                </c:pt>
                <c:pt idx="18259">
                  <c:v>0</c:v>
                </c:pt>
                <c:pt idx="18260">
                  <c:v>0</c:v>
                </c:pt>
                <c:pt idx="18261">
                  <c:v>0</c:v>
                </c:pt>
                <c:pt idx="18262">
                  <c:v>0</c:v>
                </c:pt>
                <c:pt idx="18263">
                  <c:v>0</c:v>
                </c:pt>
                <c:pt idx="18264">
                  <c:v>0</c:v>
                </c:pt>
                <c:pt idx="18265">
                  <c:v>0</c:v>
                </c:pt>
                <c:pt idx="18266">
                  <c:v>0</c:v>
                </c:pt>
                <c:pt idx="18267">
                  <c:v>0</c:v>
                </c:pt>
                <c:pt idx="18268">
                  <c:v>0</c:v>
                </c:pt>
                <c:pt idx="18269">
                  <c:v>0</c:v>
                </c:pt>
                <c:pt idx="18270">
                  <c:v>0</c:v>
                </c:pt>
                <c:pt idx="18271">
                  <c:v>0</c:v>
                </c:pt>
                <c:pt idx="18272">
                  <c:v>0</c:v>
                </c:pt>
                <c:pt idx="18273">
                  <c:v>0</c:v>
                </c:pt>
                <c:pt idx="18274">
                  <c:v>0</c:v>
                </c:pt>
                <c:pt idx="18275">
                  <c:v>0</c:v>
                </c:pt>
                <c:pt idx="18276">
                  <c:v>0</c:v>
                </c:pt>
                <c:pt idx="18277">
                  <c:v>0</c:v>
                </c:pt>
                <c:pt idx="18278">
                  <c:v>0</c:v>
                </c:pt>
                <c:pt idx="18279">
                  <c:v>0</c:v>
                </c:pt>
                <c:pt idx="18280">
                  <c:v>0</c:v>
                </c:pt>
                <c:pt idx="18281">
                  <c:v>0</c:v>
                </c:pt>
                <c:pt idx="18282">
                  <c:v>0</c:v>
                </c:pt>
                <c:pt idx="18283">
                  <c:v>0</c:v>
                </c:pt>
                <c:pt idx="18284">
                  <c:v>0</c:v>
                </c:pt>
                <c:pt idx="18285">
                  <c:v>0</c:v>
                </c:pt>
                <c:pt idx="18286">
                  <c:v>0</c:v>
                </c:pt>
                <c:pt idx="18287">
                  <c:v>0</c:v>
                </c:pt>
                <c:pt idx="18288">
                  <c:v>0</c:v>
                </c:pt>
                <c:pt idx="18289">
                  <c:v>0</c:v>
                </c:pt>
                <c:pt idx="18290">
                  <c:v>0</c:v>
                </c:pt>
                <c:pt idx="18291">
                  <c:v>0</c:v>
                </c:pt>
                <c:pt idx="18292">
                  <c:v>0</c:v>
                </c:pt>
                <c:pt idx="18293">
                  <c:v>0</c:v>
                </c:pt>
                <c:pt idx="18294">
                  <c:v>0</c:v>
                </c:pt>
                <c:pt idx="18295">
                  <c:v>0</c:v>
                </c:pt>
                <c:pt idx="18296">
                  <c:v>0</c:v>
                </c:pt>
                <c:pt idx="18297">
                  <c:v>0</c:v>
                </c:pt>
                <c:pt idx="18298">
                  <c:v>0</c:v>
                </c:pt>
                <c:pt idx="18299">
                  <c:v>0</c:v>
                </c:pt>
                <c:pt idx="18300">
                  <c:v>0</c:v>
                </c:pt>
                <c:pt idx="18301">
                  <c:v>0</c:v>
                </c:pt>
                <c:pt idx="18302">
                  <c:v>0</c:v>
                </c:pt>
                <c:pt idx="18303">
                  <c:v>0</c:v>
                </c:pt>
                <c:pt idx="18304">
                  <c:v>0</c:v>
                </c:pt>
                <c:pt idx="18305">
                  <c:v>0</c:v>
                </c:pt>
                <c:pt idx="18306">
                  <c:v>0</c:v>
                </c:pt>
                <c:pt idx="18307">
                  <c:v>0</c:v>
                </c:pt>
                <c:pt idx="18308">
                  <c:v>0</c:v>
                </c:pt>
                <c:pt idx="18309">
                  <c:v>0</c:v>
                </c:pt>
                <c:pt idx="18310">
                  <c:v>0</c:v>
                </c:pt>
                <c:pt idx="18311">
                  <c:v>0</c:v>
                </c:pt>
                <c:pt idx="18312">
                  <c:v>0</c:v>
                </c:pt>
                <c:pt idx="18313">
                  <c:v>0</c:v>
                </c:pt>
                <c:pt idx="18314">
                  <c:v>0</c:v>
                </c:pt>
                <c:pt idx="18315">
                  <c:v>0</c:v>
                </c:pt>
                <c:pt idx="18316">
                  <c:v>0</c:v>
                </c:pt>
                <c:pt idx="18317">
                  <c:v>0</c:v>
                </c:pt>
                <c:pt idx="18318">
                  <c:v>0</c:v>
                </c:pt>
                <c:pt idx="18319">
                  <c:v>0</c:v>
                </c:pt>
                <c:pt idx="18320">
                  <c:v>0</c:v>
                </c:pt>
                <c:pt idx="18321">
                  <c:v>0</c:v>
                </c:pt>
                <c:pt idx="18322">
                  <c:v>0</c:v>
                </c:pt>
                <c:pt idx="18323">
                  <c:v>0</c:v>
                </c:pt>
                <c:pt idx="18324">
                  <c:v>0</c:v>
                </c:pt>
                <c:pt idx="18325">
                  <c:v>0</c:v>
                </c:pt>
                <c:pt idx="18326">
                  <c:v>0</c:v>
                </c:pt>
                <c:pt idx="18327">
                  <c:v>0</c:v>
                </c:pt>
                <c:pt idx="18328">
                  <c:v>0</c:v>
                </c:pt>
                <c:pt idx="18329">
                  <c:v>0</c:v>
                </c:pt>
                <c:pt idx="18330">
                  <c:v>0</c:v>
                </c:pt>
                <c:pt idx="18331">
                  <c:v>0</c:v>
                </c:pt>
                <c:pt idx="18332">
                  <c:v>0</c:v>
                </c:pt>
                <c:pt idx="18333">
                  <c:v>0</c:v>
                </c:pt>
                <c:pt idx="18334">
                  <c:v>0</c:v>
                </c:pt>
                <c:pt idx="18335">
                  <c:v>0</c:v>
                </c:pt>
                <c:pt idx="18336">
                  <c:v>0</c:v>
                </c:pt>
                <c:pt idx="18337">
                  <c:v>0</c:v>
                </c:pt>
                <c:pt idx="18338">
                  <c:v>0</c:v>
                </c:pt>
                <c:pt idx="18339">
                  <c:v>0</c:v>
                </c:pt>
                <c:pt idx="18340">
                  <c:v>0</c:v>
                </c:pt>
                <c:pt idx="18341">
                  <c:v>0</c:v>
                </c:pt>
                <c:pt idx="18342">
                  <c:v>0</c:v>
                </c:pt>
                <c:pt idx="18343">
                  <c:v>0</c:v>
                </c:pt>
                <c:pt idx="18344">
                  <c:v>0</c:v>
                </c:pt>
                <c:pt idx="18345">
                  <c:v>0</c:v>
                </c:pt>
                <c:pt idx="18346">
                  <c:v>0</c:v>
                </c:pt>
                <c:pt idx="18347">
                  <c:v>0</c:v>
                </c:pt>
                <c:pt idx="18348">
                  <c:v>0</c:v>
                </c:pt>
                <c:pt idx="18349">
                  <c:v>0</c:v>
                </c:pt>
                <c:pt idx="18350">
                  <c:v>0</c:v>
                </c:pt>
                <c:pt idx="18351">
                  <c:v>0</c:v>
                </c:pt>
                <c:pt idx="18352">
                  <c:v>0</c:v>
                </c:pt>
                <c:pt idx="18353">
                  <c:v>0</c:v>
                </c:pt>
                <c:pt idx="18354">
                  <c:v>0</c:v>
                </c:pt>
                <c:pt idx="18355">
                  <c:v>0</c:v>
                </c:pt>
                <c:pt idx="18356">
                  <c:v>0</c:v>
                </c:pt>
                <c:pt idx="18357">
                  <c:v>0</c:v>
                </c:pt>
                <c:pt idx="18358">
                  <c:v>0</c:v>
                </c:pt>
                <c:pt idx="18359">
                  <c:v>0</c:v>
                </c:pt>
                <c:pt idx="18360">
                  <c:v>0</c:v>
                </c:pt>
                <c:pt idx="18361">
                  <c:v>0</c:v>
                </c:pt>
                <c:pt idx="18362">
                  <c:v>0</c:v>
                </c:pt>
                <c:pt idx="18363">
                  <c:v>0</c:v>
                </c:pt>
                <c:pt idx="18364">
                  <c:v>0</c:v>
                </c:pt>
                <c:pt idx="18365">
                  <c:v>0</c:v>
                </c:pt>
                <c:pt idx="18366">
                  <c:v>0</c:v>
                </c:pt>
                <c:pt idx="18367">
                  <c:v>0</c:v>
                </c:pt>
                <c:pt idx="18368">
                  <c:v>0</c:v>
                </c:pt>
                <c:pt idx="18369">
                  <c:v>0</c:v>
                </c:pt>
                <c:pt idx="18370">
                  <c:v>0</c:v>
                </c:pt>
                <c:pt idx="18371">
                  <c:v>0</c:v>
                </c:pt>
                <c:pt idx="18372">
                  <c:v>0</c:v>
                </c:pt>
                <c:pt idx="18373">
                  <c:v>0</c:v>
                </c:pt>
                <c:pt idx="18374">
                  <c:v>0</c:v>
                </c:pt>
                <c:pt idx="18375">
                  <c:v>0</c:v>
                </c:pt>
                <c:pt idx="18376">
                  <c:v>0</c:v>
                </c:pt>
                <c:pt idx="18377">
                  <c:v>0</c:v>
                </c:pt>
                <c:pt idx="18378">
                  <c:v>0</c:v>
                </c:pt>
                <c:pt idx="18379">
                  <c:v>0</c:v>
                </c:pt>
                <c:pt idx="18380">
                  <c:v>0</c:v>
                </c:pt>
                <c:pt idx="18381">
                  <c:v>0</c:v>
                </c:pt>
                <c:pt idx="18382">
                  <c:v>0</c:v>
                </c:pt>
                <c:pt idx="18383">
                  <c:v>0</c:v>
                </c:pt>
                <c:pt idx="18384">
                  <c:v>0</c:v>
                </c:pt>
                <c:pt idx="18385">
                  <c:v>0</c:v>
                </c:pt>
                <c:pt idx="18386">
                  <c:v>0</c:v>
                </c:pt>
                <c:pt idx="18387">
                  <c:v>0</c:v>
                </c:pt>
                <c:pt idx="18388">
                  <c:v>0</c:v>
                </c:pt>
                <c:pt idx="18389">
                  <c:v>0</c:v>
                </c:pt>
                <c:pt idx="18390">
                  <c:v>0</c:v>
                </c:pt>
                <c:pt idx="18391">
                  <c:v>0</c:v>
                </c:pt>
                <c:pt idx="18392">
                  <c:v>0</c:v>
                </c:pt>
                <c:pt idx="18393">
                  <c:v>0</c:v>
                </c:pt>
                <c:pt idx="18394">
                  <c:v>0</c:v>
                </c:pt>
                <c:pt idx="18395">
                  <c:v>0</c:v>
                </c:pt>
                <c:pt idx="18396">
                  <c:v>0</c:v>
                </c:pt>
                <c:pt idx="18397">
                  <c:v>0</c:v>
                </c:pt>
                <c:pt idx="18398">
                  <c:v>0</c:v>
                </c:pt>
                <c:pt idx="18399">
                  <c:v>0</c:v>
                </c:pt>
                <c:pt idx="18400">
                  <c:v>0</c:v>
                </c:pt>
                <c:pt idx="18401">
                  <c:v>0</c:v>
                </c:pt>
                <c:pt idx="18402">
                  <c:v>0</c:v>
                </c:pt>
                <c:pt idx="18403">
                  <c:v>0</c:v>
                </c:pt>
                <c:pt idx="18404">
                  <c:v>0</c:v>
                </c:pt>
                <c:pt idx="18405">
                  <c:v>0</c:v>
                </c:pt>
                <c:pt idx="18406">
                  <c:v>0</c:v>
                </c:pt>
                <c:pt idx="18407">
                  <c:v>0</c:v>
                </c:pt>
                <c:pt idx="18408">
                  <c:v>0</c:v>
                </c:pt>
                <c:pt idx="18409">
                  <c:v>0</c:v>
                </c:pt>
                <c:pt idx="18410">
                  <c:v>0</c:v>
                </c:pt>
                <c:pt idx="18411">
                  <c:v>0</c:v>
                </c:pt>
                <c:pt idx="18412">
                  <c:v>0</c:v>
                </c:pt>
                <c:pt idx="18413">
                  <c:v>0</c:v>
                </c:pt>
                <c:pt idx="18414">
                  <c:v>0</c:v>
                </c:pt>
                <c:pt idx="18415">
                  <c:v>0</c:v>
                </c:pt>
                <c:pt idx="18416">
                  <c:v>0</c:v>
                </c:pt>
                <c:pt idx="18417">
                  <c:v>0</c:v>
                </c:pt>
                <c:pt idx="18418">
                  <c:v>0</c:v>
                </c:pt>
                <c:pt idx="18419">
                  <c:v>0</c:v>
                </c:pt>
                <c:pt idx="18420">
                  <c:v>0</c:v>
                </c:pt>
                <c:pt idx="18421">
                  <c:v>0</c:v>
                </c:pt>
                <c:pt idx="18422">
                  <c:v>0</c:v>
                </c:pt>
                <c:pt idx="18423">
                  <c:v>0</c:v>
                </c:pt>
                <c:pt idx="18424">
                  <c:v>0</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0</c:v>
                </c:pt>
                <c:pt idx="18438">
                  <c:v>0</c:v>
                </c:pt>
                <c:pt idx="18439">
                  <c:v>0</c:v>
                </c:pt>
                <c:pt idx="18440">
                  <c:v>0</c:v>
                </c:pt>
                <c:pt idx="18441">
                  <c:v>0</c:v>
                </c:pt>
                <c:pt idx="18442">
                  <c:v>0</c:v>
                </c:pt>
                <c:pt idx="18443">
                  <c:v>0</c:v>
                </c:pt>
                <c:pt idx="18444">
                  <c:v>0</c:v>
                </c:pt>
                <c:pt idx="18445">
                  <c:v>0</c:v>
                </c:pt>
                <c:pt idx="18446">
                  <c:v>0</c:v>
                </c:pt>
                <c:pt idx="18447">
                  <c:v>0</c:v>
                </c:pt>
                <c:pt idx="18448">
                  <c:v>0</c:v>
                </c:pt>
                <c:pt idx="18449">
                  <c:v>0</c:v>
                </c:pt>
                <c:pt idx="18450">
                  <c:v>0</c:v>
                </c:pt>
                <c:pt idx="18451">
                  <c:v>0</c:v>
                </c:pt>
                <c:pt idx="18452">
                  <c:v>0</c:v>
                </c:pt>
                <c:pt idx="18453">
                  <c:v>0</c:v>
                </c:pt>
                <c:pt idx="18454">
                  <c:v>0</c:v>
                </c:pt>
                <c:pt idx="18455">
                  <c:v>0</c:v>
                </c:pt>
                <c:pt idx="18456">
                  <c:v>0</c:v>
                </c:pt>
                <c:pt idx="18457">
                  <c:v>0</c:v>
                </c:pt>
                <c:pt idx="18458">
                  <c:v>0</c:v>
                </c:pt>
                <c:pt idx="18459">
                  <c:v>0</c:v>
                </c:pt>
                <c:pt idx="18460">
                  <c:v>0</c:v>
                </c:pt>
                <c:pt idx="18461">
                  <c:v>0</c:v>
                </c:pt>
                <c:pt idx="18462">
                  <c:v>0</c:v>
                </c:pt>
                <c:pt idx="18463">
                  <c:v>0</c:v>
                </c:pt>
                <c:pt idx="18464">
                  <c:v>0</c:v>
                </c:pt>
                <c:pt idx="18465">
                  <c:v>0</c:v>
                </c:pt>
                <c:pt idx="18466">
                  <c:v>0</c:v>
                </c:pt>
                <c:pt idx="18467">
                  <c:v>0</c:v>
                </c:pt>
                <c:pt idx="18468">
                  <c:v>0</c:v>
                </c:pt>
                <c:pt idx="18469">
                  <c:v>0</c:v>
                </c:pt>
                <c:pt idx="18470">
                  <c:v>0</c:v>
                </c:pt>
                <c:pt idx="18471">
                  <c:v>0</c:v>
                </c:pt>
                <c:pt idx="18472">
                  <c:v>0</c:v>
                </c:pt>
                <c:pt idx="18473">
                  <c:v>0</c:v>
                </c:pt>
                <c:pt idx="18474">
                  <c:v>0</c:v>
                </c:pt>
                <c:pt idx="18475">
                  <c:v>0</c:v>
                </c:pt>
                <c:pt idx="18476">
                  <c:v>0</c:v>
                </c:pt>
                <c:pt idx="18477">
                  <c:v>0</c:v>
                </c:pt>
                <c:pt idx="18478">
                  <c:v>0</c:v>
                </c:pt>
                <c:pt idx="18479">
                  <c:v>0</c:v>
                </c:pt>
                <c:pt idx="18480">
                  <c:v>0</c:v>
                </c:pt>
                <c:pt idx="18481">
                  <c:v>0</c:v>
                </c:pt>
                <c:pt idx="18482">
                  <c:v>0</c:v>
                </c:pt>
                <c:pt idx="18483">
                  <c:v>0</c:v>
                </c:pt>
                <c:pt idx="18484">
                  <c:v>0</c:v>
                </c:pt>
                <c:pt idx="18485">
                  <c:v>0</c:v>
                </c:pt>
                <c:pt idx="18486">
                  <c:v>0</c:v>
                </c:pt>
                <c:pt idx="18487">
                  <c:v>0</c:v>
                </c:pt>
                <c:pt idx="18488">
                  <c:v>0</c:v>
                </c:pt>
                <c:pt idx="18489">
                  <c:v>0</c:v>
                </c:pt>
                <c:pt idx="18490">
                  <c:v>0</c:v>
                </c:pt>
                <c:pt idx="18491">
                  <c:v>0</c:v>
                </c:pt>
                <c:pt idx="18492">
                  <c:v>0</c:v>
                </c:pt>
                <c:pt idx="18493">
                  <c:v>0</c:v>
                </c:pt>
                <c:pt idx="18494">
                  <c:v>0</c:v>
                </c:pt>
                <c:pt idx="18495">
                  <c:v>0</c:v>
                </c:pt>
                <c:pt idx="18496">
                  <c:v>0</c:v>
                </c:pt>
                <c:pt idx="18497">
                  <c:v>0</c:v>
                </c:pt>
                <c:pt idx="18498">
                  <c:v>0</c:v>
                </c:pt>
                <c:pt idx="18499">
                  <c:v>0</c:v>
                </c:pt>
                <c:pt idx="18500">
                  <c:v>0</c:v>
                </c:pt>
                <c:pt idx="18501">
                  <c:v>0</c:v>
                </c:pt>
                <c:pt idx="18502">
                  <c:v>0</c:v>
                </c:pt>
                <c:pt idx="18503">
                  <c:v>0</c:v>
                </c:pt>
                <c:pt idx="18504">
                  <c:v>0</c:v>
                </c:pt>
                <c:pt idx="18505">
                  <c:v>0</c:v>
                </c:pt>
                <c:pt idx="18506">
                  <c:v>0</c:v>
                </c:pt>
                <c:pt idx="18507">
                  <c:v>0</c:v>
                </c:pt>
                <c:pt idx="18508">
                  <c:v>0</c:v>
                </c:pt>
                <c:pt idx="18509">
                  <c:v>0</c:v>
                </c:pt>
                <c:pt idx="18510">
                  <c:v>0</c:v>
                </c:pt>
                <c:pt idx="18511">
                  <c:v>0</c:v>
                </c:pt>
                <c:pt idx="18512">
                  <c:v>0</c:v>
                </c:pt>
                <c:pt idx="18513">
                  <c:v>0</c:v>
                </c:pt>
                <c:pt idx="18514">
                  <c:v>0</c:v>
                </c:pt>
                <c:pt idx="18515">
                  <c:v>0</c:v>
                </c:pt>
                <c:pt idx="18516">
                  <c:v>0</c:v>
                </c:pt>
                <c:pt idx="18517">
                  <c:v>0</c:v>
                </c:pt>
                <c:pt idx="18518">
                  <c:v>0</c:v>
                </c:pt>
                <c:pt idx="18519">
                  <c:v>0</c:v>
                </c:pt>
                <c:pt idx="18520">
                  <c:v>0</c:v>
                </c:pt>
                <c:pt idx="18521">
                  <c:v>0</c:v>
                </c:pt>
                <c:pt idx="18522">
                  <c:v>0</c:v>
                </c:pt>
                <c:pt idx="18523">
                  <c:v>0</c:v>
                </c:pt>
                <c:pt idx="18524">
                  <c:v>0</c:v>
                </c:pt>
                <c:pt idx="18525">
                  <c:v>0</c:v>
                </c:pt>
                <c:pt idx="18526">
                  <c:v>0</c:v>
                </c:pt>
                <c:pt idx="18527">
                  <c:v>0</c:v>
                </c:pt>
                <c:pt idx="18528">
                  <c:v>0</c:v>
                </c:pt>
                <c:pt idx="18529">
                  <c:v>0</c:v>
                </c:pt>
                <c:pt idx="18530">
                  <c:v>0</c:v>
                </c:pt>
                <c:pt idx="18531">
                  <c:v>0</c:v>
                </c:pt>
                <c:pt idx="18532">
                  <c:v>0</c:v>
                </c:pt>
                <c:pt idx="18533">
                  <c:v>0</c:v>
                </c:pt>
                <c:pt idx="18534">
                  <c:v>0</c:v>
                </c:pt>
                <c:pt idx="18535">
                  <c:v>0</c:v>
                </c:pt>
                <c:pt idx="18536">
                  <c:v>0</c:v>
                </c:pt>
                <c:pt idx="18537">
                  <c:v>0</c:v>
                </c:pt>
                <c:pt idx="18538">
                  <c:v>0</c:v>
                </c:pt>
                <c:pt idx="18539">
                  <c:v>0</c:v>
                </c:pt>
                <c:pt idx="18540">
                  <c:v>0</c:v>
                </c:pt>
                <c:pt idx="18541">
                  <c:v>0</c:v>
                </c:pt>
                <c:pt idx="18542">
                  <c:v>0</c:v>
                </c:pt>
                <c:pt idx="18543">
                  <c:v>0</c:v>
                </c:pt>
                <c:pt idx="18544">
                  <c:v>0</c:v>
                </c:pt>
                <c:pt idx="18545">
                  <c:v>0</c:v>
                </c:pt>
                <c:pt idx="18546">
                  <c:v>0</c:v>
                </c:pt>
                <c:pt idx="18547">
                  <c:v>0</c:v>
                </c:pt>
                <c:pt idx="18548">
                  <c:v>0</c:v>
                </c:pt>
                <c:pt idx="18549">
                  <c:v>0</c:v>
                </c:pt>
                <c:pt idx="18550">
                  <c:v>0</c:v>
                </c:pt>
                <c:pt idx="18551">
                  <c:v>0</c:v>
                </c:pt>
                <c:pt idx="18552">
                  <c:v>0</c:v>
                </c:pt>
                <c:pt idx="18553">
                  <c:v>0</c:v>
                </c:pt>
                <c:pt idx="18554">
                  <c:v>0</c:v>
                </c:pt>
                <c:pt idx="18555">
                  <c:v>0</c:v>
                </c:pt>
                <c:pt idx="18556">
                  <c:v>0</c:v>
                </c:pt>
                <c:pt idx="18557">
                  <c:v>0</c:v>
                </c:pt>
                <c:pt idx="18558">
                  <c:v>0</c:v>
                </c:pt>
                <c:pt idx="18559">
                  <c:v>0</c:v>
                </c:pt>
                <c:pt idx="18560">
                  <c:v>0</c:v>
                </c:pt>
                <c:pt idx="18561">
                  <c:v>0</c:v>
                </c:pt>
                <c:pt idx="18562">
                  <c:v>0</c:v>
                </c:pt>
                <c:pt idx="18563">
                  <c:v>0</c:v>
                </c:pt>
                <c:pt idx="18564">
                  <c:v>0</c:v>
                </c:pt>
                <c:pt idx="18565">
                  <c:v>0</c:v>
                </c:pt>
                <c:pt idx="18566">
                  <c:v>0</c:v>
                </c:pt>
                <c:pt idx="18567">
                  <c:v>0</c:v>
                </c:pt>
                <c:pt idx="18568">
                  <c:v>0</c:v>
                </c:pt>
                <c:pt idx="18569">
                  <c:v>0</c:v>
                </c:pt>
                <c:pt idx="18570">
                  <c:v>0</c:v>
                </c:pt>
                <c:pt idx="18571">
                  <c:v>0</c:v>
                </c:pt>
                <c:pt idx="18572">
                  <c:v>0</c:v>
                </c:pt>
                <c:pt idx="18573">
                  <c:v>0</c:v>
                </c:pt>
                <c:pt idx="18574">
                  <c:v>0</c:v>
                </c:pt>
                <c:pt idx="18575">
                  <c:v>0</c:v>
                </c:pt>
                <c:pt idx="18576">
                  <c:v>0</c:v>
                </c:pt>
                <c:pt idx="18577">
                  <c:v>0</c:v>
                </c:pt>
                <c:pt idx="18578">
                  <c:v>0</c:v>
                </c:pt>
                <c:pt idx="18579">
                  <c:v>0</c:v>
                </c:pt>
                <c:pt idx="18580">
                  <c:v>0</c:v>
                </c:pt>
                <c:pt idx="18581">
                  <c:v>0</c:v>
                </c:pt>
                <c:pt idx="18582">
                  <c:v>0</c:v>
                </c:pt>
                <c:pt idx="18583">
                  <c:v>0</c:v>
                </c:pt>
                <c:pt idx="18584">
                  <c:v>0</c:v>
                </c:pt>
                <c:pt idx="18585">
                  <c:v>0</c:v>
                </c:pt>
                <c:pt idx="18586">
                  <c:v>0</c:v>
                </c:pt>
                <c:pt idx="18587">
                  <c:v>0</c:v>
                </c:pt>
                <c:pt idx="18588">
                  <c:v>0</c:v>
                </c:pt>
                <c:pt idx="18589">
                  <c:v>0</c:v>
                </c:pt>
                <c:pt idx="18590">
                  <c:v>0</c:v>
                </c:pt>
                <c:pt idx="18591">
                  <c:v>0</c:v>
                </c:pt>
                <c:pt idx="18592">
                  <c:v>0</c:v>
                </c:pt>
                <c:pt idx="18593">
                  <c:v>0</c:v>
                </c:pt>
                <c:pt idx="18594">
                  <c:v>0</c:v>
                </c:pt>
                <c:pt idx="18595">
                  <c:v>0</c:v>
                </c:pt>
                <c:pt idx="18596">
                  <c:v>0</c:v>
                </c:pt>
                <c:pt idx="18597">
                  <c:v>0</c:v>
                </c:pt>
                <c:pt idx="18598">
                  <c:v>0</c:v>
                </c:pt>
                <c:pt idx="18599">
                  <c:v>0</c:v>
                </c:pt>
                <c:pt idx="18600">
                  <c:v>0</c:v>
                </c:pt>
                <c:pt idx="18601">
                  <c:v>0</c:v>
                </c:pt>
                <c:pt idx="18602">
                  <c:v>0</c:v>
                </c:pt>
                <c:pt idx="18603">
                  <c:v>0</c:v>
                </c:pt>
                <c:pt idx="18604">
                  <c:v>0</c:v>
                </c:pt>
                <c:pt idx="18605">
                  <c:v>0</c:v>
                </c:pt>
                <c:pt idx="18606">
                  <c:v>0</c:v>
                </c:pt>
                <c:pt idx="18607">
                  <c:v>0</c:v>
                </c:pt>
                <c:pt idx="18608">
                  <c:v>0</c:v>
                </c:pt>
                <c:pt idx="18609">
                  <c:v>0</c:v>
                </c:pt>
                <c:pt idx="18610">
                  <c:v>0</c:v>
                </c:pt>
                <c:pt idx="18611">
                  <c:v>0</c:v>
                </c:pt>
                <c:pt idx="18612">
                  <c:v>0</c:v>
                </c:pt>
                <c:pt idx="18613">
                  <c:v>0</c:v>
                </c:pt>
                <c:pt idx="18614">
                  <c:v>0</c:v>
                </c:pt>
                <c:pt idx="18615">
                  <c:v>0</c:v>
                </c:pt>
                <c:pt idx="18616">
                  <c:v>0</c:v>
                </c:pt>
                <c:pt idx="18617">
                  <c:v>0</c:v>
                </c:pt>
                <c:pt idx="18618">
                  <c:v>0</c:v>
                </c:pt>
                <c:pt idx="18619">
                  <c:v>0</c:v>
                </c:pt>
                <c:pt idx="18620">
                  <c:v>0</c:v>
                </c:pt>
                <c:pt idx="18621">
                  <c:v>0</c:v>
                </c:pt>
                <c:pt idx="18622">
                  <c:v>0</c:v>
                </c:pt>
                <c:pt idx="18623">
                  <c:v>0</c:v>
                </c:pt>
                <c:pt idx="18624">
                  <c:v>0</c:v>
                </c:pt>
                <c:pt idx="18625">
                  <c:v>0</c:v>
                </c:pt>
                <c:pt idx="18626">
                  <c:v>0</c:v>
                </c:pt>
                <c:pt idx="18627">
                  <c:v>0</c:v>
                </c:pt>
                <c:pt idx="18628">
                  <c:v>0</c:v>
                </c:pt>
                <c:pt idx="18629">
                  <c:v>0</c:v>
                </c:pt>
                <c:pt idx="18630">
                  <c:v>0</c:v>
                </c:pt>
                <c:pt idx="18631">
                  <c:v>0</c:v>
                </c:pt>
                <c:pt idx="18632">
                  <c:v>0</c:v>
                </c:pt>
                <c:pt idx="18633">
                  <c:v>0</c:v>
                </c:pt>
                <c:pt idx="18634">
                  <c:v>0</c:v>
                </c:pt>
                <c:pt idx="18635">
                  <c:v>0</c:v>
                </c:pt>
                <c:pt idx="18636">
                  <c:v>0</c:v>
                </c:pt>
                <c:pt idx="18637">
                  <c:v>0</c:v>
                </c:pt>
                <c:pt idx="18638">
                  <c:v>0</c:v>
                </c:pt>
                <c:pt idx="18639">
                  <c:v>0</c:v>
                </c:pt>
                <c:pt idx="18640">
                  <c:v>0</c:v>
                </c:pt>
                <c:pt idx="18641">
                  <c:v>0</c:v>
                </c:pt>
                <c:pt idx="18642">
                  <c:v>0</c:v>
                </c:pt>
                <c:pt idx="18643">
                  <c:v>0</c:v>
                </c:pt>
                <c:pt idx="18644">
                  <c:v>0</c:v>
                </c:pt>
                <c:pt idx="18645">
                  <c:v>0</c:v>
                </c:pt>
                <c:pt idx="18646">
                  <c:v>0</c:v>
                </c:pt>
                <c:pt idx="18647">
                  <c:v>0</c:v>
                </c:pt>
                <c:pt idx="18648">
                  <c:v>0</c:v>
                </c:pt>
                <c:pt idx="18649">
                  <c:v>0</c:v>
                </c:pt>
                <c:pt idx="18650">
                  <c:v>0</c:v>
                </c:pt>
                <c:pt idx="18651">
                  <c:v>0</c:v>
                </c:pt>
                <c:pt idx="18652">
                  <c:v>0</c:v>
                </c:pt>
                <c:pt idx="18653">
                  <c:v>0</c:v>
                </c:pt>
                <c:pt idx="18654">
                  <c:v>0</c:v>
                </c:pt>
                <c:pt idx="18655">
                  <c:v>0</c:v>
                </c:pt>
                <c:pt idx="18656">
                  <c:v>0</c:v>
                </c:pt>
                <c:pt idx="18657">
                  <c:v>0</c:v>
                </c:pt>
                <c:pt idx="18658">
                  <c:v>0</c:v>
                </c:pt>
                <c:pt idx="18659">
                  <c:v>0</c:v>
                </c:pt>
                <c:pt idx="18660">
                  <c:v>0</c:v>
                </c:pt>
                <c:pt idx="18661">
                  <c:v>0</c:v>
                </c:pt>
                <c:pt idx="18662">
                  <c:v>0</c:v>
                </c:pt>
                <c:pt idx="18663">
                  <c:v>0</c:v>
                </c:pt>
                <c:pt idx="18664">
                  <c:v>0</c:v>
                </c:pt>
                <c:pt idx="18665">
                  <c:v>0</c:v>
                </c:pt>
                <c:pt idx="18666">
                  <c:v>0</c:v>
                </c:pt>
                <c:pt idx="18667">
                  <c:v>0</c:v>
                </c:pt>
                <c:pt idx="18668">
                  <c:v>0</c:v>
                </c:pt>
                <c:pt idx="18669">
                  <c:v>0</c:v>
                </c:pt>
                <c:pt idx="18670">
                  <c:v>0</c:v>
                </c:pt>
                <c:pt idx="18671">
                  <c:v>0</c:v>
                </c:pt>
                <c:pt idx="18672">
                  <c:v>0</c:v>
                </c:pt>
                <c:pt idx="18673">
                  <c:v>0</c:v>
                </c:pt>
                <c:pt idx="18674">
                  <c:v>0</c:v>
                </c:pt>
                <c:pt idx="18675">
                  <c:v>0</c:v>
                </c:pt>
                <c:pt idx="18676">
                  <c:v>0</c:v>
                </c:pt>
                <c:pt idx="18677">
                  <c:v>0</c:v>
                </c:pt>
                <c:pt idx="18678">
                  <c:v>0</c:v>
                </c:pt>
                <c:pt idx="18679">
                  <c:v>0</c:v>
                </c:pt>
                <c:pt idx="18680">
                  <c:v>0</c:v>
                </c:pt>
                <c:pt idx="18681">
                  <c:v>0</c:v>
                </c:pt>
                <c:pt idx="18682">
                  <c:v>0</c:v>
                </c:pt>
                <c:pt idx="18683">
                  <c:v>0</c:v>
                </c:pt>
                <c:pt idx="18684">
                  <c:v>0</c:v>
                </c:pt>
                <c:pt idx="18685">
                  <c:v>0</c:v>
                </c:pt>
                <c:pt idx="18686">
                  <c:v>0</c:v>
                </c:pt>
                <c:pt idx="18687">
                  <c:v>0</c:v>
                </c:pt>
                <c:pt idx="18688">
                  <c:v>0</c:v>
                </c:pt>
                <c:pt idx="18689">
                  <c:v>0</c:v>
                </c:pt>
                <c:pt idx="18690">
                  <c:v>0</c:v>
                </c:pt>
                <c:pt idx="18691">
                  <c:v>0</c:v>
                </c:pt>
                <c:pt idx="18692">
                  <c:v>0</c:v>
                </c:pt>
                <c:pt idx="18693">
                  <c:v>0</c:v>
                </c:pt>
                <c:pt idx="18694">
                  <c:v>0</c:v>
                </c:pt>
                <c:pt idx="18695">
                  <c:v>0</c:v>
                </c:pt>
                <c:pt idx="18696">
                  <c:v>0</c:v>
                </c:pt>
                <c:pt idx="18697">
                  <c:v>0</c:v>
                </c:pt>
                <c:pt idx="18698">
                  <c:v>0</c:v>
                </c:pt>
                <c:pt idx="18699">
                  <c:v>0</c:v>
                </c:pt>
                <c:pt idx="18700">
                  <c:v>0</c:v>
                </c:pt>
                <c:pt idx="18701">
                  <c:v>0</c:v>
                </c:pt>
                <c:pt idx="18702">
                  <c:v>0</c:v>
                </c:pt>
                <c:pt idx="18703">
                  <c:v>0</c:v>
                </c:pt>
                <c:pt idx="18704">
                  <c:v>0</c:v>
                </c:pt>
                <c:pt idx="18705">
                  <c:v>0</c:v>
                </c:pt>
                <c:pt idx="18706">
                  <c:v>0</c:v>
                </c:pt>
                <c:pt idx="18707">
                  <c:v>0</c:v>
                </c:pt>
                <c:pt idx="18708">
                  <c:v>0</c:v>
                </c:pt>
                <c:pt idx="18709">
                  <c:v>0</c:v>
                </c:pt>
                <c:pt idx="18710">
                  <c:v>0</c:v>
                </c:pt>
                <c:pt idx="18711">
                  <c:v>0</c:v>
                </c:pt>
                <c:pt idx="18712">
                  <c:v>0</c:v>
                </c:pt>
                <c:pt idx="18713">
                  <c:v>0</c:v>
                </c:pt>
                <c:pt idx="18714">
                  <c:v>0</c:v>
                </c:pt>
                <c:pt idx="18715">
                  <c:v>0</c:v>
                </c:pt>
                <c:pt idx="18716">
                  <c:v>0</c:v>
                </c:pt>
                <c:pt idx="18717">
                  <c:v>0</c:v>
                </c:pt>
                <c:pt idx="18718">
                  <c:v>0</c:v>
                </c:pt>
                <c:pt idx="18719">
                  <c:v>0</c:v>
                </c:pt>
                <c:pt idx="18720">
                  <c:v>0</c:v>
                </c:pt>
                <c:pt idx="18721">
                  <c:v>0</c:v>
                </c:pt>
                <c:pt idx="18722">
                  <c:v>0</c:v>
                </c:pt>
                <c:pt idx="18723">
                  <c:v>0</c:v>
                </c:pt>
                <c:pt idx="18724">
                  <c:v>0</c:v>
                </c:pt>
                <c:pt idx="18725">
                  <c:v>0</c:v>
                </c:pt>
                <c:pt idx="18726">
                  <c:v>0</c:v>
                </c:pt>
                <c:pt idx="18727">
                  <c:v>0</c:v>
                </c:pt>
                <c:pt idx="18728">
                  <c:v>0</c:v>
                </c:pt>
                <c:pt idx="18729">
                  <c:v>0</c:v>
                </c:pt>
                <c:pt idx="18730">
                  <c:v>0</c:v>
                </c:pt>
                <c:pt idx="18731">
                  <c:v>0</c:v>
                </c:pt>
                <c:pt idx="18732">
                  <c:v>0</c:v>
                </c:pt>
                <c:pt idx="18733">
                  <c:v>0</c:v>
                </c:pt>
                <c:pt idx="18734">
                  <c:v>0</c:v>
                </c:pt>
                <c:pt idx="18735">
                  <c:v>0</c:v>
                </c:pt>
                <c:pt idx="18736">
                  <c:v>0</c:v>
                </c:pt>
                <c:pt idx="18737">
                  <c:v>0</c:v>
                </c:pt>
                <c:pt idx="18738">
                  <c:v>0</c:v>
                </c:pt>
                <c:pt idx="18739">
                  <c:v>0</c:v>
                </c:pt>
                <c:pt idx="18740">
                  <c:v>0</c:v>
                </c:pt>
                <c:pt idx="18741">
                  <c:v>0</c:v>
                </c:pt>
                <c:pt idx="18742">
                  <c:v>0</c:v>
                </c:pt>
                <c:pt idx="18743">
                  <c:v>0</c:v>
                </c:pt>
                <c:pt idx="18744">
                  <c:v>0</c:v>
                </c:pt>
                <c:pt idx="18745">
                  <c:v>0</c:v>
                </c:pt>
                <c:pt idx="18746">
                  <c:v>0</c:v>
                </c:pt>
                <c:pt idx="18747">
                  <c:v>0</c:v>
                </c:pt>
                <c:pt idx="18748">
                  <c:v>0</c:v>
                </c:pt>
                <c:pt idx="18749">
                  <c:v>0</c:v>
                </c:pt>
                <c:pt idx="18750">
                  <c:v>0</c:v>
                </c:pt>
                <c:pt idx="18751">
                  <c:v>0</c:v>
                </c:pt>
                <c:pt idx="18752">
                  <c:v>0</c:v>
                </c:pt>
                <c:pt idx="18753">
                  <c:v>0</c:v>
                </c:pt>
                <c:pt idx="18754">
                  <c:v>0</c:v>
                </c:pt>
                <c:pt idx="18755">
                  <c:v>0</c:v>
                </c:pt>
                <c:pt idx="18756">
                  <c:v>0</c:v>
                </c:pt>
                <c:pt idx="18757">
                  <c:v>0</c:v>
                </c:pt>
                <c:pt idx="18758">
                  <c:v>0</c:v>
                </c:pt>
                <c:pt idx="18759">
                  <c:v>0</c:v>
                </c:pt>
                <c:pt idx="18760">
                  <c:v>0</c:v>
                </c:pt>
                <c:pt idx="18761">
                  <c:v>0</c:v>
                </c:pt>
                <c:pt idx="18762">
                  <c:v>0</c:v>
                </c:pt>
                <c:pt idx="18763">
                  <c:v>0</c:v>
                </c:pt>
                <c:pt idx="18764">
                  <c:v>0</c:v>
                </c:pt>
                <c:pt idx="18765">
                  <c:v>0</c:v>
                </c:pt>
                <c:pt idx="18766">
                  <c:v>0</c:v>
                </c:pt>
                <c:pt idx="18767">
                  <c:v>0</c:v>
                </c:pt>
                <c:pt idx="18768">
                  <c:v>0</c:v>
                </c:pt>
                <c:pt idx="18769">
                  <c:v>0</c:v>
                </c:pt>
                <c:pt idx="18770">
                  <c:v>0</c:v>
                </c:pt>
                <c:pt idx="18771">
                  <c:v>0</c:v>
                </c:pt>
                <c:pt idx="18772">
                  <c:v>0</c:v>
                </c:pt>
                <c:pt idx="18773">
                  <c:v>0</c:v>
                </c:pt>
                <c:pt idx="18774">
                  <c:v>0</c:v>
                </c:pt>
                <c:pt idx="18775">
                  <c:v>0</c:v>
                </c:pt>
                <c:pt idx="18776">
                  <c:v>0</c:v>
                </c:pt>
                <c:pt idx="18777">
                  <c:v>0</c:v>
                </c:pt>
                <c:pt idx="18778">
                  <c:v>0</c:v>
                </c:pt>
                <c:pt idx="18779">
                  <c:v>0</c:v>
                </c:pt>
                <c:pt idx="18780">
                  <c:v>0</c:v>
                </c:pt>
                <c:pt idx="18781">
                  <c:v>0</c:v>
                </c:pt>
                <c:pt idx="18782">
                  <c:v>0</c:v>
                </c:pt>
                <c:pt idx="18783">
                  <c:v>0</c:v>
                </c:pt>
                <c:pt idx="18784">
                  <c:v>0</c:v>
                </c:pt>
                <c:pt idx="18785">
                  <c:v>0</c:v>
                </c:pt>
                <c:pt idx="18786">
                  <c:v>0</c:v>
                </c:pt>
                <c:pt idx="18787">
                  <c:v>0</c:v>
                </c:pt>
                <c:pt idx="18788">
                  <c:v>0</c:v>
                </c:pt>
                <c:pt idx="18789">
                  <c:v>0</c:v>
                </c:pt>
                <c:pt idx="18790">
                  <c:v>0</c:v>
                </c:pt>
                <c:pt idx="18791">
                  <c:v>0</c:v>
                </c:pt>
                <c:pt idx="18792">
                  <c:v>0</c:v>
                </c:pt>
                <c:pt idx="18793">
                  <c:v>0</c:v>
                </c:pt>
                <c:pt idx="18794">
                  <c:v>0</c:v>
                </c:pt>
                <c:pt idx="18795">
                  <c:v>0</c:v>
                </c:pt>
                <c:pt idx="18796">
                  <c:v>0</c:v>
                </c:pt>
                <c:pt idx="18797">
                  <c:v>0</c:v>
                </c:pt>
                <c:pt idx="18798">
                  <c:v>0</c:v>
                </c:pt>
                <c:pt idx="18799">
                  <c:v>0</c:v>
                </c:pt>
                <c:pt idx="18800">
                  <c:v>0</c:v>
                </c:pt>
                <c:pt idx="18801">
                  <c:v>0</c:v>
                </c:pt>
                <c:pt idx="18802">
                  <c:v>0</c:v>
                </c:pt>
                <c:pt idx="18803">
                  <c:v>0</c:v>
                </c:pt>
                <c:pt idx="18804">
                  <c:v>0</c:v>
                </c:pt>
                <c:pt idx="18805">
                  <c:v>0</c:v>
                </c:pt>
                <c:pt idx="18806">
                  <c:v>0</c:v>
                </c:pt>
                <c:pt idx="18807">
                  <c:v>0</c:v>
                </c:pt>
                <c:pt idx="18808">
                  <c:v>0</c:v>
                </c:pt>
                <c:pt idx="18809">
                  <c:v>0</c:v>
                </c:pt>
                <c:pt idx="18810">
                  <c:v>0</c:v>
                </c:pt>
                <c:pt idx="18811">
                  <c:v>0</c:v>
                </c:pt>
                <c:pt idx="18812">
                  <c:v>0</c:v>
                </c:pt>
                <c:pt idx="18813">
                  <c:v>0</c:v>
                </c:pt>
                <c:pt idx="18814">
                  <c:v>0</c:v>
                </c:pt>
                <c:pt idx="18815">
                  <c:v>0</c:v>
                </c:pt>
                <c:pt idx="18816">
                  <c:v>0</c:v>
                </c:pt>
                <c:pt idx="18817">
                  <c:v>0</c:v>
                </c:pt>
                <c:pt idx="18818">
                  <c:v>0</c:v>
                </c:pt>
                <c:pt idx="18819">
                  <c:v>0</c:v>
                </c:pt>
                <c:pt idx="18820">
                  <c:v>0</c:v>
                </c:pt>
                <c:pt idx="18821">
                  <c:v>0</c:v>
                </c:pt>
                <c:pt idx="18822">
                  <c:v>0</c:v>
                </c:pt>
                <c:pt idx="18823">
                  <c:v>0</c:v>
                </c:pt>
                <c:pt idx="18824">
                  <c:v>0</c:v>
                </c:pt>
                <c:pt idx="18825">
                  <c:v>0</c:v>
                </c:pt>
                <c:pt idx="18826">
                  <c:v>0</c:v>
                </c:pt>
                <c:pt idx="18827">
                  <c:v>0</c:v>
                </c:pt>
                <c:pt idx="18828">
                  <c:v>0</c:v>
                </c:pt>
                <c:pt idx="18829">
                  <c:v>0</c:v>
                </c:pt>
                <c:pt idx="18830">
                  <c:v>0</c:v>
                </c:pt>
                <c:pt idx="18831">
                  <c:v>0</c:v>
                </c:pt>
                <c:pt idx="18832">
                  <c:v>0</c:v>
                </c:pt>
                <c:pt idx="18833">
                  <c:v>0</c:v>
                </c:pt>
                <c:pt idx="18834">
                  <c:v>0</c:v>
                </c:pt>
                <c:pt idx="18835">
                  <c:v>0</c:v>
                </c:pt>
                <c:pt idx="18836">
                  <c:v>0</c:v>
                </c:pt>
                <c:pt idx="18837">
                  <c:v>0</c:v>
                </c:pt>
                <c:pt idx="18838">
                  <c:v>0</c:v>
                </c:pt>
                <c:pt idx="18839">
                  <c:v>0</c:v>
                </c:pt>
                <c:pt idx="18840">
                  <c:v>0</c:v>
                </c:pt>
                <c:pt idx="18841">
                  <c:v>0</c:v>
                </c:pt>
                <c:pt idx="18842">
                  <c:v>0</c:v>
                </c:pt>
                <c:pt idx="18843">
                  <c:v>0</c:v>
                </c:pt>
                <c:pt idx="18844">
                  <c:v>0</c:v>
                </c:pt>
                <c:pt idx="18845">
                  <c:v>0</c:v>
                </c:pt>
                <c:pt idx="18846">
                  <c:v>0</c:v>
                </c:pt>
                <c:pt idx="18847">
                  <c:v>0</c:v>
                </c:pt>
                <c:pt idx="18848">
                  <c:v>0</c:v>
                </c:pt>
                <c:pt idx="18849">
                  <c:v>0</c:v>
                </c:pt>
                <c:pt idx="18850">
                  <c:v>0</c:v>
                </c:pt>
                <c:pt idx="18851">
                  <c:v>0</c:v>
                </c:pt>
                <c:pt idx="18852">
                  <c:v>0</c:v>
                </c:pt>
                <c:pt idx="18853">
                  <c:v>0</c:v>
                </c:pt>
                <c:pt idx="18854">
                  <c:v>0</c:v>
                </c:pt>
                <c:pt idx="18855">
                  <c:v>0</c:v>
                </c:pt>
                <c:pt idx="18856">
                  <c:v>0</c:v>
                </c:pt>
                <c:pt idx="18857">
                  <c:v>0</c:v>
                </c:pt>
                <c:pt idx="18858">
                  <c:v>0</c:v>
                </c:pt>
                <c:pt idx="18859">
                  <c:v>0</c:v>
                </c:pt>
                <c:pt idx="18860">
                  <c:v>0</c:v>
                </c:pt>
                <c:pt idx="18861">
                  <c:v>0</c:v>
                </c:pt>
                <c:pt idx="18862">
                  <c:v>0</c:v>
                </c:pt>
                <c:pt idx="18863">
                  <c:v>0</c:v>
                </c:pt>
                <c:pt idx="18864">
                  <c:v>0</c:v>
                </c:pt>
                <c:pt idx="18865">
                  <c:v>0</c:v>
                </c:pt>
                <c:pt idx="18866">
                  <c:v>0</c:v>
                </c:pt>
                <c:pt idx="18867">
                  <c:v>0</c:v>
                </c:pt>
                <c:pt idx="18868">
                  <c:v>0</c:v>
                </c:pt>
                <c:pt idx="18869">
                  <c:v>0</c:v>
                </c:pt>
                <c:pt idx="18870">
                  <c:v>0</c:v>
                </c:pt>
                <c:pt idx="18871">
                  <c:v>0</c:v>
                </c:pt>
                <c:pt idx="18872">
                  <c:v>0</c:v>
                </c:pt>
                <c:pt idx="18873">
                  <c:v>0</c:v>
                </c:pt>
                <c:pt idx="18874">
                  <c:v>0</c:v>
                </c:pt>
                <c:pt idx="18875">
                  <c:v>0</c:v>
                </c:pt>
                <c:pt idx="18876">
                  <c:v>0</c:v>
                </c:pt>
                <c:pt idx="18877">
                  <c:v>0</c:v>
                </c:pt>
                <c:pt idx="18878">
                  <c:v>0</c:v>
                </c:pt>
                <c:pt idx="18879">
                  <c:v>0</c:v>
                </c:pt>
                <c:pt idx="18880">
                  <c:v>0</c:v>
                </c:pt>
                <c:pt idx="18881">
                  <c:v>0</c:v>
                </c:pt>
                <c:pt idx="18882">
                  <c:v>0</c:v>
                </c:pt>
                <c:pt idx="18883">
                  <c:v>0</c:v>
                </c:pt>
                <c:pt idx="18884">
                  <c:v>0</c:v>
                </c:pt>
                <c:pt idx="18885">
                  <c:v>0</c:v>
                </c:pt>
                <c:pt idx="18886">
                  <c:v>0</c:v>
                </c:pt>
                <c:pt idx="18887">
                  <c:v>0</c:v>
                </c:pt>
                <c:pt idx="18888">
                  <c:v>0</c:v>
                </c:pt>
                <c:pt idx="18889">
                  <c:v>0</c:v>
                </c:pt>
                <c:pt idx="18890">
                  <c:v>0</c:v>
                </c:pt>
                <c:pt idx="18891">
                  <c:v>0</c:v>
                </c:pt>
                <c:pt idx="18892">
                  <c:v>0</c:v>
                </c:pt>
                <c:pt idx="18893">
                  <c:v>0</c:v>
                </c:pt>
                <c:pt idx="18894">
                  <c:v>0</c:v>
                </c:pt>
                <c:pt idx="18895">
                  <c:v>0</c:v>
                </c:pt>
                <c:pt idx="18896">
                  <c:v>0</c:v>
                </c:pt>
                <c:pt idx="18897">
                  <c:v>0</c:v>
                </c:pt>
                <c:pt idx="18898">
                  <c:v>0</c:v>
                </c:pt>
                <c:pt idx="18899">
                  <c:v>0</c:v>
                </c:pt>
                <c:pt idx="18900">
                  <c:v>0</c:v>
                </c:pt>
                <c:pt idx="18901">
                  <c:v>0</c:v>
                </c:pt>
                <c:pt idx="18902">
                  <c:v>0</c:v>
                </c:pt>
                <c:pt idx="18903">
                  <c:v>0</c:v>
                </c:pt>
                <c:pt idx="18904">
                  <c:v>0</c:v>
                </c:pt>
                <c:pt idx="18905">
                  <c:v>0</c:v>
                </c:pt>
                <c:pt idx="18906">
                  <c:v>0</c:v>
                </c:pt>
                <c:pt idx="18907">
                  <c:v>0</c:v>
                </c:pt>
                <c:pt idx="18908">
                  <c:v>0</c:v>
                </c:pt>
                <c:pt idx="18909">
                  <c:v>0</c:v>
                </c:pt>
                <c:pt idx="18910">
                  <c:v>0</c:v>
                </c:pt>
                <c:pt idx="18911">
                  <c:v>0</c:v>
                </c:pt>
                <c:pt idx="18912">
                  <c:v>0</c:v>
                </c:pt>
                <c:pt idx="18913">
                  <c:v>0</c:v>
                </c:pt>
                <c:pt idx="18914">
                  <c:v>0</c:v>
                </c:pt>
                <c:pt idx="18915">
                  <c:v>0</c:v>
                </c:pt>
                <c:pt idx="18916">
                  <c:v>0</c:v>
                </c:pt>
                <c:pt idx="18917">
                  <c:v>0</c:v>
                </c:pt>
                <c:pt idx="18918">
                  <c:v>0</c:v>
                </c:pt>
                <c:pt idx="18919">
                  <c:v>0</c:v>
                </c:pt>
                <c:pt idx="18920">
                  <c:v>0</c:v>
                </c:pt>
                <c:pt idx="18921">
                  <c:v>0</c:v>
                </c:pt>
                <c:pt idx="18922">
                  <c:v>0</c:v>
                </c:pt>
                <c:pt idx="18923">
                  <c:v>0</c:v>
                </c:pt>
                <c:pt idx="18924">
                  <c:v>0</c:v>
                </c:pt>
                <c:pt idx="18925">
                  <c:v>0</c:v>
                </c:pt>
                <c:pt idx="18926">
                  <c:v>0</c:v>
                </c:pt>
                <c:pt idx="18927">
                  <c:v>0</c:v>
                </c:pt>
                <c:pt idx="18928">
                  <c:v>0</c:v>
                </c:pt>
                <c:pt idx="18929">
                  <c:v>0</c:v>
                </c:pt>
                <c:pt idx="18930">
                  <c:v>0</c:v>
                </c:pt>
                <c:pt idx="18931">
                  <c:v>0</c:v>
                </c:pt>
                <c:pt idx="18932">
                  <c:v>0</c:v>
                </c:pt>
                <c:pt idx="18933">
                  <c:v>0</c:v>
                </c:pt>
                <c:pt idx="18934">
                  <c:v>0</c:v>
                </c:pt>
                <c:pt idx="18935">
                  <c:v>0</c:v>
                </c:pt>
                <c:pt idx="18936">
                  <c:v>0</c:v>
                </c:pt>
                <c:pt idx="18937">
                  <c:v>0</c:v>
                </c:pt>
                <c:pt idx="18938">
                  <c:v>0</c:v>
                </c:pt>
                <c:pt idx="18939">
                  <c:v>0</c:v>
                </c:pt>
                <c:pt idx="18940">
                  <c:v>0</c:v>
                </c:pt>
                <c:pt idx="18941">
                  <c:v>0</c:v>
                </c:pt>
                <c:pt idx="18942">
                  <c:v>0</c:v>
                </c:pt>
                <c:pt idx="18943">
                  <c:v>0</c:v>
                </c:pt>
                <c:pt idx="18944">
                  <c:v>0</c:v>
                </c:pt>
                <c:pt idx="18945">
                  <c:v>0</c:v>
                </c:pt>
                <c:pt idx="18946">
                  <c:v>0</c:v>
                </c:pt>
                <c:pt idx="18947">
                  <c:v>0</c:v>
                </c:pt>
                <c:pt idx="18948">
                  <c:v>0</c:v>
                </c:pt>
                <c:pt idx="18949">
                  <c:v>0</c:v>
                </c:pt>
                <c:pt idx="18950">
                  <c:v>0</c:v>
                </c:pt>
                <c:pt idx="18951">
                  <c:v>0</c:v>
                </c:pt>
                <c:pt idx="18952">
                  <c:v>0</c:v>
                </c:pt>
                <c:pt idx="18953">
                  <c:v>0</c:v>
                </c:pt>
                <c:pt idx="18954">
                  <c:v>0</c:v>
                </c:pt>
                <c:pt idx="18955">
                  <c:v>0</c:v>
                </c:pt>
                <c:pt idx="18956">
                  <c:v>0</c:v>
                </c:pt>
                <c:pt idx="18957">
                  <c:v>0</c:v>
                </c:pt>
                <c:pt idx="18958">
                  <c:v>0</c:v>
                </c:pt>
                <c:pt idx="18959">
                  <c:v>0</c:v>
                </c:pt>
                <c:pt idx="18960">
                  <c:v>0</c:v>
                </c:pt>
                <c:pt idx="18961">
                  <c:v>0</c:v>
                </c:pt>
                <c:pt idx="18962">
                  <c:v>0</c:v>
                </c:pt>
                <c:pt idx="18963">
                  <c:v>0</c:v>
                </c:pt>
                <c:pt idx="18964">
                  <c:v>0</c:v>
                </c:pt>
                <c:pt idx="18965">
                  <c:v>0</c:v>
                </c:pt>
                <c:pt idx="18966">
                  <c:v>0</c:v>
                </c:pt>
                <c:pt idx="18967">
                  <c:v>0</c:v>
                </c:pt>
                <c:pt idx="18968">
                  <c:v>0</c:v>
                </c:pt>
                <c:pt idx="18969">
                  <c:v>0</c:v>
                </c:pt>
                <c:pt idx="18970">
                  <c:v>0</c:v>
                </c:pt>
                <c:pt idx="18971">
                  <c:v>0</c:v>
                </c:pt>
                <c:pt idx="18972">
                  <c:v>0</c:v>
                </c:pt>
                <c:pt idx="18973">
                  <c:v>0</c:v>
                </c:pt>
                <c:pt idx="18974">
                  <c:v>0</c:v>
                </c:pt>
                <c:pt idx="18975">
                  <c:v>0</c:v>
                </c:pt>
                <c:pt idx="18976">
                  <c:v>0</c:v>
                </c:pt>
                <c:pt idx="18977">
                  <c:v>0</c:v>
                </c:pt>
                <c:pt idx="18978">
                  <c:v>0</c:v>
                </c:pt>
                <c:pt idx="18979">
                  <c:v>0</c:v>
                </c:pt>
                <c:pt idx="18980">
                  <c:v>0</c:v>
                </c:pt>
                <c:pt idx="18981">
                  <c:v>0</c:v>
                </c:pt>
                <c:pt idx="18982">
                  <c:v>0</c:v>
                </c:pt>
                <c:pt idx="18983">
                  <c:v>0</c:v>
                </c:pt>
                <c:pt idx="18984">
                  <c:v>0</c:v>
                </c:pt>
                <c:pt idx="18985">
                  <c:v>0</c:v>
                </c:pt>
                <c:pt idx="18986">
                  <c:v>0</c:v>
                </c:pt>
                <c:pt idx="18987">
                  <c:v>0</c:v>
                </c:pt>
                <c:pt idx="18988">
                  <c:v>0</c:v>
                </c:pt>
                <c:pt idx="18989">
                  <c:v>0</c:v>
                </c:pt>
                <c:pt idx="18990">
                  <c:v>0</c:v>
                </c:pt>
                <c:pt idx="18991">
                  <c:v>0</c:v>
                </c:pt>
                <c:pt idx="18992">
                  <c:v>0</c:v>
                </c:pt>
                <c:pt idx="18993">
                  <c:v>0</c:v>
                </c:pt>
                <c:pt idx="18994">
                  <c:v>0</c:v>
                </c:pt>
                <c:pt idx="18995">
                  <c:v>0</c:v>
                </c:pt>
                <c:pt idx="18996">
                  <c:v>0</c:v>
                </c:pt>
                <c:pt idx="18997">
                  <c:v>0</c:v>
                </c:pt>
                <c:pt idx="18998">
                  <c:v>0</c:v>
                </c:pt>
                <c:pt idx="18999">
                  <c:v>0</c:v>
                </c:pt>
                <c:pt idx="19000">
                  <c:v>0</c:v>
                </c:pt>
                <c:pt idx="19001">
                  <c:v>0</c:v>
                </c:pt>
                <c:pt idx="19002">
                  <c:v>0</c:v>
                </c:pt>
                <c:pt idx="19003">
                  <c:v>0</c:v>
                </c:pt>
                <c:pt idx="19004">
                  <c:v>0</c:v>
                </c:pt>
                <c:pt idx="19005">
                  <c:v>0</c:v>
                </c:pt>
                <c:pt idx="19006">
                  <c:v>0</c:v>
                </c:pt>
                <c:pt idx="19007">
                  <c:v>0</c:v>
                </c:pt>
                <c:pt idx="19008">
                  <c:v>0</c:v>
                </c:pt>
                <c:pt idx="19009">
                  <c:v>0</c:v>
                </c:pt>
                <c:pt idx="19010">
                  <c:v>0</c:v>
                </c:pt>
                <c:pt idx="19011">
                  <c:v>0</c:v>
                </c:pt>
                <c:pt idx="19012">
                  <c:v>0</c:v>
                </c:pt>
                <c:pt idx="19013">
                  <c:v>0</c:v>
                </c:pt>
                <c:pt idx="19014">
                  <c:v>0</c:v>
                </c:pt>
                <c:pt idx="19015">
                  <c:v>0</c:v>
                </c:pt>
                <c:pt idx="19016">
                  <c:v>0</c:v>
                </c:pt>
                <c:pt idx="19017">
                  <c:v>0</c:v>
                </c:pt>
                <c:pt idx="19018">
                  <c:v>0</c:v>
                </c:pt>
                <c:pt idx="19019">
                  <c:v>0</c:v>
                </c:pt>
                <c:pt idx="19020">
                  <c:v>0</c:v>
                </c:pt>
                <c:pt idx="19021">
                  <c:v>0</c:v>
                </c:pt>
                <c:pt idx="19022">
                  <c:v>0</c:v>
                </c:pt>
                <c:pt idx="19023">
                  <c:v>0</c:v>
                </c:pt>
                <c:pt idx="19024">
                  <c:v>0</c:v>
                </c:pt>
                <c:pt idx="19025">
                  <c:v>0</c:v>
                </c:pt>
                <c:pt idx="19026">
                  <c:v>0</c:v>
                </c:pt>
                <c:pt idx="19027">
                  <c:v>0</c:v>
                </c:pt>
                <c:pt idx="19028">
                  <c:v>0</c:v>
                </c:pt>
                <c:pt idx="19029">
                  <c:v>0</c:v>
                </c:pt>
                <c:pt idx="19030">
                  <c:v>0</c:v>
                </c:pt>
                <c:pt idx="19031">
                  <c:v>0</c:v>
                </c:pt>
                <c:pt idx="19032">
                  <c:v>0</c:v>
                </c:pt>
                <c:pt idx="19033">
                  <c:v>0</c:v>
                </c:pt>
                <c:pt idx="19034">
                  <c:v>0</c:v>
                </c:pt>
                <c:pt idx="19035">
                  <c:v>0</c:v>
                </c:pt>
                <c:pt idx="19036">
                  <c:v>0</c:v>
                </c:pt>
                <c:pt idx="19037">
                  <c:v>0</c:v>
                </c:pt>
                <c:pt idx="19038">
                  <c:v>0</c:v>
                </c:pt>
                <c:pt idx="19039">
                  <c:v>0</c:v>
                </c:pt>
                <c:pt idx="19040">
                  <c:v>0</c:v>
                </c:pt>
                <c:pt idx="19041">
                  <c:v>0</c:v>
                </c:pt>
                <c:pt idx="19042">
                  <c:v>0</c:v>
                </c:pt>
                <c:pt idx="19043">
                  <c:v>0</c:v>
                </c:pt>
                <c:pt idx="19044">
                  <c:v>0</c:v>
                </c:pt>
                <c:pt idx="19045">
                  <c:v>0</c:v>
                </c:pt>
                <c:pt idx="19046">
                  <c:v>0</c:v>
                </c:pt>
                <c:pt idx="19047">
                  <c:v>0</c:v>
                </c:pt>
                <c:pt idx="19048">
                  <c:v>0</c:v>
                </c:pt>
                <c:pt idx="19049">
                  <c:v>0</c:v>
                </c:pt>
                <c:pt idx="19050">
                  <c:v>0</c:v>
                </c:pt>
                <c:pt idx="19051">
                  <c:v>0</c:v>
                </c:pt>
                <c:pt idx="19052">
                  <c:v>0</c:v>
                </c:pt>
                <c:pt idx="19053">
                  <c:v>0</c:v>
                </c:pt>
                <c:pt idx="19054">
                  <c:v>0</c:v>
                </c:pt>
                <c:pt idx="19055">
                  <c:v>0</c:v>
                </c:pt>
                <c:pt idx="19056">
                  <c:v>0</c:v>
                </c:pt>
                <c:pt idx="19057">
                  <c:v>0</c:v>
                </c:pt>
                <c:pt idx="19058">
                  <c:v>0</c:v>
                </c:pt>
                <c:pt idx="19059">
                  <c:v>0</c:v>
                </c:pt>
                <c:pt idx="19060">
                  <c:v>0</c:v>
                </c:pt>
                <c:pt idx="19061">
                  <c:v>0</c:v>
                </c:pt>
                <c:pt idx="19062">
                  <c:v>0</c:v>
                </c:pt>
                <c:pt idx="19063">
                  <c:v>0</c:v>
                </c:pt>
                <c:pt idx="19064">
                  <c:v>0</c:v>
                </c:pt>
                <c:pt idx="19065">
                  <c:v>0</c:v>
                </c:pt>
                <c:pt idx="19066">
                  <c:v>0</c:v>
                </c:pt>
                <c:pt idx="19067">
                  <c:v>0</c:v>
                </c:pt>
                <c:pt idx="19068">
                  <c:v>0</c:v>
                </c:pt>
                <c:pt idx="19069">
                  <c:v>0</c:v>
                </c:pt>
                <c:pt idx="19070">
                  <c:v>0</c:v>
                </c:pt>
                <c:pt idx="19071">
                  <c:v>0</c:v>
                </c:pt>
                <c:pt idx="19072">
                  <c:v>0</c:v>
                </c:pt>
                <c:pt idx="19073">
                  <c:v>0</c:v>
                </c:pt>
                <c:pt idx="19074">
                  <c:v>0</c:v>
                </c:pt>
                <c:pt idx="19075">
                  <c:v>0</c:v>
                </c:pt>
                <c:pt idx="19076">
                  <c:v>0</c:v>
                </c:pt>
                <c:pt idx="19077">
                  <c:v>0</c:v>
                </c:pt>
                <c:pt idx="19078">
                  <c:v>0</c:v>
                </c:pt>
                <c:pt idx="19079">
                  <c:v>0</c:v>
                </c:pt>
                <c:pt idx="19080">
                  <c:v>0</c:v>
                </c:pt>
                <c:pt idx="19081">
                  <c:v>0</c:v>
                </c:pt>
                <c:pt idx="19082">
                  <c:v>0</c:v>
                </c:pt>
                <c:pt idx="19083">
                  <c:v>0</c:v>
                </c:pt>
                <c:pt idx="19084">
                  <c:v>0</c:v>
                </c:pt>
                <c:pt idx="19085">
                  <c:v>0</c:v>
                </c:pt>
                <c:pt idx="19086">
                  <c:v>0</c:v>
                </c:pt>
                <c:pt idx="19087">
                  <c:v>0</c:v>
                </c:pt>
                <c:pt idx="19088">
                  <c:v>0</c:v>
                </c:pt>
                <c:pt idx="19089">
                  <c:v>0</c:v>
                </c:pt>
                <c:pt idx="19090">
                  <c:v>0</c:v>
                </c:pt>
                <c:pt idx="19091">
                  <c:v>0</c:v>
                </c:pt>
                <c:pt idx="19092">
                  <c:v>0</c:v>
                </c:pt>
                <c:pt idx="19093">
                  <c:v>0</c:v>
                </c:pt>
                <c:pt idx="19094">
                  <c:v>0</c:v>
                </c:pt>
                <c:pt idx="19095">
                  <c:v>0</c:v>
                </c:pt>
                <c:pt idx="19096">
                  <c:v>0</c:v>
                </c:pt>
                <c:pt idx="19097">
                  <c:v>0</c:v>
                </c:pt>
                <c:pt idx="19098">
                  <c:v>0</c:v>
                </c:pt>
                <c:pt idx="19099">
                  <c:v>0</c:v>
                </c:pt>
                <c:pt idx="19100">
                  <c:v>0</c:v>
                </c:pt>
                <c:pt idx="19101">
                  <c:v>0</c:v>
                </c:pt>
                <c:pt idx="19102">
                  <c:v>0</c:v>
                </c:pt>
                <c:pt idx="19103">
                  <c:v>0</c:v>
                </c:pt>
                <c:pt idx="19104">
                  <c:v>0</c:v>
                </c:pt>
                <c:pt idx="19105">
                  <c:v>0</c:v>
                </c:pt>
                <c:pt idx="19106">
                  <c:v>0</c:v>
                </c:pt>
                <c:pt idx="19107">
                  <c:v>0</c:v>
                </c:pt>
                <c:pt idx="19108">
                  <c:v>0</c:v>
                </c:pt>
                <c:pt idx="19109">
                  <c:v>0</c:v>
                </c:pt>
                <c:pt idx="19110">
                  <c:v>0</c:v>
                </c:pt>
                <c:pt idx="19111">
                  <c:v>0</c:v>
                </c:pt>
                <c:pt idx="19112">
                  <c:v>0</c:v>
                </c:pt>
                <c:pt idx="19113">
                  <c:v>0</c:v>
                </c:pt>
                <c:pt idx="19114">
                  <c:v>0</c:v>
                </c:pt>
                <c:pt idx="19115">
                  <c:v>0</c:v>
                </c:pt>
                <c:pt idx="19116">
                  <c:v>0</c:v>
                </c:pt>
                <c:pt idx="19117">
                  <c:v>0</c:v>
                </c:pt>
                <c:pt idx="19118">
                  <c:v>0</c:v>
                </c:pt>
                <c:pt idx="19119">
                  <c:v>0</c:v>
                </c:pt>
                <c:pt idx="19120">
                  <c:v>0</c:v>
                </c:pt>
                <c:pt idx="19121">
                  <c:v>0</c:v>
                </c:pt>
                <c:pt idx="19122">
                  <c:v>0</c:v>
                </c:pt>
                <c:pt idx="19123">
                  <c:v>0</c:v>
                </c:pt>
                <c:pt idx="19124">
                  <c:v>0</c:v>
                </c:pt>
                <c:pt idx="19125">
                  <c:v>0</c:v>
                </c:pt>
                <c:pt idx="19126">
                  <c:v>0</c:v>
                </c:pt>
                <c:pt idx="19127">
                  <c:v>0</c:v>
                </c:pt>
                <c:pt idx="19128">
                  <c:v>0</c:v>
                </c:pt>
                <c:pt idx="19129">
                  <c:v>0</c:v>
                </c:pt>
                <c:pt idx="19130">
                  <c:v>0</c:v>
                </c:pt>
                <c:pt idx="19131">
                  <c:v>0</c:v>
                </c:pt>
                <c:pt idx="19132">
                  <c:v>0</c:v>
                </c:pt>
                <c:pt idx="19133">
                  <c:v>0</c:v>
                </c:pt>
                <c:pt idx="19134">
                  <c:v>0</c:v>
                </c:pt>
                <c:pt idx="19135">
                  <c:v>0</c:v>
                </c:pt>
                <c:pt idx="19136">
                  <c:v>0</c:v>
                </c:pt>
                <c:pt idx="19137">
                  <c:v>0</c:v>
                </c:pt>
                <c:pt idx="19138">
                  <c:v>0</c:v>
                </c:pt>
                <c:pt idx="19139">
                  <c:v>0</c:v>
                </c:pt>
                <c:pt idx="19140">
                  <c:v>0</c:v>
                </c:pt>
                <c:pt idx="19141">
                  <c:v>0</c:v>
                </c:pt>
                <c:pt idx="19142">
                  <c:v>0</c:v>
                </c:pt>
                <c:pt idx="19143">
                  <c:v>0</c:v>
                </c:pt>
                <c:pt idx="19144">
                  <c:v>0</c:v>
                </c:pt>
                <c:pt idx="19145">
                  <c:v>0</c:v>
                </c:pt>
                <c:pt idx="19146">
                  <c:v>0</c:v>
                </c:pt>
                <c:pt idx="19147">
                  <c:v>0</c:v>
                </c:pt>
                <c:pt idx="19148">
                  <c:v>0</c:v>
                </c:pt>
                <c:pt idx="19149">
                  <c:v>0</c:v>
                </c:pt>
                <c:pt idx="19150">
                  <c:v>0</c:v>
                </c:pt>
                <c:pt idx="19151">
                  <c:v>0</c:v>
                </c:pt>
                <c:pt idx="19152">
                  <c:v>0</c:v>
                </c:pt>
                <c:pt idx="19153">
                  <c:v>0</c:v>
                </c:pt>
                <c:pt idx="19154">
                  <c:v>0</c:v>
                </c:pt>
                <c:pt idx="19155">
                  <c:v>0</c:v>
                </c:pt>
                <c:pt idx="19156">
                  <c:v>0</c:v>
                </c:pt>
                <c:pt idx="19157">
                  <c:v>0</c:v>
                </c:pt>
                <c:pt idx="19158">
                  <c:v>0</c:v>
                </c:pt>
                <c:pt idx="19159">
                  <c:v>0</c:v>
                </c:pt>
                <c:pt idx="19160">
                  <c:v>0</c:v>
                </c:pt>
                <c:pt idx="19161">
                  <c:v>0</c:v>
                </c:pt>
                <c:pt idx="19162">
                  <c:v>0</c:v>
                </c:pt>
                <c:pt idx="19163">
                  <c:v>0</c:v>
                </c:pt>
                <c:pt idx="19164">
                  <c:v>0</c:v>
                </c:pt>
                <c:pt idx="19165">
                  <c:v>0</c:v>
                </c:pt>
                <c:pt idx="19166">
                  <c:v>0</c:v>
                </c:pt>
                <c:pt idx="19167">
                  <c:v>0</c:v>
                </c:pt>
                <c:pt idx="19168">
                  <c:v>0</c:v>
                </c:pt>
                <c:pt idx="19169">
                  <c:v>0</c:v>
                </c:pt>
                <c:pt idx="19170">
                  <c:v>0</c:v>
                </c:pt>
                <c:pt idx="19171">
                  <c:v>0</c:v>
                </c:pt>
                <c:pt idx="19172">
                  <c:v>0</c:v>
                </c:pt>
                <c:pt idx="19173">
                  <c:v>0</c:v>
                </c:pt>
                <c:pt idx="19174">
                  <c:v>0</c:v>
                </c:pt>
                <c:pt idx="19175">
                  <c:v>0</c:v>
                </c:pt>
                <c:pt idx="19176">
                  <c:v>0</c:v>
                </c:pt>
                <c:pt idx="19177">
                  <c:v>0</c:v>
                </c:pt>
                <c:pt idx="19178">
                  <c:v>0</c:v>
                </c:pt>
                <c:pt idx="19179">
                  <c:v>0</c:v>
                </c:pt>
                <c:pt idx="19180">
                  <c:v>0</c:v>
                </c:pt>
                <c:pt idx="19181">
                  <c:v>0</c:v>
                </c:pt>
                <c:pt idx="19182">
                  <c:v>0</c:v>
                </c:pt>
                <c:pt idx="19183">
                  <c:v>0</c:v>
                </c:pt>
                <c:pt idx="19184">
                  <c:v>0</c:v>
                </c:pt>
                <c:pt idx="19185">
                  <c:v>0</c:v>
                </c:pt>
                <c:pt idx="19186">
                  <c:v>0</c:v>
                </c:pt>
                <c:pt idx="19187">
                  <c:v>0</c:v>
                </c:pt>
                <c:pt idx="19188">
                  <c:v>0</c:v>
                </c:pt>
                <c:pt idx="19189">
                  <c:v>0</c:v>
                </c:pt>
                <c:pt idx="19190">
                  <c:v>0</c:v>
                </c:pt>
                <c:pt idx="19191">
                  <c:v>0</c:v>
                </c:pt>
                <c:pt idx="19192">
                  <c:v>0</c:v>
                </c:pt>
                <c:pt idx="19193">
                  <c:v>0</c:v>
                </c:pt>
                <c:pt idx="19194">
                  <c:v>0</c:v>
                </c:pt>
                <c:pt idx="19195">
                  <c:v>0</c:v>
                </c:pt>
                <c:pt idx="19196">
                  <c:v>0</c:v>
                </c:pt>
                <c:pt idx="19197">
                  <c:v>0</c:v>
                </c:pt>
                <c:pt idx="19198">
                  <c:v>0</c:v>
                </c:pt>
                <c:pt idx="19199">
                  <c:v>0</c:v>
                </c:pt>
                <c:pt idx="19200">
                  <c:v>0</c:v>
                </c:pt>
                <c:pt idx="19201">
                  <c:v>0</c:v>
                </c:pt>
                <c:pt idx="19202">
                  <c:v>0</c:v>
                </c:pt>
                <c:pt idx="19203">
                  <c:v>0</c:v>
                </c:pt>
                <c:pt idx="19204">
                  <c:v>0</c:v>
                </c:pt>
                <c:pt idx="19205">
                  <c:v>0</c:v>
                </c:pt>
                <c:pt idx="19206">
                  <c:v>0</c:v>
                </c:pt>
                <c:pt idx="19207">
                  <c:v>0</c:v>
                </c:pt>
                <c:pt idx="19208">
                  <c:v>0</c:v>
                </c:pt>
                <c:pt idx="19209">
                  <c:v>0</c:v>
                </c:pt>
                <c:pt idx="19210">
                  <c:v>0</c:v>
                </c:pt>
                <c:pt idx="19211">
                  <c:v>0</c:v>
                </c:pt>
                <c:pt idx="19212">
                  <c:v>0</c:v>
                </c:pt>
                <c:pt idx="19213">
                  <c:v>0</c:v>
                </c:pt>
                <c:pt idx="19214">
                  <c:v>0</c:v>
                </c:pt>
                <c:pt idx="19215">
                  <c:v>0</c:v>
                </c:pt>
                <c:pt idx="19216">
                  <c:v>0</c:v>
                </c:pt>
                <c:pt idx="19217">
                  <c:v>0</c:v>
                </c:pt>
                <c:pt idx="19218">
                  <c:v>0</c:v>
                </c:pt>
                <c:pt idx="19219">
                  <c:v>0</c:v>
                </c:pt>
                <c:pt idx="19220">
                  <c:v>0</c:v>
                </c:pt>
                <c:pt idx="19221">
                  <c:v>0</c:v>
                </c:pt>
                <c:pt idx="19222">
                  <c:v>0</c:v>
                </c:pt>
                <c:pt idx="19223">
                  <c:v>0</c:v>
                </c:pt>
                <c:pt idx="19224">
                  <c:v>0</c:v>
                </c:pt>
                <c:pt idx="19225">
                  <c:v>0</c:v>
                </c:pt>
                <c:pt idx="19226">
                  <c:v>0</c:v>
                </c:pt>
                <c:pt idx="19227">
                  <c:v>0</c:v>
                </c:pt>
                <c:pt idx="19228">
                  <c:v>0</c:v>
                </c:pt>
                <c:pt idx="19229">
                  <c:v>0</c:v>
                </c:pt>
                <c:pt idx="19230">
                  <c:v>0</c:v>
                </c:pt>
                <c:pt idx="19231">
                  <c:v>0</c:v>
                </c:pt>
                <c:pt idx="19232">
                  <c:v>0</c:v>
                </c:pt>
                <c:pt idx="19233">
                  <c:v>0</c:v>
                </c:pt>
                <c:pt idx="19234">
                  <c:v>0</c:v>
                </c:pt>
                <c:pt idx="19235">
                  <c:v>0</c:v>
                </c:pt>
                <c:pt idx="19236">
                  <c:v>0</c:v>
                </c:pt>
                <c:pt idx="19237">
                  <c:v>0</c:v>
                </c:pt>
                <c:pt idx="19238">
                  <c:v>0</c:v>
                </c:pt>
                <c:pt idx="19239">
                  <c:v>0</c:v>
                </c:pt>
                <c:pt idx="19240">
                  <c:v>0</c:v>
                </c:pt>
                <c:pt idx="19241">
                  <c:v>0</c:v>
                </c:pt>
                <c:pt idx="19242">
                  <c:v>0</c:v>
                </c:pt>
                <c:pt idx="19243">
                  <c:v>0</c:v>
                </c:pt>
                <c:pt idx="19244">
                  <c:v>0</c:v>
                </c:pt>
                <c:pt idx="19245">
                  <c:v>0</c:v>
                </c:pt>
                <c:pt idx="19246">
                  <c:v>0</c:v>
                </c:pt>
                <c:pt idx="19247">
                  <c:v>0</c:v>
                </c:pt>
                <c:pt idx="19248">
                  <c:v>0</c:v>
                </c:pt>
                <c:pt idx="19249">
                  <c:v>0</c:v>
                </c:pt>
                <c:pt idx="19250">
                  <c:v>0</c:v>
                </c:pt>
                <c:pt idx="19251">
                  <c:v>0</c:v>
                </c:pt>
                <c:pt idx="19252">
                  <c:v>0</c:v>
                </c:pt>
                <c:pt idx="19253">
                  <c:v>0</c:v>
                </c:pt>
                <c:pt idx="19254">
                  <c:v>0</c:v>
                </c:pt>
                <c:pt idx="19255">
                  <c:v>0</c:v>
                </c:pt>
                <c:pt idx="19256">
                  <c:v>0</c:v>
                </c:pt>
                <c:pt idx="19257">
                  <c:v>0</c:v>
                </c:pt>
                <c:pt idx="19258">
                  <c:v>0</c:v>
                </c:pt>
                <c:pt idx="19259">
                  <c:v>0</c:v>
                </c:pt>
                <c:pt idx="19260">
                  <c:v>0</c:v>
                </c:pt>
                <c:pt idx="19261">
                  <c:v>0</c:v>
                </c:pt>
                <c:pt idx="19262">
                  <c:v>0</c:v>
                </c:pt>
                <c:pt idx="19263">
                  <c:v>0</c:v>
                </c:pt>
                <c:pt idx="19264">
                  <c:v>0</c:v>
                </c:pt>
                <c:pt idx="19265">
                  <c:v>0</c:v>
                </c:pt>
                <c:pt idx="19266">
                  <c:v>0</c:v>
                </c:pt>
                <c:pt idx="19267">
                  <c:v>0</c:v>
                </c:pt>
                <c:pt idx="19268">
                  <c:v>0</c:v>
                </c:pt>
                <c:pt idx="19269">
                  <c:v>0</c:v>
                </c:pt>
                <c:pt idx="19270">
                  <c:v>0</c:v>
                </c:pt>
                <c:pt idx="19271">
                  <c:v>0</c:v>
                </c:pt>
                <c:pt idx="19272">
                  <c:v>0</c:v>
                </c:pt>
                <c:pt idx="19273">
                  <c:v>0</c:v>
                </c:pt>
                <c:pt idx="19274">
                  <c:v>0</c:v>
                </c:pt>
                <c:pt idx="19275">
                  <c:v>0</c:v>
                </c:pt>
                <c:pt idx="19276">
                  <c:v>0</c:v>
                </c:pt>
                <c:pt idx="19277">
                  <c:v>0</c:v>
                </c:pt>
                <c:pt idx="19278">
                  <c:v>0</c:v>
                </c:pt>
                <c:pt idx="19279">
                  <c:v>0</c:v>
                </c:pt>
                <c:pt idx="19280">
                  <c:v>0</c:v>
                </c:pt>
                <c:pt idx="19281">
                  <c:v>0</c:v>
                </c:pt>
                <c:pt idx="19282">
                  <c:v>0</c:v>
                </c:pt>
                <c:pt idx="19283">
                  <c:v>0</c:v>
                </c:pt>
                <c:pt idx="19284">
                  <c:v>0</c:v>
                </c:pt>
                <c:pt idx="19285">
                  <c:v>0</c:v>
                </c:pt>
                <c:pt idx="19286">
                  <c:v>0</c:v>
                </c:pt>
                <c:pt idx="19287">
                  <c:v>0</c:v>
                </c:pt>
                <c:pt idx="19288">
                  <c:v>0</c:v>
                </c:pt>
                <c:pt idx="19289">
                  <c:v>0</c:v>
                </c:pt>
                <c:pt idx="19290">
                  <c:v>0</c:v>
                </c:pt>
                <c:pt idx="19291">
                  <c:v>0</c:v>
                </c:pt>
                <c:pt idx="19292">
                  <c:v>0</c:v>
                </c:pt>
                <c:pt idx="19293">
                  <c:v>0</c:v>
                </c:pt>
                <c:pt idx="19294">
                  <c:v>0</c:v>
                </c:pt>
                <c:pt idx="19295">
                  <c:v>0</c:v>
                </c:pt>
                <c:pt idx="19296">
                  <c:v>0</c:v>
                </c:pt>
                <c:pt idx="19297">
                  <c:v>0</c:v>
                </c:pt>
                <c:pt idx="19298">
                  <c:v>0</c:v>
                </c:pt>
                <c:pt idx="19299">
                  <c:v>0</c:v>
                </c:pt>
                <c:pt idx="19300">
                  <c:v>0</c:v>
                </c:pt>
                <c:pt idx="19301">
                  <c:v>0</c:v>
                </c:pt>
                <c:pt idx="19302">
                  <c:v>0</c:v>
                </c:pt>
                <c:pt idx="19303">
                  <c:v>0</c:v>
                </c:pt>
                <c:pt idx="19304">
                  <c:v>0</c:v>
                </c:pt>
                <c:pt idx="19305">
                  <c:v>0</c:v>
                </c:pt>
                <c:pt idx="19306">
                  <c:v>0</c:v>
                </c:pt>
                <c:pt idx="19307">
                  <c:v>0</c:v>
                </c:pt>
                <c:pt idx="19308">
                  <c:v>0</c:v>
                </c:pt>
                <c:pt idx="19309">
                  <c:v>0</c:v>
                </c:pt>
                <c:pt idx="19310">
                  <c:v>0</c:v>
                </c:pt>
                <c:pt idx="19311">
                  <c:v>0</c:v>
                </c:pt>
                <c:pt idx="19312">
                  <c:v>0</c:v>
                </c:pt>
                <c:pt idx="19313">
                  <c:v>0</c:v>
                </c:pt>
                <c:pt idx="19314">
                  <c:v>0</c:v>
                </c:pt>
                <c:pt idx="19315">
                  <c:v>0</c:v>
                </c:pt>
                <c:pt idx="19316">
                  <c:v>0</c:v>
                </c:pt>
                <c:pt idx="19317">
                  <c:v>0</c:v>
                </c:pt>
                <c:pt idx="19318">
                  <c:v>0</c:v>
                </c:pt>
                <c:pt idx="19319">
                  <c:v>0</c:v>
                </c:pt>
                <c:pt idx="19320">
                  <c:v>0</c:v>
                </c:pt>
                <c:pt idx="19321">
                  <c:v>0</c:v>
                </c:pt>
                <c:pt idx="19322">
                  <c:v>0</c:v>
                </c:pt>
                <c:pt idx="19323">
                  <c:v>0</c:v>
                </c:pt>
                <c:pt idx="19324">
                  <c:v>0</c:v>
                </c:pt>
                <c:pt idx="19325">
                  <c:v>0</c:v>
                </c:pt>
                <c:pt idx="19326">
                  <c:v>0</c:v>
                </c:pt>
                <c:pt idx="19327">
                  <c:v>0</c:v>
                </c:pt>
                <c:pt idx="19328">
                  <c:v>0</c:v>
                </c:pt>
                <c:pt idx="19329">
                  <c:v>0</c:v>
                </c:pt>
                <c:pt idx="19330">
                  <c:v>0</c:v>
                </c:pt>
                <c:pt idx="19331">
                  <c:v>0</c:v>
                </c:pt>
                <c:pt idx="19332">
                  <c:v>0</c:v>
                </c:pt>
                <c:pt idx="19333">
                  <c:v>0</c:v>
                </c:pt>
                <c:pt idx="19334">
                  <c:v>0</c:v>
                </c:pt>
                <c:pt idx="19335">
                  <c:v>0</c:v>
                </c:pt>
                <c:pt idx="19336">
                  <c:v>0</c:v>
                </c:pt>
                <c:pt idx="19337">
                  <c:v>0</c:v>
                </c:pt>
                <c:pt idx="19338">
                  <c:v>0</c:v>
                </c:pt>
                <c:pt idx="19339">
                  <c:v>0</c:v>
                </c:pt>
                <c:pt idx="19340">
                  <c:v>0</c:v>
                </c:pt>
                <c:pt idx="19341">
                  <c:v>0</c:v>
                </c:pt>
                <c:pt idx="19342">
                  <c:v>0</c:v>
                </c:pt>
                <c:pt idx="19343">
                  <c:v>0</c:v>
                </c:pt>
                <c:pt idx="19344">
                  <c:v>0</c:v>
                </c:pt>
                <c:pt idx="19345">
                  <c:v>0</c:v>
                </c:pt>
                <c:pt idx="19346">
                  <c:v>0</c:v>
                </c:pt>
                <c:pt idx="19347">
                  <c:v>0</c:v>
                </c:pt>
                <c:pt idx="19348">
                  <c:v>0</c:v>
                </c:pt>
                <c:pt idx="19349">
                  <c:v>0</c:v>
                </c:pt>
                <c:pt idx="19350">
                  <c:v>0</c:v>
                </c:pt>
                <c:pt idx="19351">
                  <c:v>0</c:v>
                </c:pt>
                <c:pt idx="19352">
                  <c:v>0</c:v>
                </c:pt>
                <c:pt idx="19353">
                  <c:v>0</c:v>
                </c:pt>
                <c:pt idx="19354">
                  <c:v>0</c:v>
                </c:pt>
                <c:pt idx="19355">
                  <c:v>0</c:v>
                </c:pt>
                <c:pt idx="19356">
                  <c:v>0</c:v>
                </c:pt>
                <c:pt idx="19357">
                  <c:v>0</c:v>
                </c:pt>
                <c:pt idx="19358">
                  <c:v>0</c:v>
                </c:pt>
                <c:pt idx="19359">
                  <c:v>0</c:v>
                </c:pt>
                <c:pt idx="19360">
                  <c:v>0</c:v>
                </c:pt>
                <c:pt idx="19361">
                  <c:v>0</c:v>
                </c:pt>
                <c:pt idx="19362">
                  <c:v>0</c:v>
                </c:pt>
                <c:pt idx="19363">
                  <c:v>0</c:v>
                </c:pt>
                <c:pt idx="19364">
                  <c:v>0</c:v>
                </c:pt>
                <c:pt idx="19365">
                  <c:v>0</c:v>
                </c:pt>
                <c:pt idx="19366">
                  <c:v>0</c:v>
                </c:pt>
                <c:pt idx="19367">
                  <c:v>0</c:v>
                </c:pt>
                <c:pt idx="19368">
                  <c:v>0</c:v>
                </c:pt>
                <c:pt idx="19369">
                  <c:v>0</c:v>
                </c:pt>
                <c:pt idx="19370">
                  <c:v>0</c:v>
                </c:pt>
                <c:pt idx="19371">
                  <c:v>0</c:v>
                </c:pt>
                <c:pt idx="19372">
                  <c:v>0</c:v>
                </c:pt>
                <c:pt idx="19373">
                  <c:v>0</c:v>
                </c:pt>
                <c:pt idx="19374">
                  <c:v>0</c:v>
                </c:pt>
                <c:pt idx="19375">
                  <c:v>0</c:v>
                </c:pt>
                <c:pt idx="19376">
                  <c:v>0</c:v>
                </c:pt>
                <c:pt idx="19377">
                  <c:v>0</c:v>
                </c:pt>
                <c:pt idx="19378">
                  <c:v>0</c:v>
                </c:pt>
                <c:pt idx="19379">
                  <c:v>0</c:v>
                </c:pt>
                <c:pt idx="19380">
                  <c:v>0</c:v>
                </c:pt>
                <c:pt idx="19381">
                  <c:v>0</c:v>
                </c:pt>
                <c:pt idx="19382">
                  <c:v>0</c:v>
                </c:pt>
                <c:pt idx="19383">
                  <c:v>0</c:v>
                </c:pt>
                <c:pt idx="19384">
                  <c:v>0</c:v>
                </c:pt>
                <c:pt idx="19385">
                  <c:v>0</c:v>
                </c:pt>
                <c:pt idx="19386">
                  <c:v>0</c:v>
                </c:pt>
                <c:pt idx="19387">
                  <c:v>0</c:v>
                </c:pt>
                <c:pt idx="19388">
                  <c:v>0</c:v>
                </c:pt>
                <c:pt idx="19389">
                  <c:v>0</c:v>
                </c:pt>
                <c:pt idx="19390">
                  <c:v>0</c:v>
                </c:pt>
                <c:pt idx="19391">
                  <c:v>0</c:v>
                </c:pt>
                <c:pt idx="19392">
                  <c:v>0</c:v>
                </c:pt>
                <c:pt idx="19393">
                  <c:v>0</c:v>
                </c:pt>
                <c:pt idx="19394">
                  <c:v>0</c:v>
                </c:pt>
                <c:pt idx="19395">
                  <c:v>0</c:v>
                </c:pt>
                <c:pt idx="19396">
                  <c:v>0</c:v>
                </c:pt>
                <c:pt idx="19397">
                  <c:v>0</c:v>
                </c:pt>
                <c:pt idx="19398">
                  <c:v>0</c:v>
                </c:pt>
                <c:pt idx="19399">
                  <c:v>0</c:v>
                </c:pt>
                <c:pt idx="19400">
                  <c:v>0</c:v>
                </c:pt>
                <c:pt idx="19401">
                  <c:v>0</c:v>
                </c:pt>
                <c:pt idx="19402">
                  <c:v>0</c:v>
                </c:pt>
                <c:pt idx="19403">
                  <c:v>0</c:v>
                </c:pt>
                <c:pt idx="19404">
                  <c:v>0</c:v>
                </c:pt>
                <c:pt idx="19405">
                  <c:v>0</c:v>
                </c:pt>
                <c:pt idx="19406">
                  <c:v>0</c:v>
                </c:pt>
                <c:pt idx="19407">
                  <c:v>0</c:v>
                </c:pt>
                <c:pt idx="19408">
                  <c:v>0</c:v>
                </c:pt>
                <c:pt idx="19409">
                  <c:v>0</c:v>
                </c:pt>
                <c:pt idx="19410">
                  <c:v>0</c:v>
                </c:pt>
                <c:pt idx="19411">
                  <c:v>0</c:v>
                </c:pt>
                <c:pt idx="19412">
                  <c:v>0</c:v>
                </c:pt>
                <c:pt idx="19413">
                  <c:v>0</c:v>
                </c:pt>
                <c:pt idx="19414">
                  <c:v>0</c:v>
                </c:pt>
                <c:pt idx="19415">
                  <c:v>0</c:v>
                </c:pt>
                <c:pt idx="19416">
                  <c:v>0</c:v>
                </c:pt>
                <c:pt idx="19417">
                  <c:v>0</c:v>
                </c:pt>
                <c:pt idx="19418">
                  <c:v>0</c:v>
                </c:pt>
                <c:pt idx="19419">
                  <c:v>0</c:v>
                </c:pt>
                <c:pt idx="19420">
                  <c:v>0</c:v>
                </c:pt>
                <c:pt idx="19421">
                  <c:v>0</c:v>
                </c:pt>
                <c:pt idx="19422">
                  <c:v>0</c:v>
                </c:pt>
                <c:pt idx="19423">
                  <c:v>0</c:v>
                </c:pt>
                <c:pt idx="19424">
                  <c:v>0</c:v>
                </c:pt>
                <c:pt idx="19425">
                  <c:v>0</c:v>
                </c:pt>
                <c:pt idx="19426">
                  <c:v>0</c:v>
                </c:pt>
                <c:pt idx="19427">
                  <c:v>0</c:v>
                </c:pt>
                <c:pt idx="19428">
                  <c:v>0</c:v>
                </c:pt>
                <c:pt idx="19429">
                  <c:v>0</c:v>
                </c:pt>
                <c:pt idx="19430">
                  <c:v>0</c:v>
                </c:pt>
                <c:pt idx="19431">
                  <c:v>0</c:v>
                </c:pt>
                <c:pt idx="19432">
                  <c:v>0</c:v>
                </c:pt>
                <c:pt idx="19433">
                  <c:v>0</c:v>
                </c:pt>
                <c:pt idx="19434">
                  <c:v>0</c:v>
                </c:pt>
                <c:pt idx="19435">
                  <c:v>0</c:v>
                </c:pt>
                <c:pt idx="19436">
                  <c:v>0</c:v>
                </c:pt>
                <c:pt idx="19437">
                  <c:v>0</c:v>
                </c:pt>
                <c:pt idx="19438">
                  <c:v>0</c:v>
                </c:pt>
                <c:pt idx="19439">
                  <c:v>0</c:v>
                </c:pt>
                <c:pt idx="19440">
                  <c:v>0</c:v>
                </c:pt>
                <c:pt idx="19441">
                  <c:v>0</c:v>
                </c:pt>
                <c:pt idx="19442">
                  <c:v>0</c:v>
                </c:pt>
                <c:pt idx="19443">
                  <c:v>0</c:v>
                </c:pt>
                <c:pt idx="19444">
                  <c:v>0</c:v>
                </c:pt>
                <c:pt idx="19445">
                  <c:v>0</c:v>
                </c:pt>
                <c:pt idx="19446">
                  <c:v>0</c:v>
                </c:pt>
                <c:pt idx="19447">
                  <c:v>0</c:v>
                </c:pt>
                <c:pt idx="19448">
                  <c:v>0</c:v>
                </c:pt>
                <c:pt idx="19449">
                  <c:v>0</c:v>
                </c:pt>
                <c:pt idx="19450">
                  <c:v>0</c:v>
                </c:pt>
                <c:pt idx="19451">
                  <c:v>0</c:v>
                </c:pt>
                <c:pt idx="19452">
                  <c:v>0</c:v>
                </c:pt>
                <c:pt idx="19453">
                  <c:v>0</c:v>
                </c:pt>
                <c:pt idx="19454">
                  <c:v>0</c:v>
                </c:pt>
                <c:pt idx="19455">
                  <c:v>0</c:v>
                </c:pt>
                <c:pt idx="19456">
                  <c:v>0</c:v>
                </c:pt>
                <c:pt idx="19457">
                  <c:v>0</c:v>
                </c:pt>
                <c:pt idx="19458">
                  <c:v>0</c:v>
                </c:pt>
                <c:pt idx="19459">
                  <c:v>0</c:v>
                </c:pt>
                <c:pt idx="19460">
                  <c:v>0</c:v>
                </c:pt>
                <c:pt idx="19461">
                  <c:v>0</c:v>
                </c:pt>
                <c:pt idx="19462">
                  <c:v>0</c:v>
                </c:pt>
                <c:pt idx="19463">
                  <c:v>0</c:v>
                </c:pt>
                <c:pt idx="19464">
                  <c:v>0</c:v>
                </c:pt>
                <c:pt idx="19465">
                  <c:v>0</c:v>
                </c:pt>
                <c:pt idx="19466">
                  <c:v>0</c:v>
                </c:pt>
                <c:pt idx="19467">
                  <c:v>0</c:v>
                </c:pt>
                <c:pt idx="19468">
                  <c:v>0</c:v>
                </c:pt>
                <c:pt idx="19469">
                  <c:v>0</c:v>
                </c:pt>
                <c:pt idx="19470">
                  <c:v>0</c:v>
                </c:pt>
                <c:pt idx="19471">
                  <c:v>0</c:v>
                </c:pt>
                <c:pt idx="19472">
                  <c:v>0</c:v>
                </c:pt>
                <c:pt idx="19473">
                  <c:v>0</c:v>
                </c:pt>
                <c:pt idx="19474">
                  <c:v>0</c:v>
                </c:pt>
                <c:pt idx="19475">
                  <c:v>0</c:v>
                </c:pt>
                <c:pt idx="19476">
                  <c:v>0</c:v>
                </c:pt>
                <c:pt idx="19477">
                  <c:v>0</c:v>
                </c:pt>
                <c:pt idx="19478">
                  <c:v>0</c:v>
                </c:pt>
                <c:pt idx="19479">
                  <c:v>0</c:v>
                </c:pt>
                <c:pt idx="19480">
                  <c:v>0</c:v>
                </c:pt>
                <c:pt idx="19481">
                  <c:v>0</c:v>
                </c:pt>
                <c:pt idx="19482">
                  <c:v>0</c:v>
                </c:pt>
                <c:pt idx="19483">
                  <c:v>0</c:v>
                </c:pt>
                <c:pt idx="19484">
                  <c:v>0</c:v>
                </c:pt>
                <c:pt idx="19485">
                  <c:v>0</c:v>
                </c:pt>
                <c:pt idx="19486">
                  <c:v>0</c:v>
                </c:pt>
                <c:pt idx="19487">
                  <c:v>0</c:v>
                </c:pt>
                <c:pt idx="19488">
                  <c:v>0</c:v>
                </c:pt>
                <c:pt idx="19489">
                  <c:v>0</c:v>
                </c:pt>
                <c:pt idx="19490">
                  <c:v>0</c:v>
                </c:pt>
                <c:pt idx="19491">
                  <c:v>0</c:v>
                </c:pt>
                <c:pt idx="19492">
                  <c:v>0</c:v>
                </c:pt>
                <c:pt idx="19493">
                  <c:v>0</c:v>
                </c:pt>
                <c:pt idx="19494">
                  <c:v>0</c:v>
                </c:pt>
                <c:pt idx="19495">
                  <c:v>0</c:v>
                </c:pt>
                <c:pt idx="19496">
                  <c:v>0</c:v>
                </c:pt>
                <c:pt idx="19497">
                  <c:v>0</c:v>
                </c:pt>
                <c:pt idx="19498">
                  <c:v>0</c:v>
                </c:pt>
                <c:pt idx="19499">
                  <c:v>0</c:v>
                </c:pt>
                <c:pt idx="19500">
                  <c:v>0</c:v>
                </c:pt>
                <c:pt idx="19501">
                  <c:v>0</c:v>
                </c:pt>
                <c:pt idx="19502">
                  <c:v>0</c:v>
                </c:pt>
                <c:pt idx="19503">
                  <c:v>0</c:v>
                </c:pt>
                <c:pt idx="19504">
                  <c:v>0</c:v>
                </c:pt>
                <c:pt idx="19505">
                  <c:v>0</c:v>
                </c:pt>
                <c:pt idx="19506">
                  <c:v>0</c:v>
                </c:pt>
                <c:pt idx="19507">
                  <c:v>0</c:v>
                </c:pt>
                <c:pt idx="19508">
                  <c:v>0</c:v>
                </c:pt>
                <c:pt idx="19509">
                  <c:v>0</c:v>
                </c:pt>
                <c:pt idx="19510">
                  <c:v>0</c:v>
                </c:pt>
                <c:pt idx="19511">
                  <c:v>0</c:v>
                </c:pt>
                <c:pt idx="19512">
                  <c:v>0</c:v>
                </c:pt>
                <c:pt idx="19513">
                  <c:v>0</c:v>
                </c:pt>
                <c:pt idx="19514">
                  <c:v>0</c:v>
                </c:pt>
                <c:pt idx="19515">
                  <c:v>0</c:v>
                </c:pt>
                <c:pt idx="19516">
                  <c:v>0</c:v>
                </c:pt>
                <c:pt idx="19517">
                  <c:v>0</c:v>
                </c:pt>
                <c:pt idx="19518">
                  <c:v>0</c:v>
                </c:pt>
                <c:pt idx="19519">
                  <c:v>0</c:v>
                </c:pt>
                <c:pt idx="19520">
                  <c:v>0</c:v>
                </c:pt>
                <c:pt idx="19521">
                  <c:v>0</c:v>
                </c:pt>
                <c:pt idx="19522">
                  <c:v>0</c:v>
                </c:pt>
                <c:pt idx="19523">
                  <c:v>0</c:v>
                </c:pt>
                <c:pt idx="19524">
                  <c:v>0</c:v>
                </c:pt>
                <c:pt idx="19525">
                  <c:v>0</c:v>
                </c:pt>
                <c:pt idx="19526">
                  <c:v>0</c:v>
                </c:pt>
                <c:pt idx="19527">
                  <c:v>0</c:v>
                </c:pt>
                <c:pt idx="19528">
                  <c:v>0</c:v>
                </c:pt>
                <c:pt idx="19529">
                  <c:v>0</c:v>
                </c:pt>
                <c:pt idx="19530">
                  <c:v>0</c:v>
                </c:pt>
                <c:pt idx="19531">
                  <c:v>0</c:v>
                </c:pt>
                <c:pt idx="19532">
                  <c:v>0</c:v>
                </c:pt>
                <c:pt idx="19533">
                  <c:v>0</c:v>
                </c:pt>
                <c:pt idx="19534">
                  <c:v>0</c:v>
                </c:pt>
                <c:pt idx="19535">
                  <c:v>0</c:v>
                </c:pt>
                <c:pt idx="19536">
                  <c:v>0</c:v>
                </c:pt>
                <c:pt idx="19537">
                  <c:v>0</c:v>
                </c:pt>
                <c:pt idx="19538">
                  <c:v>0</c:v>
                </c:pt>
                <c:pt idx="19539">
                  <c:v>0</c:v>
                </c:pt>
                <c:pt idx="19540">
                  <c:v>0</c:v>
                </c:pt>
                <c:pt idx="19541">
                  <c:v>0</c:v>
                </c:pt>
                <c:pt idx="19542">
                  <c:v>0</c:v>
                </c:pt>
                <c:pt idx="19543">
                  <c:v>0</c:v>
                </c:pt>
                <c:pt idx="19544">
                  <c:v>0</c:v>
                </c:pt>
                <c:pt idx="19545">
                  <c:v>0</c:v>
                </c:pt>
                <c:pt idx="19546">
                  <c:v>0</c:v>
                </c:pt>
                <c:pt idx="19547">
                  <c:v>0</c:v>
                </c:pt>
                <c:pt idx="19548">
                  <c:v>0</c:v>
                </c:pt>
                <c:pt idx="19549">
                  <c:v>0</c:v>
                </c:pt>
                <c:pt idx="19550">
                  <c:v>0</c:v>
                </c:pt>
                <c:pt idx="19551">
                  <c:v>0</c:v>
                </c:pt>
                <c:pt idx="19552">
                  <c:v>0</c:v>
                </c:pt>
                <c:pt idx="19553">
                  <c:v>0</c:v>
                </c:pt>
                <c:pt idx="19554">
                  <c:v>0</c:v>
                </c:pt>
                <c:pt idx="19555">
                  <c:v>0</c:v>
                </c:pt>
                <c:pt idx="19556">
                  <c:v>0</c:v>
                </c:pt>
                <c:pt idx="19557">
                  <c:v>0</c:v>
                </c:pt>
                <c:pt idx="19558">
                  <c:v>0</c:v>
                </c:pt>
                <c:pt idx="19559">
                  <c:v>0</c:v>
                </c:pt>
                <c:pt idx="19560">
                  <c:v>0</c:v>
                </c:pt>
                <c:pt idx="19561">
                  <c:v>0</c:v>
                </c:pt>
                <c:pt idx="19562">
                  <c:v>0</c:v>
                </c:pt>
                <c:pt idx="19563">
                  <c:v>0</c:v>
                </c:pt>
                <c:pt idx="19564">
                  <c:v>0</c:v>
                </c:pt>
                <c:pt idx="19565">
                  <c:v>0</c:v>
                </c:pt>
                <c:pt idx="19566">
                  <c:v>0</c:v>
                </c:pt>
                <c:pt idx="19567">
                  <c:v>0</c:v>
                </c:pt>
                <c:pt idx="19568">
                  <c:v>0</c:v>
                </c:pt>
                <c:pt idx="19569">
                  <c:v>0</c:v>
                </c:pt>
                <c:pt idx="19570">
                  <c:v>0</c:v>
                </c:pt>
                <c:pt idx="19571">
                  <c:v>0</c:v>
                </c:pt>
                <c:pt idx="19572">
                  <c:v>0</c:v>
                </c:pt>
                <c:pt idx="19573">
                  <c:v>0</c:v>
                </c:pt>
                <c:pt idx="19574">
                  <c:v>0</c:v>
                </c:pt>
                <c:pt idx="19575">
                  <c:v>0</c:v>
                </c:pt>
                <c:pt idx="19576">
                  <c:v>0</c:v>
                </c:pt>
                <c:pt idx="19577">
                  <c:v>0</c:v>
                </c:pt>
                <c:pt idx="19578">
                  <c:v>0</c:v>
                </c:pt>
                <c:pt idx="19579">
                  <c:v>0</c:v>
                </c:pt>
                <c:pt idx="19580">
                  <c:v>0</c:v>
                </c:pt>
                <c:pt idx="19581">
                  <c:v>0</c:v>
                </c:pt>
                <c:pt idx="19582">
                  <c:v>0</c:v>
                </c:pt>
                <c:pt idx="19583">
                  <c:v>0</c:v>
                </c:pt>
                <c:pt idx="19584">
                  <c:v>0</c:v>
                </c:pt>
                <c:pt idx="19585">
                  <c:v>0</c:v>
                </c:pt>
                <c:pt idx="19586">
                  <c:v>0</c:v>
                </c:pt>
                <c:pt idx="19587">
                  <c:v>0</c:v>
                </c:pt>
                <c:pt idx="19588">
                  <c:v>0</c:v>
                </c:pt>
                <c:pt idx="19589">
                  <c:v>0</c:v>
                </c:pt>
                <c:pt idx="19590">
                  <c:v>0</c:v>
                </c:pt>
                <c:pt idx="19591">
                  <c:v>0</c:v>
                </c:pt>
                <c:pt idx="19592">
                  <c:v>0</c:v>
                </c:pt>
                <c:pt idx="19593">
                  <c:v>0</c:v>
                </c:pt>
                <c:pt idx="19594">
                  <c:v>0</c:v>
                </c:pt>
                <c:pt idx="19595">
                  <c:v>0</c:v>
                </c:pt>
                <c:pt idx="19596">
                  <c:v>0</c:v>
                </c:pt>
                <c:pt idx="19597">
                  <c:v>0</c:v>
                </c:pt>
                <c:pt idx="19598">
                  <c:v>0</c:v>
                </c:pt>
                <c:pt idx="19599">
                  <c:v>0</c:v>
                </c:pt>
                <c:pt idx="19600">
                  <c:v>0</c:v>
                </c:pt>
                <c:pt idx="19601">
                  <c:v>0</c:v>
                </c:pt>
                <c:pt idx="19602">
                  <c:v>0</c:v>
                </c:pt>
                <c:pt idx="19603">
                  <c:v>0</c:v>
                </c:pt>
                <c:pt idx="19604">
                  <c:v>0</c:v>
                </c:pt>
                <c:pt idx="19605">
                  <c:v>0</c:v>
                </c:pt>
                <c:pt idx="19606">
                  <c:v>0</c:v>
                </c:pt>
                <c:pt idx="19607">
                  <c:v>0</c:v>
                </c:pt>
                <c:pt idx="19608">
                  <c:v>0</c:v>
                </c:pt>
                <c:pt idx="19609">
                  <c:v>0</c:v>
                </c:pt>
                <c:pt idx="19610">
                  <c:v>0</c:v>
                </c:pt>
                <c:pt idx="19611">
                  <c:v>0</c:v>
                </c:pt>
                <c:pt idx="19612">
                  <c:v>0</c:v>
                </c:pt>
                <c:pt idx="19613">
                  <c:v>0</c:v>
                </c:pt>
                <c:pt idx="19614">
                  <c:v>0</c:v>
                </c:pt>
                <c:pt idx="19615">
                  <c:v>0</c:v>
                </c:pt>
                <c:pt idx="19616">
                  <c:v>0</c:v>
                </c:pt>
                <c:pt idx="19617">
                  <c:v>0</c:v>
                </c:pt>
                <c:pt idx="19618">
                  <c:v>0</c:v>
                </c:pt>
                <c:pt idx="19619">
                  <c:v>0</c:v>
                </c:pt>
                <c:pt idx="19620">
                  <c:v>0</c:v>
                </c:pt>
                <c:pt idx="19621">
                  <c:v>0</c:v>
                </c:pt>
                <c:pt idx="19622">
                  <c:v>0</c:v>
                </c:pt>
                <c:pt idx="19623">
                  <c:v>0</c:v>
                </c:pt>
                <c:pt idx="19624">
                  <c:v>0</c:v>
                </c:pt>
                <c:pt idx="19625">
                  <c:v>0</c:v>
                </c:pt>
                <c:pt idx="19626">
                  <c:v>0</c:v>
                </c:pt>
                <c:pt idx="19627">
                  <c:v>0</c:v>
                </c:pt>
                <c:pt idx="19628">
                  <c:v>0</c:v>
                </c:pt>
                <c:pt idx="19629">
                  <c:v>0</c:v>
                </c:pt>
                <c:pt idx="19630">
                  <c:v>0</c:v>
                </c:pt>
                <c:pt idx="19631">
                  <c:v>0</c:v>
                </c:pt>
                <c:pt idx="19632">
                  <c:v>0</c:v>
                </c:pt>
                <c:pt idx="19633">
                  <c:v>0</c:v>
                </c:pt>
                <c:pt idx="19634">
                  <c:v>0</c:v>
                </c:pt>
                <c:pt idx="19635">
                  <c:v>0</c:v>
                </c:pt>
                <c:pt idx="19636">
                  <c:v>0</c:v>
                </c:pt>
                <c:pt idx="19637">
                  <c:v>0</c:v>
                </c:pt>
                <c:pt idx="19638">
                  <c:v>0</c:v>
                </c:pt>
                <c:pt idx="19639">
                  <c:v>0</c:v>
                </c:pt>
                <c:pt idx="19640">
                  <c:v>0</c:v>
                </c:pt>
                <c:pt idx="19641">
                  <c:v>0</c:v>
                </c:pt>
                <c:pt idx="19642">
                  <c:v>0</c:v>
                </c:pt>
                <c:pt idx="19643">
                  <c:v>0</c:v>
                </c:pt>
                <c:pt idx="19644">
                  <c:v>0</c:v>
                </c:pt>
                <c:pt idx="19645">
                  <c:v>0</c:v>
                </c:pt>
                <c:pt idx="19646">
                  <c:v>0</c:v>
                </c:pt>
                <c:pt idx="19647">
                  <c:v>0</c:v>
                </c:pt>
                <c:pt idx="19648">
                  <c:v>0</c:v>
                </c:pt>
                <c:pt idx="19649">
                  <c:v>0</c:v>
                </c:pt>
                <c:pt idx="19650">
                  <c:v>0</c:v>
                </c:pt>
                <c:pt idx="19651">
                  <c:v>0</c:v>
                </c:pt>
                <c:pt idx="19652">
                  <c:v>0</c:v>
                </c:pt>
                <c:pt idx="19653">
                  <c:v>0</c:v>
                </c:pt>
                <c:pt idx="19654">
                  <c:v>0</c:v>
                </c:pt>
                <c:pt idx="19655">
                  <c:v>0</c:v>
                </c:pt>
                <c:pt idx="19656">
                  <c:v>0</c:v>
                </c:pt>
                <c:pt idx="19657">
                  <c:v>0</c:v>
                </c:pt>
                <c:pt idx="19658">
                  <c:v>0</c:v>
                </c:pt>
                <c:pt idx="19659">
                  <c:v>0</c:v>
                </c:pt>
                <c:pt idx="19660">
                  <c:v>0</c:v>
                </c:pt>
                <c:pt idx="19661">
                  <c:v>0</c:v>
                </c:pt>
                <c:pt idx="19662">
                  <c:v>0</c:v>
                </c:pt>
                <c:pt idx="19663">
                  <c:v>0</c:v>
                </c:pt>
                <c:pt idx="19664">
                  <c:v>0</c:v>
                </c:pt>
                <c:pt idx="19665">
                  <c:v>0</c:v>
                </c:pt>
                <c:pt idx="19666">
                  <c:v>0</c:v>
                </c:pt>
                <c:pt idx="19667">
                  <c:v>0</c:v>
                </c:pt>
                <c:pt idx="19668">
                  <c:v>0</c:v>
                </c:pt>
                <c:pt idx="19669">
                  <c:v>0</c:v>
                </c:pt>
                <c:pt idx="19670">
                  <c:v>0</c:v>
                </c:pt>
                <c:pt idx="19671">
                  <c:v>0</c:v>
                </c:pt>
                <c:pt idx="19672">
                  <c:v>0</c:v>
                </c:pt>
                <c:pt idx="19673">
                  <c:v>0</c:v>
                </c:pt>
                <c:pt idx="19674">
                  <c:v>0</c:v>
                </c:pt>
                <c:pt idx="19675">
                  <c:v>0</c:v>
                </c:pt>
                <c:pt idx="19676">
                  <c:v>0</c:v>
                </c:pt>
                <c:pt idx="19677">
                  <c:v>0</c:v>
                </c:pt>
                <c:pt idx="19678">
                  <c:v>0</c:v>
                </c:pt>
                <c:pt idx="19679">
                  <c:v>0</c:v>
                </c:pt>
                <c:pt idx="19680">
                  <c:v>0</c:v>
                </c:pt>
                <c:pt idx="19681">
                  <c:v>0</c:v>
                </c:pt>
                <c:pt idx="19682">
                  <c:v>0</c:v>
                </c:pt>
                <c:pt idx="19683">
                  <c:v>0</c:v>
                </c:pt>
                <c:pt idx="19684">
                  <c:v>0</c:v>
                </c:pt>
                <c:pt idx="19685">
                  <c:v>0</c:v>
                </c:pt>
                <c:pt idx="19686">
                  <c:v>0</c:v>
                </c:pt>
                <c:pt idx="19687">
                  <c:v>0</c:v>
                </c:pt>
                <c:pt idx="19688">
                  <c:v>0</c:v>
                </c:pt>
                <c:pt idx="19689">
                  <c:v>0</c:v>
                </c:pt>
                <c:pt idx="19690">
                  <c:v>0</c:v>
                </c:pt>
                <c:pt idx="19691">
                  <c:v>0</c:v>
                </c:pt>
                <c:pt idx="19692">
                  <c:v>0</c:v>
                </c:pt>
                <c:pt idx="19693">
                  <c:v>0</c:v>
                </c:pt>
                <c:pt idx="19694">
                  <c:v>0</c:v>
                </c:pt>
                <c:pt idx="19695">
                  <c:v>0</c:v>
                </c:pt>
                <c:pt idx="19696">
                  <c:v>0</c:v>
                </c:pt>
                <c:pt idx="19697">
                  <c:v>0</c:v>
                </c:pt>
                <c:pt idx="19698">
                  <c:v>0</c:v>
                </c:pt>
                <c:pt idx="19699">
                  <c:v>0</c:v>
                </c:pt>
                <c:pt idx="19700">
                  <c:v>0</c:v>
                </c:pt>
                <c:pt idx="19701">
                  <c:v>0</c:v>
                </c:pt>
                <c:pt idx="19702">
                  <c:v>0</c:v>
                </c:pt>
                <c:pt idx="19703">
                  <c:v>0</c:v>
                </c:pt>
                <c:pt idx="19704">
                  <c:v>0</c:v>
                </c:pt>
                <c:pt idx="19705">
                  <c:v>0</c:v>
                </c:pt>
                <c:pt idx="19706">
                  <c:v>0</c:v>
                </c:pt>
                <c:pt idx="19707">
                  <c:v>0</c:v>
                </c:pt>
                <c:pt idx="19708">
                  <c:v>0</c:v>
                </c:pt>
                <c:pt idx="19709">
                  <c:v>0</c:v>
                </c:pt>
                <c:pt idx="19710">
                  <c:v>0</c:v>
                </c:pt>
                <c:pt idx="19711">
                  <c:v>0</c:v>
                </c:pt>
                <c:pt idx="19712">
                  <c:v>0</c:v>
                </c:pt>
                <c:pt idx="19713">
                  <c:v>0</c:v>
                </c:pt>
                <c:pt idx="19714">
                  <c:v>0</c:v>
                </c:pt>
                <c:pt idx="19715">
                  <c:v>0</c:v>
                </c:pt>
                <c:pt idx="19716">
                  <c:v>0</c:v>
                </c:pt>
                <c:pt idx="19717">
                  <c:v>0</c:v>
                </c:pt>
                <c:pt idx="19718">
                  <c:v>0</c:v>
                </c:pt>
                <c:pt idx="19719">
                  <c:v>0</c:v>
                </c:pt>
                <c:pt idx="19720">
                  <c:v>0</c:v>
                </c:pt>
                <c:pt idx="19721">
                  <c:v>0</c:v>
                </c:pt>
                <c:pt idx="19722">
                  <c:v>0</c:v>
                </c:pt>
                <c:pt idx="19723">
                  <c:v>0</c:v>
                </c:pt>
                <c:pt idx="19724">
                  <c:v>0</c:v>
                </c:pt>
                <c:pt idx="19725">
                  <c:v>0</c:v>
                </c:pt>
                <c:pt idx="19726">
                  <c:v>0</c:v>
                </c:pt>
                <c:pt idx="19727">
                  <c:v>0</c:v>
                </c:pt>
                <c:pt idx="19728">
                  <c:v>0</c:v>
                </c:pt>
                <c:pt idx="19729">
                  <c:v>0</c:v>
                </c:pt>
                <c:pt idx="19730">
                  <c:v>0</c:v>
                </c:pt>
                <c:pt idx="19731">
                  <c:v>0</c:v>
                </c:pt>
                <c:pt idx="19732">
                  <c:v>0</c:v>
                </c:pt>
                <c:pt idx="19733">
                  <c:v>0</c:v>
                </c:pt>
                <c:pt idx="19734">
                  <c:v>0</c:v>
                </c:pt>
                <c:pt idx="19735">
                  <c:v>0</c:v>
                </c:pt>
                <c:pt idx="19736">
                  <c:v>0</c:v>
                </c:pt>
                <c:pt idx="19737">
                  <c:v>0</c:v>
                </c:pt>
                <c:pt idx="19738">
                  <c:v>0</c:v>
                </c:pt>
                <c:pt idx="19739">
                  <c:v>0</c:v>
                </c:pt>
                <c:pt idx="19740">
                  <c:v>0</c:v>
                </c:pt>
                <c:pt idx="19741">
                  <c:v>0</c:v>
                </c:pt>
                <c:pt idx="19742">
                  <c:v>0</c:v>
                </c:pt>
                <c:pt idx="19743">
                  <c:v>0</c:v>
                </c:pt>
                <c:pt idx="19744">
                  <c:v>0</c:v>
                </c:pt>
                <c:pt idx="19745">
                  <c:v>0</c:v>
                </c:pt>
                <c:pt idx="19746">
                  <c:v>0</c:v>
                </c:pt>
                <c:pt idx="19747">
                  <c:v>0</c:v>
                </c:pt>
                <c:pt idx="19748">
                  <c:v>0</c:v>
                </c:pt>
                <c:pt idx="19749">
                  <c:v>0</c:v>
                </c:pt>
                <c:pt idx="19750">
                  <c:v>0</c:v>
                </c:pt>
                <c:pt idx="19751">
                  <c:v>0</c:v>
                </c:pt>
                <c:pt idx="19752">
                  <c:v>0</c:v>
                </c:pt>
                <c:pt idx="19753">
                  <c:v>0</c:v>
                </c:pt>
                <c:pt idx="19754">
                  <c:v>0</c:v>
                </c:pt>
                <c:pt idx="19755">
                  <c:v>0</c:v>
                </c:pt>
                <c:pt idx="19756">
                  <c:v>0</c:v>
                </c:pt>
                <c:pt idx="19757">
                  <c:v>0</c:v>
                </c:pt>
                <c:pt idx="19758">
                  <c:v>0</c:v>
                </c:pt>
                <c:pt idx="19759">
                  <c:v>0</c:v>
                </c:pt>
                <c:pt idx="19760">
                  <c:v>0</c:v>
                </c:pt>
                <c:pt idx="19761">
                  <c:v>0</c:v>
                </c:pt>
                <c:pt idx="19762">
                  <c:v>0</c:v>
                </c:pt>
                <c:pt idx="19763">
                  <c:v>0</c:v>
                </c:pt>
                <c:pt idx="19764">
                  <c:v>0</c:v>
                </c:pt>
                <c:pt idx="19765">
                  <c:v>0</c:v>
                </c:pt>
                <c:pt idx="19766">
                  <c:v>0</c:v>
                </c:pt>
                <c:pt idx="19767">
                  <c:v>0</c:v>
                </c:pt>
                <c:pt idx="19768">
                  <c:v>0</c:v>
                </c:pt>
                <c:pt idx="19769">
                  <c:v>0</c:v>
                </c:pt>
                <c:pt idx="19770">
                  <c:v>0</c:v>
                </c:pt>
                <c:pt idx="19771">
                  <c:v>0</c:v>
                </c:pt>
                <c:pt idx="19772">
                  <c:v>0</c:v>
                </c:pt>
                <c:pt idx="19773">
                  <c:v>0</c:v>
                </c:pt>
                <c:pt idx="19774">
                  <c:v>0</c:v>
                </c:pt>
                <c:pt idx="19775">
                  <c:v>0</c:v>
                </c:pt>
                <c:pt idx="19776">
                  <c:v>0</c:v>
                </c:pt>
                <c:pt idx="19777">
                  <c:v>0</c:v>
                </c:pt>
                <c:pt idx="19778">
                  <c:v>0</c:v>
                </c:pt>
                <c:pt idx="19779">
                  <c:v>0</c:v>
                </c:pt>
                <c:pt idx="19780">
                  <c:v>0</c:v>
                </c:pt>
                <c:pt idx="19781">
                  <c:v>0</c:v>
                </c:pt>
                <c:pt idx="19782">
                  <c:v>0</c:v>
                </c:pt>
                <c:pt idx="19783">
                  <c:v>0</c:v>
                </c:pt>
                <c:pt idx="19784">
                  <c:v>0</c:v>
                </c:pt>
                <c:pt idx="19785">
                  <c:v>0</c:v>
                </c:pt>
                <c:pt idx="19786">
                  <c:v>0</c:v>
                </c:pt>
                <c:pt idx="19787">
                  <c:v>0</c:v>
                </c:pt>
                <c:pt idx="19788">
                  <c:v>0</c:v>
                </c:pt>
                <c:pt idx="19789">
                  <c:v>0</c:v>
                </c:pt>
                <c:pt idx="19790">
                  <c:v>0</c:v>
                </c:pt>
                <c:pt idx="19791">
                  <c:v>0</c:v>
                </c:pt>
                <c:pt idx="19792">
                  <c:v>0</c:v>
                </c:pt>
                <c:pt idx="19793">
                  <c:v>0</c:v>
                </c:pt>
                <c:pt idx="19794">
                  <c:v>0</c:v>
                </c:pt>
                <c:pt idx="19795">
                  <c:v>0</c:v>
                </c:pt>
                <c:pt idx="19796">
                  <c:v>0</c:v>
                </c:pt>
                <c:pt idx="19797">
                  <c:v>0</c:v>
                </c:pt>
                <c:pt idx="19798">
                  <c:v>0</c:v>
                </c:pt>
                <c:pt idx="19799">
                  <c:v>0</c:v>
                </c:pt>
                <c:pt idx="19800">
                  <c:v>0</c:v>
                </c:pt>
                <c:pt idx="19801">
                  <c:v>0</c:v>
                </c:pt>
                <c:pt idx="19802">
                  <c:v>0</c:v>
                </c:pt>
                <c:pt idx="19803">
                  <c:v>0</c:v>
                </c:pt>
                <c:pt idx="19804">
                  <c:v>0</c:v>
                </c:pt>
                <c:pt idx="19805">
                  <c:v>0</c:v>
                </c:pt>
                <c:pt idx="19806">
                  <c:v>0</c:v>
                </c:pt>
                <c:pt idx="19807">
                  <c:v>0</c:v>
                </c:pt>
                <c:pt idx="19808">
                  <c:v>0</c:v>
                </c:pt>
                <c:pt idx="19809">
                  <c:v>0</c:v>
                </c:pt>
                <c:pt idx="19810">
                  <c:v>0</c:v>
                </c:pt>
                <c:pt idx="19811">
                  <c:v>0</c:v>
                </c:pt>
                <c:pt idx="19812">
                  <c:v>0</c:v>
                </c:pt>
                <c:pt idx="19813">
                  <c:v>0</c:v>
                </c:pt>
                <c:pt idx="19814">
                  <c:v>0</c:v>
                </c:pt>
                <c:pt idx="19815">
                  <c:v>0</c:v>
                </c:pt>
                <c:pt idx="19816">
                  <c:v>0</c:v>
                </c:pt>
                <c:pt idx="19817">
                  <c:v>0</c:v>
                </c:pt>
                <c:pt idx="19818">
                  <c:v>0</c:v>
                </c:pt>
                <c:pt idx="19819">
                  <c:v>0</c:v>
                </c:pt>
                <c:pt idx="19820">
                  <c:v>0</c:v>
                </c:pt>
                <c:pt idx="19821">
                  <c:v>0</c:v>
                </c:pt>
                <c:pt idx="19822">
                  <c:v>0</c:v>
                </c:pt>
                <c:pt idx="19823">
                  <c:v>0</c:v>
                </c:pt>
                <c:pt idx="19824">
                  <c:v>0</c:v>
                </c:pt>
                <c:pt idx="19825">
                  <c:v>0</c:v>
                </c:pt>
                <c:pt idx="19826">
                  <c:v>0</c:v>
                </c:pt>
                <c:pt idx="19827">
                  <c:v>0</c:v>
                </c:pt>
                <c:pt idx="19828">
                  <c:v>0</c:v>
                </c:pt>
                <c:pt idx="19829">
                  <c:v>0</c:v>
                </c:pt>
                <c:pt idx="19830">
                  <c:v>0</c:v>
                </c:pt>
                <c:pt idx="19831">
                  <c:v>0</c:v>
                </c:pt>
                <c:pt idx="19832">
                  <c:v>0</c:v>
                </c:pt>
                <c:pt idx="19833">
                  <c:v>0</c:v>
                </c:pt>
                <c:pt idx="19834">
                  <c:v>0</c:v>
                </c:pt>
                <c:pt idx="19835">
                  <c:v>0</c:v>
                </c:pt>
                <c:pt idx="19836">
                  <c:v>0</c:v>
                </c:pt>
                <c:pt idx="19837">
                  <c:v>0</c:v>
                </c:pt>
                <c:pt idx="19838">
                  <c:v>0</c:v>
                </c:pt>
                <c:pt idx="19839">
                  <c:v>0</c:v>
                </c:pt>
                <c:pt idx="19840">
                  <c:v>0</c:v>
                </c:pt>
                <c:pt idx="19841">
                  <c:v>0</c:v>
                </c:pt>
                <c:pt idx="19842">
                  <c:v>0</c:v>
                </c:pt>
                <c:pt idx="19843">
                  <c:v>0</c:v>
                </c:pt>
                <c:pt idx="19844">
                  <c:v>0</c:v>
                </c:pt>
                <c:pt idx="19845">
                  <c:v>0</c:v>
                </c:pt>
                <c:pt idx="19846">
                  <c:v>0</c:v>
                </c:pt>
                <c:pt idx="19847">
                  <c:v>0</c:v>
                </c:pt>
                <c:pt idx="19848">
                  <c:v>0</c:v>
                </c:pt>
                <c:pt idx="19849">
                  <c:v>0</c:v>
                </c:pt>
                <c:pt idx="19850">
                  <c:v>0</c:v>
                </c:pt>
                <c:pt idx="19851">
                  <c:v>0</c:v>
                </c:pt>
                <c:pt idx="19852">
                  <c:v>0</c:v>
                </c:pt>
                <c:pt idx="19853">
                  <c:v>0</c:v>
                </c:pt>
                <c:pt idx="19854">
                  <c:v>0</c:v>
                </c:pt>
                <c:pt idx="19855">
                  <c:v>0</c:v>
                </c:pt>
                <c:pt idx="19856">
                  <c:v>0</c:v>
                </c:pt>
                <c:pt idx="19857">
                  <c:v>0</c:v>
                </c:pt>
                <c:pt idx="19858">
                  <c:v>0</c:v>
                </c:pt>
                <c:pt idx="19859">
                  <c:v>0</c:v>
                </c:pt>
                <c:pt idx="19860">
                  <c:v>0</c:v>
                </c:pt>
                <c:pt idx="19861">
                  <c:v>0</c:v>
                </c:pt>
                <c:pt idx="19862">
                  <c:v>0</c:v>
                </c:pt>
                <c:pt idx="19863">
                  <c:v>0</c:v>
                </c:pt>
                <c:pt idx="19864">
                  <c:v>0</c:v>
                </c:pt>
                <c:pt idx="19865">
                  <c:v>0</c:v>
                </c:pt>
                <c:pt idx="19866">
                  <c:v>0</c:v>
                </c:pt>
                <c:pt idx="19867">
                  <c:v>0</c:v>
                </c:pt>
                <c:pt idx="19868">
                  <c:v>0</c:v>
                </c:pt>
                <c:pt idx="19869">
                  <c:v>0</c:v>
                </c:pt>
                <c:pt idx="19870">
                  <c:v>0</c:v>
                </c:pt>
                <c:pt idx="19871">
                  <c:v>0</c:v>
                </c:pt>
                <c:pt idx="19872">
                  <c:v>0</c:v>
                </c:pt>
                <c:pt idx="19873">
                  <c:v>0</c:v>
                </c:pt>
                <c:pt idx="19874">
                  <c:v>0</c:v>
                </c:pt>
                <c:pt idx="19875">
                  <c:v>0</c:v>
                </c:pt>
                <c:pt idx="19876">
                  <c:v>0</c:v>
                </c:pt>
                <c:pt idx="19877">
                  <c:v>0</c:v>
                </c:pt>
                <c:pt idx="19878">
                  <c:v>0</c:v>
                </c:pt>
                <c:pt idx="19879">
                  <c:v>0</c:v>
                </c:pt>
                <c:pt idx="19880">
                  <c:v>0</c:v>
                </c:pt>
                <c:pt idx="19881">
                  <c:v>0</c:v>
                </c:pt>
                <c:pt idx="19882">
                  <c:v>0</c:v>
                </c:pt>
                <c:pt idx="19883">
                  <c:v>0</c:v>
                </c:pt>
                <c:pt idx="19884">
                  <c:v>0</c:v>
                </c:pt>
                <c:pt idx="19885">
                  <c:v>0</c:v>
                </c:pt>
                <c:pt idx="19886">
                  <c:v>0</c:v>
                </c:pt>
                <c:pt idx="19887">
                  <c:v>0</c:v>
                </c:pt>
                <c:pt idx="19888">
                  <c:v>0</c:v>
                </c:pt>
                <c:pt idx="19889">
                  <c:v>0</c:v>
                </c:pt>
                <c:pt idx="19890">
                  <c:v>0</c:v>
                </c:pt>
                <c:pt idx="19891">
                  <c:v>0</c:v>
                </c:pt>
                <c:pt idx="19892">
                  <c:v>0</c:v>
                </c:pt>
                <c:pt idx="19893">
                  <c:v>0</c:v>
                </c:pt>
                <c:pt idx="19894">
                  <c:v>0</c:v>
                </c:pt>
                <c:pt idx="19895">
                  <c:v>0</c:v>
                </c:pt>
                <c:pt idx="19896">
                  <c:v>0</c:v>
                </c:pt>
                <c:pt idx="19897">
                  <c:v>0</c:v>
                </c:pt>
                <c:pt idx="19898">
                  <c:v>0</c:v>
                </c:pt>
                <c:pt idx="19899">
                  <c:v>0</c:v>
                </c:pt>
                <c:pt idx="19900">
                  <c:v>0</c:v>
                </c:pt>
                <c:pt idx="19901">
                  <c:v>0</c:v>
                </c:pt>
                <c:pt idx="19902">
                  <c:v>0</c:v>
                </c:pt>
                <c:pt idx="19903">
                  <c:v>0</c:v>
                </c:pt>
                <c:pt idx="19904">
                  <c:v>0</c:v>
                </c:pt>
                <c:pt idx="19905">
                  <c:v>0</c:v>
                </c:pt>
                <c:pt idx="19906">
                  <c:v>0</c:v>
                </c:pt>
                <c:pt idx="19907">
                  <c:v>0</c:v>
                </c:pt>
                <c:pt idx="19908">
                  <c:v>0</c:v>
                </c:pt>
                <c:pt idx="19909">
                  <c:v>0</c:v>
                </c:pt>
                <c:pt idx="19910">
                  <c:v>0</c:v>
                </c:pt>
                <c:pt idx="19911">
                  <c:v>0</c:v>
                </c:pt>
                <c:pt idx="19912">
                  <c:v>0</c:v>
                </c:pt>
                <c:pt idx="19913">
                  <c:v>0</c:v>
                </c:pt>
                <c:pt idx="19914">
                  <c:v>0</c:v>
                </c:pt>
                <c:pt idx="19915">
                  <c:v>0</c:v>
                </c:pt>
                <c:pt idx="19916">
                  <c:v>0</c:v>
                </c:pt>
                <c:pt idx="19917">
                  <c:v>0</c:v>
                </c:pt>
                <c:pt idx="19918">
                  <c:v>0</c:v>
                </c:pt>
                <c:pt idx="19919">
                  <c:v>0</c:v>
                </c:pt>
                <c:pt idx="19920">
                  <c:v>0</c:v>
                </c:pt>
                <c:pt idx="19921">
                  <c:v>0</c:v>
                </c:pt>
                <c:pt idx="19922">
                  <c:v>0</c:v>
                </c:pt>
                <c:pt idx="19923">
                  <c:v>0</c:v>
                </c:pt>
                <c:pt idx="19924">
                  <c:v>0</c:v>
                </c:pt>
                <c:pt idx="19925">
                  <c:v>0</c:v>
                </c:pt>
                <c:pt idx="19926">
                  <c:v>0</c:v>
                </c:pt>
                <c:pt idx="19927">
                  <c:v>0</c:v>
                </c:pt>
                <c:pt idx="19928">
                  <c:v>0</c:v>
                </c:pt>
                <c:pt idx="19929">
                  <c:v>0</c:v>
                </c:pt>
                <c:pt idx="19930">
                  <c:v>0</c:v>
                </c:pt>
                <c:pt idx="19931">
                  <c:v>0</c:v>
                </c:pt>
                <c:pt idx="19932">
                  <c:v>0</c:v>
                </c:pt>
                <c:pt idx="19933">
                  <c:v>0</c:v>
                </c:pt>
                <c:pt idx="19934">
                  <c:v>0</c:v>
                </c:pt>
                <c:pt idx="19935">
                  <c:v>0</c:v>
                </c:pt>
                <c:pt idx="19936">
                  <c:v>0</c:v>
                </c:pt>
                <c:pt idx="19937">
                  <c:v>0</c:v>
                </c:pt>
                <c:pt idx="19938">
                  <c:v>0</c:v>
                </c:pt>
                <c:pt idx="19939">
                  <c:v>0</c:v>
                </c:pt>
                <c:pt idx="19940">
                  <c:v>0</c:v>
                </c:pt>
                <c:pt idx="19941">
                  <c:v>0</c:v>
                </c:pt>
                <c:pt idx="19942">
                  <c:v>0</c:v>
                </c:pt>
                <c:pt idx="19943">
                  <c:v>0</c:v>
                </c:pt>
                <c:pt idx="19944">
                  <c:v>0</c:v>
                </c:pt>
                <c:pt idx="19945">
                  <c:v>0</c:v>
                </c:pt>
                <c:pt idx="19946">
                  <c:v>0</c:v>
                </c:pt>
                <c:pt idx="19947">
                  <c:v>0</c:v>
                </c:pt>
                <c:pt idx="19948">
                  <c:v>0</c:v>
                </c:pt>
                <c:pt idx="19949">
                  <c:v>0</c:v>
                </c:pt>
                <c:pt idx="19950">
                  <c:v>0</c:v>
                </c:pt>
                <c:pt idx="19951">
                  <c:v>0</c:v>
                </c:pt>
                <c:pt idx="19952">
                  <c:v>0</c:v>
                </c:pt>
                <c:pt idx="19953">
                  <c:v>0</c:v>
                </c:pt>
                <c:pt idx="19954">
                  <c:v>0</c:v>
                </c:pt>
                <c:pt idx="19955">
                  <c:v>0</c:v>
                </c:pt>
                <c:pt idx="19956">
                  <c:v>0</c:v>
                </c:pt>
                <c:pt idx="19957">
                  <c:v>0</c:v>
                </c:pt>
                <c:pt idx="19958">
                  <c:v>0</c:v>
                </c:pt>
                <c:pt idx="19959">
                  <c:v>0</c:v>
                </c:pt>
                <c:pt idx="19960">
                  <c:v>0</c:v>
                </c:pt>
                <c:pt idx="19961">
                  <c:v>0</c:v>
                </c:pt>
                <c:pt idx="19962">
                  <c:v>0</c:v>
                </c:pt>
                <c:pt idx="19963">
                  <c:v>0</c:v>
                </c:pt>
                <c:pt idx="19964">
                  <c:v>0</c:v>
                </c:pt>
                <c:pt idx="19965">
                  <c:v>0</c:v>
                </c:pt>
                <c:pt idx="19966">
                  <c:v>0</c:v>
                </c:pt>
                <c:pt idx="19967">
                  <c:v>0</c:v>
                </c:pt>
                <c:pt idx="19968">
                  <c:v>0</c:v>
                </c:pt>
                <c:pt idx="19969">
                  <c:v>0</c:v>
                </c:pt>
                <c:pt idx="19970">
                  <c:v>0</c:v>
                </c:pt>
                <c:pt idx="19971">
                  <c:v>0</c:v>
                </c:pt>
                <c:pt idx="19972">
                  <c:v>0</c:v>
                </c:pt>
                <c:pt idx="19973">
                  <c:v>0</c:v>
                </c:pt>
                <c:pt idx="19974">
                  <c:v>0</c:v>
                </c:pt>
                <c:pt idx="19975">
                  <c:v>0</c:v>
                </c:pt>
                <c:pt idx="19976">
                  <c:v>0</c:v>
                </c:pt>
                <c:pt idx="19977">
                  <c:v>0</c:v>
                </c:pt>
                <c:pt idx="19978">
                  <c:v>0</c:v>
                </c:pt>
                <c:pt idx="19979">
                  <c:v>0</c:v>
                </c:pt>
                <c:pt idx="19980">
                  <c:v>0</c:v>
                </c:pt>
                <c:pt idx="19981">
                  <c:v>0</c:v>
                </c:pt>
                <c:pt idx="19982">
                  <c:v>0</c:v>
                </c:pt>
                <c:pt idx="19983">
                  <c:v>0</c:v>
                </c:pt>
                <c:pt idx="19984">
                  <c:v>0</c:v>
                </c:pt>
                <c:pt idx="19985">
                  <c:v>0</c:v>
                </c:pt>
                <c:pt idx="19986">
                  <c:v>0</c:v>
                </c:pt>
                <c:pt idx="19987">
                  <c:v>0</c:v>
                </c:pt>
                <c:pt idx="19988">
                  <c:v>0</c:v>
                </c:pt>
                <c:pt idx="19989">
                  <c:v>0</c:v>
                </c:pt>
                <c:pt idx="19990">
                  <c:v>0</c:v>
                </c:pt>
                <c:pt idx="19991">
                  <c:v>0</c:v>
                </c:pt>
                <c:pt idx="19992">
                  <c:v>0</c:v>
                </c:pt>
                <c:pt idx="19993">
                  <c:v>0</c:v>
                </c:pt>
                <c:pt idx="19994">
                  <c:v>0</c:v>
                </c:pt>
                <c:pt idx="19995">
                  <c:v>0</c:v>
                </c:pt>
                <c:pt idx="19996">
                  <c:v>0</c:v>
                </c:pt>
                <c:pt idx="19997">
                  <c:v>0</c:v>
                </c:pt>
                <c:pt idx="19998">
                  <c:v>0</c:v>
                </c:pt>
                <c:pt idx="19999">
                  <c:v>0</c:v>
                </c:pt>
                <c:pt idx="20000">
                  <c:v>0</c:v>
                </c:pt>
                <c:pt idx="20001">
                  <c:v>0</c:v>
                </c:pt>
                <c:pt idx="20002">
                  <c:v>0</c:v>
                </c:pt>
                <c:pt idx="20003">
                  <c:v>0</c:v>
                </c:pt>
                <c:pt idx="20004">
                  <c:v>0</c:v>
                </c:pt>
                <c:pt idx="20005">
                  <c:v>0</c:v>
                </c:pt>
                <c:pt idx="20006">
                  <c:v>0</c:v>
                </c:pt>
                <c:pt idx="20007">
                  <c:v>0</c:v>
                </c:pt>
                <c:pt idx="20008">
                  <c:v>0</c:v>
                </c:pt>
                <c:pt idx="20009">
                  <c:v>0</c:v>
                </c:pt>
                <c:pt idx="20010">
                  <c:v>0</c:v>
                </c:pt>
                <c:pt idx="20011">
                  <c:v>0</c:v>
                </c:pt>
                <c:pt idx="20012">
                  <c:v>0</c:v>
                </c:pt>
                <c:pt idx="20013">
                  <c:v>0</c:v>
                </c:pt>
                <c:pt idx="20014">
                  <c:v>0</c:v>
                </c:pt>
                <c:pt idx="20015">
                  <c:v>0</c:v>
                </c:pt>
                <c:pt idx="20016">
                  <c:v>0</c:v>
                </c:pt>
                <c:pt idx="20017">
                  <c:v>0</c:v>
                </c:pt>
                <c:pt idx="20018">
                  <c:v>0</c:v>
                </c:pt>
                <c:pt idx="20019">
                  <c:v>0</c:v>
                </c:pt>
                <c:pt idx="20020">
                  <c:v>0</c:v>
                </c:pt>
                <c:pt idx="20021">
                  <c:v>0</c:v>
                </c:pt>
                <c:pt idx="20022">
                  <c:v>0</c:v>
                </c:pt>
                <c:pt idx="20023">
                  <c:v>0</c:v>
                </c:pt>
                <c:pt idx="20024">
                  <c:v>0</c:v>
                </c:pt>
                <c:pt idx="20025">
                  <c:v>0</c:v>
                </c:pt>
                <c:pt idx="20026">
                  <c:v>0</c:v>
                </c:pt>
                <c:pt idx="20027">
                  <c:v>0</c:v>
                </c:pt>
                <c:pt idx="20028">
                  <c:v>0</c:v>
                </c:pt>
                <c:pt idx="20029">
                  <c:v>0</c:v>
                </c:pt>
                <c:pt idx="20030">
                  <c:v>0</c:v>
                </c:pt>
                <c:pt idx="20031">
                  <c:v>0</c:v>
                </c:pt>
                <c:pt idx="20032">
                  <c:v>0</c:v>
                </c:pt>
                <c:pt idx="20033">
                  <c:v>0</c:v>
                </c:pt>
                <c:pt idx="20034">
                  <c:v>0</c:v>
                </c:pt>
                <c:pt idx="20035">
                  <c:v>0</c:v>
                </c:pt>
                <c:pt idx="20036">
                  <c:v>0</c:v>
                </c:pt>
                <c:pt idx="20037">
                  <c:v>0</c:v>
                </c:pt>
                <c:pt idx="20038">
                  <c:v>0</c:v>
                </c:pt>
                <c:pt idx="20039">
                  <c:v>0</c:v>
                </c:pt>
                <c:pt idx="20040">
                  <c:v>0</c:v>
                </c:pt>
                <c:pt idx="20041">
                  <c:v>0</c:v>
                </c:pt>
                <c:pt idx="20042">
                  <c:v>0</c:v>
                </c:pt>
                <c:pt idx="20043">
                  <c:v>0</c:v>
                </c:pt>
                <c:pt idx="20044">
                  <c:v>0</c:v>
                </c:pt>
                <c:pt idx="20045">
                  <c:v>0</c:v>
                </c:pt>
                <c:pt idx="20046">
                  <c:v>0</c:v>
                </c:pt>
                <c:pt idx="20047">
                  <c:v>0</c:v>
                </c:pt>
                <c:pt idx="20048">
                  <c:v>0</c:v>
                </c:pt>
                <c:pt idx="20049">
                  <c:v>0</c:v>
                </c:pt>
                <c:pt idx="20050">
                  <c:v>0</c:v>
                </c:pt>
                <c:pt idx="20051">
                  <c:v>0</c:v>
                </c:pt>
                <c:pt idx="20052">
                  <c:v>0</c:v>
                </c:pt>
                <c:pt idx="20053">
                  <c:v>0</c:v>
                </c:pt>
                <c:pt idx="20054">
                  <c:v>0</c:v>
                </c:pt>
                <c:pt idx="20055">
                  <c:v>0</c:v>
                </c:pt>
                <c:pt idx="20056">
                  <c:v>0</c:v>
                </c:pt>
                <c:pt idx="20057">
                  <c:v>0</c:v>
                </c:pt>
                <c:pt idx="20058">
                  <c:v>0</c:v>
                </c:pt>
                <c:pt idx="20059">
                  <c:v>0</c:v>
                </c:pt>
                <c:pt idx="20060">
                  <c:v>0</c:v>
                </c:pt>
                <c:pt idx="20061">
                  <c:v>0</c:v>
                </c:pt>
                <c:pt idx="20062">
                  <c:v>0</c:v>
                </c:pt>
                <c:pt idx="20063">
                  <c:v>0</c:v>
                </c:pt>
                <c:pt idx="20064">
                  <c:v>0</c:v>
                </c:pt>
                <c:pt idx="20065">
                  <c:v>0</c:v>
                </c:pt>
                <c:pt idx="20066">
                  <c:v>0</c:v>
                </c:pt>
                <c:pt idx="20067">
                  <c:v>0</c:v>
                </c:pt>
                <c:pt idx="20068">
                  <c:v>0</c:v>
                </c:pt>
                <c:pt idx="20069">
                  <c:v>0</c:v>
                </c:pt>
                <c:pt idx="20070">
                  <c:v>0</c:v>
                </c:pt>
                <c:pt idx="20071">
                  <c:v>0</c:v>
                </c:pt>
                <c:pt idx="20072">
                  <c:v>0</c:v>
                </c:pt>
                <c:pt idx="20073">
                  <c:v>0</c:v>
                </c:pt>
                <c:pt idx="20074">
                  <c:v>0</c:v>
                </c:pt>
                <c:pt idx="20075">
                  <c:v>0</c:v>
                </c:pt>
                <c:pt idx="20076">
                  <c:v>0</c:v>
                </c:pt>
                <c:pt idx="20077">
                  <c:v>0</c:v>
                </c:pt>
                <c:pt idx="20078">
                  <c:v>0</c:v>
                </c:pt>
                <c:pt idx="20079">
                  <c:v>0</c:v>
                </c:pt>
                <c:pt idx="20080">
                  <c:v>0</c:v>
                </c:pt>
                <c:pt idx="20081">
                  <c:v>0</c:v>
                </c:pt>
                <c:pt idx="20082">
                  <c:v>0</c:v>
                </c:pt>
                <c:pt idx="20083">
                  <c:v>0</c:v>
                </c:pt>
                <c:pt idx="20084">
                  <c:v>0</c:v>
                </c:pt>
                <c:pt idx="20085">
                  <c:v>0</c:v>
                </c:pt>
                <c:pt idx="20086">
                  <c:v>0</c:v>
                </c:pt>
                <c:pt idx="20087">
                  <c:v>0</c:v>
                </c:pt>
                <c:pt idx="20088">
                  <c:v>0</c:v>
                </c:pt>
                <c:pt idx="20089">
                  <c:v>0</c:v>
                </c:pt>
                <c:pt idx="20090">
                  <c:v>0</c:v>
                </c:pt>
                <c:pt idx="20091">
                  <c:v>0</c:v>
                </c:pt>
                <c:pt idx="20092">
                  <c:v>0</c:v>
                </c:pt>
                <c:pt idx="20093">
                  <c:v>0</c:v>
                </c:pt>
                <c:pt idx="20094">
                  <c:v>0</c:v>
                </c:pt>
                <c:pt idx="20095">
                  <c:v>0</c:v>
                </c:pt>
                <c:pt idx="20096">
                  <c:v>0</c:v>
                </c:pt>
                <c:pt idx="20097">
                  <c:v>0</c:v>
                </c:pt>
                <c:pt idx="20098">
                  <c:v>0</c:v>
                </c:pt>
                <c:pt idx="20099">
                  <c:v>0</c:v>
                </c:pt>
                <c:pt idx="20100">
                  <c:v>0</c:v>
                </c:pt>
                <c:pt idx="20101">
                  <c:v>0</c:v>
                </c:pt>
                <c:pt idx="20102">
                  <c:v>0</c:v>
                </c:pt>
                <c:pt idx="20103">
                  <c:v>0</c:v>
                </c:pt>
                <c:pt idx="20104">
                  <c:v>0</c:v>
                </c:pt>
                <c:pt idx="20105">
                  <c:v>0</c:v>
                </c:pt>
                <c:pt idx="20106">
                  <c:v>0</c:v>
                </c:pt>
                <c:pt idx="20107">
                  <c:v>0</c:v>
                </c:pt>
                <c:pt idx="20108">
                  <c:v>0</c:v>
                </c:pt>
                <c:pt idx="20109">
                  <c:v>0</c:v>
                </c:pt>
                <c:pt idx="20110">
                  <c:v>0</c:v>
                </c:pt>
                <c:pt idx="20111">
                  <c:v>0</c:v>
                </c:pt>
                <c:pt idx="20112">
                  <c:v>0</c:v>
                </c:pt>
                <c:pt idx="20113">
                  <c:v>0</c:v>
                </c:pt>
                <c:pt idx="20114">
                  <c:v>0</c:v>
                </c:pt>
                <c:pt idx="20115">
                  <c:v>0</c:v>
                </c:pt>
                <c:pt idx="20116">
                  <c:v>0</c:v>
                </c:pt>
                <c:pt idx="20117">
                  <c:v>0</c:v>
                </c:pt>
                <c:pt idx="20118">
                  <c:v>0</c:v>
                </c:pt>
                <c:pt idx="20119">
                  <c:v>0</c:v>
                </c:pt>
                <c:pt idx="20120">
                  <c:v>0</c:v>
                </c:pt>
                <c:pt idx="20121">
                  <c:v>0</c:v>
                </c:pt>
                <c:pt idx="20122">
                  <c:v>0</c:v>
                </c:pt>
                <c:pt idx="20123">
                  <c:v>0</c:v>
                </c:pt>
                <c:pt idx="20124">
                  <c:v>0</c:v>
                </c:pt>
                <c:pt idx="20125">
                  <c:v>0</c:v>
                </c:pt>
                <c:pt idx="20126">
                  <c:v>0</c:v>
                </c:pt>
                <c:pt idx="20127">
                  <c:v>0</c:v>
                </c:pt>
                <c:pt idx="20128">
                  <c:v>0</c:v>
                </c:pt>
                <c:pt idx="20129">
                  <c:v>0</c:v>
                </c:pt>
                <c:pt idx="20130">
                  <c:v>0</c:v>
                </c:pt>
                <c:pt idx="20131">
                  <c:v>0</c:v>
                </c:pt>
                <c:pt idx="20132">
                  <c:v>0</c:v>
                </c:pt>
                <c:pt idx="20133">
                  <c:v>0</c:v>
                </c:pt>
                <c:pt idx="20134">
                  <c:v>0</c:v>
                </c:pt>
                <c:pt idx="20135">
                  <c:v>0</c:v>
                </c:pt>
                <c:pt idx="20136">
                  <c:v>0</c:v>
                </c:pt>
                <c:pt idx="20137">
                  <c:v>0</c:v>
                </c:pt>
                <c:pt idx="20138">
                  <c:v>0</c:v>
                </c:pt>
                <c:pt idx="20139">
                  <c:v>0</c:v>
                </c:pt>
                <c:pt idx="20140">
                  <c:v>0</c:v>
                </c:pt>
                <c:pt idx="20141">
                  <c:v>0</c:v>
                </c:pt>
                <c:pt idx="20142">
                  <c:v>0</c:v>
                </c:pt>
                <c:pt idx="20143">
                  <c:v>0</c:v>
                </c:pt>
                <c:pt idx="20144">
                  <c:v>0</c:v>
                </c:pt>
                <c:pt idx="20145">
                  <c:v>0</c:v>
                </c:pt>
                <c:pt idx="20146">
                  <c:v>0</c:v>
                </c:pt>
                <c:pt idx="20147">
                  <c:v>0</c:v>
                </c:pt>
                <c:pt idx="20148">
                  <c:v>0</c:v>
                </c:pt>
                <c:pt idx="20149">
                  <c:v>0</c:v>
                </c:pt>
                <c:pt idx="20150">
                  <c:v>0</c:v>
                </c:pt>
                <c:pt idx="20151">
                  <c:v>0</c:v>
                </c:pt>
                <c:pt idx="20152">
                  <c:v>0</c:v>
                </c:pt>
                <c:pt idx="20153">
                  <c:v>0</c:v>
                </c:pt>
                <c:pt idx="20154">
                  <c:v>0</c:v>
                </c:pt>
                <c:pt idx="20155">
                  <c:v>0</c:v>
                </c:pt>
                <c:pt idx="20156">
                  <c:v>0</c:v>
                </c:pt>
                <c:pt idx="20157">
                  <c:v>0</c:v>
                </c:pt>
                <c:pt idx="20158">
                  <c:v>0</c:v>
                </c:pt>
                <c:pt idx="20159">
                  <c:v>0</c:v>
                </c:pt>
                <c:pt idx="20160">
                  <c:v>0</c:v>
                </c:pt>
                <c:pt idx="20161">
                  <c:v>0</c:v>
                </c:pt>
                <c:pt idx="20162">
                  <c:v>0</c:v>
                </c:pt>
                <c:pt idx="20163">
                  <c:v>0</c:v>
                </c:pt>
                <c:pt idx="20164">
                  <c:v>0</c:v>
                </c:pt>
                <c:pt idx="20165">
                  <c:v>0</c:v>
                </c:pt>
                <c:pt idx="20166">
                  <c:v>0</c:v>
                </c:pt>
                <c:pt idx="20167">
                  <c:v>0</c:v>
                </c:pt>
                <c:pt idx="20168">
                  <c:v>0</c:v>
                </c:pt>
                <c:pt idx="20169">
                  <c:v>0</c:v>
                </c:pt>
                <c:pt idx="20170">
                  <c:v>0</c:v>
                </c:pt>
                <c:pt idx="20171">
                  <c:v>0</c:v>
                </c:pt>
                <c:pt idx="20172">
                  <c:v>0</c:v>
                </c:pt>
                <c:pt idx="20173">
                  <c:v>0</c:v>
                </c:pt>
                <c:pt idx="20174">
                  <c:v>0</c:v>
                </c:pt>
                <c:pt idx="20175">
                  <c:v>0</c:v>
                </c:pt>
                <c:pt idx="20176">
                  <c:v>0</c:v>
                </c:pt>
                <c:pt idx="20177">
                  <c:v>0</c:v>
                </c:pt>
                <c:pt idx="20178">
                  <c:v>0</c:v>
                </c:pt>
                <c:pt idx="20179">
                  <c:v>0</c:v>
                </c:pt>
                <c:pt idx="20180">
                  <c:v>0</c:v>
                </c:pt>
                <c:pt idx="20181">
                  <c:v>0</c:v>
                </c:pt>
                <c:pt idx="20182">
                  <c:v>0</c:v>
                </c:pt>
                <c:pt idx="20183">
                  <c:v>0</c:v>
                </c:pt>
                <c:pt idx="20184">
                  <c:v>0</c:v>
                </c:pt>
                <c:pt idx="20185">
                  <c:v>0</c:v>
                </c:pt>
                <c:pt idx="20186">
                  <c:v>0</c:v>
                </c:pt>
                <c:pt idx="20187">
                  <c:v>0</c:v>
                </c:pt>
                <c:pt idx="20188">
                  <c:v>0</c:v>
                </c:pt>
                <c:pt idx="20189">
                  <c:v>0</c:v>
                </c:pt>
                <c:pt idx="20190">
                  <c:v>0</c:v>
                </c:pt>
                <c:pt idx="20191">
                  <c:v>0</c:v>
                </c:pt>
                <c:pt idx="20192">
                  <c:v>0</c:v>
                </c:pt>
                <c:pt idx="20193">
                  <c:v>0</c:v>
                </c:pt>
                <c:pt idx="20194">
                  <c:v>0</c:v>
                </c:pt>
                <c:pt idx="20195">
                  <c:v>0</c:v>
                </c:pt>
                <c:pt idx="20196">
                  <c:v>0</c:v>
                </c:pt>
                <c:pt idx="20197">
                  <c:v>0</c:v>
                </c:pt>
                <c:pt idx="20198">
                  <c:v>0</c:v>
                </c:pt>
                <c:pt idx="20199">
                  <c:v>0</c:v>
                </c:pt>
                <c:pt idx="20200">
                  <c:v>0</c:v>
                </c:pt>
                <c:pt idx="20201">
                  <c:v>0</c:v>
                </c:pt>
                <c:pt idx="20202">
                  <c:v>0</c:v>
                </c:pt>
                <c:pt idx="20203">
                  <c:v>0</c:v>
                </c:pt>
                <c:pt idx="20204">
                  <c:v>0</c:v>
                </c:pt>
                <c:pt idx="20205">
                  <c:v>0</c:v>
                </c:pt>
                <c:pt idx="20206">
                  <c:v>0</c:v>
                </c:pt>
                <c:pt idx="20207">
                  <c:v>0</c:v>
                </c:pt>
                <c:pt idx="20208">
                  <c:v>0</c:v>
                </c:pt>
                <c:pt idx="20209">
                  <c:v>0</c:v>
                </c:pt>
                <c:pt idx="20210">
                  <c:v>0</c:v>
                </c:pt>
                <c:pt idx="20211">
                  <c:v>0</c:v>
                </c:pt>
                <c:pt idx="20212">
                  <c:v>0</c:v>
                </c:pt>
                <c:pt idx="20213">
                  <c:v>0</c:v>
                </c:pt>
                <c:pt idx="20214">
                  <c:v>0</c:v>
                </c:pt>
                <c:pt idx="20215">
                  <c:v>0</c:v>
                </c:pt>
                <c:pt idx="20216">
                  <c:v>0</c:v>
                </c:pt>
                <c:pt idx="20217">
                  <c:v>0</c:v>
                </c:pt>
                <c:pt idx="20218">
                  <c:v>0</c:v>
                </c:pt>
                <c:pt idx="20219">
                  <c:v>0</c:v>
                </c:pt>
                <c:pt idx="20220">
                  <c:v>0</c:v>
                </c:pt>
                <c:pt idx="20221">
                  <c:v>0</c:v>
                </c:pt>
                <c:pt idx="20222">
                  <c:v>0</c:v>
                </c:pt>
                <c:pt idx="20223">
                  <c:v>0</c:v>
                </c:pt>
                <c:pt idx="20224">
                  <c:v>0</c:v>
                </c:pt>
                <c:pt idx="20225">
                  <c:v>0</c:v>
                </c:pt>
                <c:pt idx="20226">
                  <c:v>0</c:v>
                </c:pt>
                <c:pt idx="20227">
                  <c:v>0</c:v>
                </c:pt>
                <c:pt idx="20228">
                  <c:v>0</c:v>
                </c:pt>
                <c:pt idx="20229">
                  <c:v>0</c:v>
                </c:pt>
                <c:pt idx="20230">
                  <c:v>0</c:v>
                </c:pt>
                <c:pt idx="20231">
                  <c:v>0</c:v>
                </c:pt>
                <c:pt idx="20232">
                  <c:v>0</c:v>
                </c:pt>
                <c:pt idx="20233">
                  <c:v>0</c:v>
                </c:pt>
                <c:pt idx="20234">
                  <c:v>0</c:v>
                </c:pt>
                <c:pt idx="20235">
                  <c:v>0</c:v>
                </c:pt>
                <c:pt idx="20236">
                  <c:v>0</c:v>
                </c:pt>
                <c:pt idx="20237">
                  <c:v>0</c:v>
                </c:pt>
                <c:pt idx="20238">
                  <c:v>0</c:v>
                </c:pt>
                <c:pt idx="20239">
                  <c:v>0</c:v>
                </c:pt>
                <c:pt idx="20240">
                  <c:v>0</c:v>
                </c:pt>
                <c:pt idx="20241">
                  <c:v>0</c:v>
                </c:pt>
                <c:pt idx="20242">
                  <c:v>0</c:v>
                </c:pt>
                <c:pt idx="20243">
                  <c:v>0</c:v>
                </c:pt>
                <c:pt idx="20244">
                  <c:v>0</c:v>
                </c:pt>
                <c:pt idx="20245">
                  <c:v>0</c:v>
                </c:pt>
                <c:pt idx="20246">
                  <c:v>0</c:v>
                </c:pt>
                <c:pt idx="20247">
                  <c:v>0</c:v>
                </c:pt>
                <c:pt idx="20248">
                  <c:v>0</c:v>
                </c:pt>
                <c:pt idx="20249">
                  <c:v>0</c:v>
                </c:pt>
                <c:pt idx="20250">
                  <c:v>0</c:v>
                </c:pt>
                <c:pt idx="20251">
                  <c:v>0</c:v>
                </c:pt>
                <c:pt idx="20252">
                  <c:v>0</c:v>
                </c:pt>
                <c:pt idx="20253">
                  <c:v>0</c:v>
                </c:pt>
                <c:pt idx="20254">
                  <c:v>0</c:v>
                </c:pt>
                <c:pt idx="20255">
                  <c:v>0</c:v>
                </c:pt>
                <c:pt idx="20256">
                  <c:v>0</c:v>
                </c:pt>
                <c:pt idx="20257">
                  <c:v>0</c:v>
                </c:pt>
                <c:pt idx="20258">
                  <c:v>0</c:v>
                </c:pt>
                <c:pt idx="20259">
                  <c:v>0</c:v>
                </c:pt>
                <c:pt idx="20260">
                  <c:v>0</c:v>
                </c:pt>
                <c:pt idx="20261">
                  <c:v>0</c:v>
                </c:pt>
                <c:pt idx="20262">
                  <c:v>0</c:v>
                </c:pt>
                <c:pt idx="20263">
                  <c:v>0</c:v>
                </c:pt>
                <c:pt idx="20264">
                  <c:v>0</c:v>
                </c:pt>
                <c:pt idx="20265">
                  <c:v>0</c:v>
                </c:pt>
                <c:pt idx="20266">
                  <c:v>0</c:v>
                </c:pt>
                <c:pt idx="20267">
                  <c:v>0</c:v>
                </c:pt>
                <c:pt idx="20268">
                  <c:v>0</c:v>
                </c:pt>
                <c:pt idx="20269">
                  <c:v>0</c:v>
                </c:pt>
                <c:pt idx="20270">
                  <c:v>0</c:v>
                </c:pt>
                <c:pt idx="20271">
                  <c:v>0</c:v>
                </c:pt>
                <c:pt idx="20272">
                  <c:v>0</c:v>
                </c:pt>
                <c:pt idx="20273">
                  <c:v>0</c:v>
                </c:pt>
                <c:pt idx="20274">
                  <c:v>0</c:v>
                </c:pt>
                <c:pt idx="20275">
                  <c:v>0</c:v>
                </c:pt>
                <c:pt idx="20276">
                  <c:v>0</c:v>
                </c:pt>
                <c:pt idx="20277">
                  <c:v>0</c:v>
                </c:pt>
                <c:pt idx="20278">
                  <c:v>0</c:v>
                </c:pt>
                <c:pt idx="20279">
                  <c:v>0</c:v>
                </c:pt>
                <c:pt idx="20280">
                  <c:v>0</c:v>
                </c:pt>
                <c:pt idx="20281">
                  <c:v>0</c:v>
                </c:pt>
                <c:pt idx="20282">
                  <c:v>0</c:v>
                </c:pt>
                <c:pt idx="20283">
                  <c:v>0</c:v>
                </c:pt>
                <c:pt idx="20284">
                  <c:v>0</c:v>
                </c:pt>
                <c:pt idx="20285">
                  <c:v>0</c:v>
                </c:pt>
                <c:pt idx="20286">
                  <c:v>0</c:v>
                </c:pt>
                <c:pt idx="20287">
                  <c:v>0</c:v>
                </c:pt>
                <c:pt idx="20288">
                  <c:v>0</c:v>
                </c:pt>
                <c:pt idx="20289">
                  <c:v>0</c:v>
                </c:pt>
                <c:pt idx="20290">
                  <c:v>0</c:v>
                </c:pt>
                <c:pt idx="20291">
                  <c:v>0</c:v>
                </c:pt>
                <c:pt idx="20292">
                  <c:v>0</c:v>
                </c:pt>
                <c:pt idx="20293">
                  <c:v>0</c:v>
                </c:pt>
                <c:pt idx="20294">
                  <c:v>0</c:v>
                </c:pt>
                <c:pt idx="20295">
                  <c:v>0</c:v>
                </c:pt>
                <c:pt idx="20296">
                  <c:v>0</c:v>
                </c:pt>
                <c:pt idx="20297">
                  <c:v>0</c:v>
                </c:pt>
                <c:pt idx="20298">
                  <c:v>0</c:v>
                </c:pt>
                <c:pt idx="20299">
                  <c:v>0</c:v>
                </c:pt>
                <c:pt idx="20300">
                  <c:v>0</c:v>
                </c:pt>
                <c:pt idx="20301">
                  <c:v>0</c:v>
                </c:pt>
                <c:pt idx="20302">
                  <c:v>0</c:v>
                </c:pt>
                <c:pt idx="20303">
                  <c:v>0</c:v>
                </c:pt>
                <c:pt idx="20304">
                  <c:v>0</c:v>
                </c:pt>
                <c:pt idx="20305">
                  <c:v>0</c:v>
                </c:pt>
                <c:pt idx="20306">
                  <c:v>0</c:v>
                </c:pt>
                <c:pt idx="20307">
                  <c:v>0</c:v>
                </c:pt>
                <c:pt idx="20308">
                  <c:v>0</c:v>
                </c:pt>
                <c:pt idx="20309">
                  <c:v>0</c:v>
                </c:pt>
                <c:pt idx="20310">
                  <c:v>0</c:v>
                </c:pt>
                <c:pt idx="20311">
                  <c:v>0</c:v>
                </c:pt>
                <c:pt idx="20312">
                  <c:v>0</c:v>
                </c:pt>
                <c:pt idx="20313">
                  <c:v>0</c:v>
                </c:pt>
                <c:pt idx="20314">
                  <c:v>0</c:v>
                </c:pt>
                <c:pt idx="20315">
                  <c:v>0</c:v>
                </c:pt>
                <c:pt idx="20316">
                  <c:v>0</c:v>
                </c:pt>
                <c:pt idx="20317">
                  <c:v>0</c:v>
                </c:pt>
                <c:pt idx="20318">
                  <c:v>0</c:v>
                </c:pt>
                <c:pt idx="20319">
                  <c:v>0</c:v>
                </c:pt>
                <c:pt idx="20320">
                  <c:v>0</c:v>
                </c:pt>
                <c:pt idx="20321">
                  <c:v>0</c:v>
                </c:pt>
                <c:pt idx="20322">
                  <c:v>0</c:v>
                </c:pt>
                <c:pt idx="20323">
                  <c:v>0</c:v>
                </c:pt>
                <c:pt idx="20324">
                  <c:v>0</c:v>
                </c:pt>
                <c:pt idx="20325">
                  <c:v>0</c:v>
                </c:pt>
                <c:pt idx="20326">
                  <c:v>0</c:v>
                </c:pt>
                <c:pt idx="20327">
                  <c:v>0</c:v>
                </c:pt>
                <c:pt idx="20328">
                  <c:v>0</c:v>
                </c:pt>
                <c:pt idx="20329">
                  <c:v>0</c:v>
                </c:pt>
                <c:pt idx="20330">
                  <c:v>0</c:v>
                </c:pt>
                <c:pt idx="20331">
                  <c:v>0</c:v>
                </c:pt>
                <c:pt idx="20332">
                  <c:v>0</c:v>
                </c:pt>
                <c:pt idx="20333">
                  <c:v>0</c:v>
                </c:pt>
                <c:pt idx="20334">
                  <c:v>0</c:v>
                </c:pt>
                <c:pt idx="20335">
                  <c:v>0</c:v>
                </c:pt>
                <c:pt idx="20336">
                  <c:v>0</c:v>
                </c:pt>
                <c:pt idx="20337">
                  <c:v>0</c:v>
                </c:pt>
                <c:pt idx="20338">
                  <c:v>0</c:v>
                </c:pt>
                <c:pt idx="20339">
                  <c:v>0</c:v>
                </c:pt>
                <c:pt idx="20340">
                  <c:v>0</c:v>
                </c:pt>
                <c:pt idx="20341">
                  <c:v>0</c:v>
                </c:pt>
                <c:pt idx="20342">
                  <c:v>0</c:v>
                </c:pt>
                <c:pt idx="20343">
                  <c:v>0</c:v>
                </c:pt>
                <c:pt idx="20344">
                  <c:v>0</c:v>
                </c:pt>
                <c:pt idx="20345">
                  <c:v>0</c:v>
                </c:pt>
                <c:pt idx="20346">
                  <c:v>0</c:v>
                </c:pt>
                <c:pt idx="20347">
                  <c:v>0</c:v>
                </c:pt>
                <c:pt idx="20348">
                  <c:v>0</c:v>
                </c:pt>
                <c:pt idx="20349">
                  <c:v>0</c:v>
                </c:pt>
                <c:pt idx="20350">
                  <c:v>0</c:v>
                </c:pt>
                <c:pt idx="20351">
                  <c:v>0</c:v>
                </c:pt>
                <c:pt idx="20352">
                  <c:v>0</c:v>
                </c:pt>
                <c:pt idx="20353">
                  <c:v>0</c:v>
                </c:pt>
                <c:pt idx="20354">
                  <c:v>0</c:v>
                </c:pt>
                <c:pt idx="20355">
                  <c:v>0</c:v>
                </c:pt>
                <c:pt idx="20356">
                  <c:v>0</c:v>
                </c:pt>
                <c:pt idx="20357">
                  <c:v>0</c:v>
                </c:pt>
                <c:pt idx="20358">
                  <c:v>0</c:v>
                </c:pt>
                <c:pt idx="20359">
                  <c:v>0</c:v>
                </c:pt>
                <c:pt idx="20360">
                  <c:v>0</c:v>
                </c:pt>
                <c:pt idx="20361">
                  <c:v>0</c:v>
                </c:pt>
                <c:pt idx="20362">
                  <c:v>0</c:v>
                </c:pt>
                <c:pt idx="20363">
                  <c:v>0</c:v>
                </c:pt>
                <c:pt idx="20364">
                  <c:v>0</c:v>
                </c:pt>
                <c:pt idx="20365">
                  <c:v>0</c:v>
                </c:pt>
                <c:pt idx="20366">
                  <c:v>0</c:v>
                </c:pt>
                <c:pt idx="20367">
                  <c:v>0</c:v>
                </c:pt>
                <c:pt idx="20368">
                  <c:v>0</c:v>
                </c:pt>
                <c:pt idx="20369">
                  <c:v>0</c:v>
                </c:pt>
                <c:pt idx="20370">
                  <c:v>0</c:v>
                </c:pt>
                <c:pt idx="20371">
                  <c:v>0</c:v>
                </c:pt>
                <c:pt idx="20372">
                  <c:v>0</c:v>
                </c:pt>
                <c:pt idx="20373">
                  <c:v>0</c:v>
                </c:pt>
                <c:pt idx="20374">
                  <c:v>0</c:v>
                </c:pt>
                <c:pt idx="20375">
                  <c:v>0</c:v>
                </c:pt>
                <c:pt idx="20376">
                  <c:v>0</c:v>
                </c:pt>
                <c:pt idx="20377">
                  <c:v>0</c:v>
                </c:pt>
                <c:pt idx="20378">
                  <c:v>0</c:v>
                </c:pt>
                <c:pt idx="20379">
                  <c:v>0</c:v>
                </c:pt>
                <c:pt idx="20380">
                  <c:v>0</c:v>
                </c:pt>
                <c:pt idx="20381">
                  <c:v>0</c:v>
                </c:pt>
                <c:pt idx="20382">
                  <c:v>0</c:v>
                </c:pt>
                <c:pt idx="20383">
                  <c:v>0</c:v>
                </c:pt>
                <c:pt idx="20384">
                  <c:v>0</c:v>
                </c:pt>
                <c:pt idx="20385">
                  <c:v>0</c:v>
                </c:pt>
                <c:pt idx="20386">
                  <c:v>0</c:v>
                </c:pt>
                <c:pt idx="20387">
                  <c:v>0</c:v>
                </c:pt>
                <c:pt idx="20388">
                  <c:v>0</c:v>
                </c:pt>
                <c:pt idx="20389">
                  <c:v>0</c:v>
                </c:pt>
                <c:pt idx="20390">
                  <c:v>0</c:v>
                </c:pt>
                <c:pt idx="20391">
                  <c:v>0</c:v>
                </c:pt>
                <c:pt idx="20392">
                  <c:v>0</c:v>
                </c:pt>
                <c:pt idx="20393">
                  <c:v>0</c:v>
                </c:pt>
                <c:pt idx="20394">
                  <c:v>0</c:v>
                </c:pt>
                <c:pt idx="20395">
                  <c:v>0</c:v>
                </c:pt>
                <c:pt idx="20396">
                  <c:v>0</c:v>
                </c:pt>
                <c:pt idx="20397">
                  <c:v>0</c:v>
                </c:pt>
                <c:pt idx="20398">
                  <c:v>0</c:v>
                </c:pt>
                <c:pt idx="20399">
                  <c:v>0</c:v>
                </c:pt>
                <c:pt idx="20400">
                  <c:v>0</c:v>
                </c:pt>
                <c:pt idx="20401">
                  <c:v>0</c:v>
                </c:pt>
                <c:pt idx="20402">
                  <c:v>0</c:v>
                </c:pt>
                <c:pt idx="20403">
                  <c:v>0</c:v>
                </c:pt>
                <c:pt idx="20404">
                  <c:v>0</c:v>
                </c:pt>
                <c:pt idx="20405">
                  <c:v>0</c:v>
                </c:pt>
                <c:pt idx="20406">
                  <c:v>0</c:v>
                </c:pt>
                <c:pt idx="20407">
                  <c:v>0</c:v>
                </c:pt>
                <c:pt idx="20408">
                  <c:v>0</c:v>
                </c:pt>
                <c:pt idx="20409">
                  <c:v>0</c:v>
                </c:pt>
                <c:pt idx="20410">
                  <c:v>0</c:v>
                </c:pt>
                <c:pt idx="20411">
                  <c:v>0</c:v>
                </c:pt>
                <c:pt idx="20412">
                  <c:v>0</c:v>
                </c:pt>
                <c:pt idx="20413">
                  <c:v>0</c:v>
                </c:pt>
                <c:pt idx="20414">
                  <c:v>0</c:v>
                </c:pt>
                <c:pt idx="20415">
                  <c:v>0</c:v>
                </c:pt>
                <c:pt idx="20416">
                  <c:v>0</c:v>
                </c:pt>
                <c:pt idx="20417">
                  <c:v>0</c:v>
                </c:pt>
                <c:pt idx="20418">
                  <c:v>0</c:v>
                </c:pt>
                <c:pt idx="20419">
                  <c:v>0</c:v>
                </c:pt>
                <c:pt idx="20420">
                  <c:v>0</c:v>
                </c:pt>
                <c:pt idx="20421">
                  <c:v>0</c:v>
                </c:pt>
                <c:pt idx="20422">
                  <c:v>0</c:v>
                </c:pt>
                <c:pt idx="20423">
                  <c:v>0</c:v>
                </c:pt>
                <c:pt idx="20424">
                  <c:v>0</c:v>
                </c:pt>
                <c:pt idx="20425">
                  <c:v>0</c:v>
                </c:pt>
                <c:pt idx="20426">
                  <c:v>0</c:v>
                </c:pt>
                <c:pt idx="20427">
                  <c:v>0</c:v>
                </c:pt>
                <c:pt idx="20428">
                  <c:v>0</c:v>
                </c:pt>
                <c:pt idx="20429">
                  <c:v>0</c:v>
                </c:pt>
                <c:pt idx="20430">
                  <c:v>0</c:v>
                </c:pt>
                <c:pt idx="20431">
                  <c:v>0</c:v>
                </c:pt>
                <c:pt idx="20432">
                  <c:v>0</c:v>
                </c:pt>
                <c:pt idx="20433">
                  <c:v>0</c:v>
                </c:pt>
                <c:pt idx="20434">
                  <c:v>0</c:v>
                </c:pt>
                <c:pt idx="20435">
                  <c:v>0</c:v>
                </c:pt>
                <c:pt idx="20436">
                  <c:v>0</c:v>
                </c:pt>
                <c:pt idx="20437">
                  <c:v>0</c:v>
                </c:pt>
                <c:pt idx="20438">
                  <c:v>0</c:v>
                </c:pt>
                <c:pt idx="20439">
                  <c:v>0</c:v>
                </c:pt>
                <c:pt idx="20440">
                  <c:v>0</c:v>
                </c:pt>
                <c:pt idx="20441">
                  <c:v>0</c:v>
                </c:pt>
                <c:pt idx="20442">
                  <c:v>0</c:v>
                </c:pt>
                <c:pt idx="20443">
                  <c:v>0</c:v>
                </c:pt>
                <c:pt idx="20444">
                  <c:v>0</c:v>
                </c:pt>
                <c:pt idx="20445">
                  <c:v>0</c:v>
                </c:pt>
                <c:pt idx="20446">
                  <c:v>0</c:v>
                </c:pt>
                <c:pt idx="20447">
                  <c:v>0</c:v>
                </c:pt>
                <c:pt idx="20448">
                  <c:v>0</c:v>
                </c:pt>
                <c:pt idx="20449">
                  <c:v>0</c:v>
                </c:pt>
                <c:pt idx="20450">
                  <c:v>0</c:v>
                </c:pt>
                <c:pt idx="20451">
                  <c:v>0</c:v>
                </c:pt>
                <c:pt idx="20452">
                  <c:v>0</c:v>
                </c:pt>
                <c:pt idx="20453">
                  <c:v>0</c:v>
                </c:pt>
                <c:pt idx="20454">
                  <c:v>0</c:v>
                </c:pt>
                <c:pt idx="20455">
                  <c:v>0</c:v>
                </c:pt>
                <c:pt idx="20456">
                  <c:v>0</c:v>
                </c:pt>
                <c:pt idx="20457">
                  <c:v>0</c:v>
                </c:pt>
                <c:pt idx="20458">
                  <c:v>0</c:v>
                </c:pt>
                <c:pt idx="20459">
                  <c:v>0</c:v>
                </c:pt>
                <c:pt idx="20460">
                  <c:v>0</c:v>
                </c:pt>
                <c:pt idx="20461">
                  <c:v>0</c:v>
                </c:pt>
                <c:pt idx="20462">
                  <c:v>0</c:v>
                </c:pt>
                <c:pt idx="20463">
                  <c:v>0</c:v>
                </c:pt>
                <c:pt idx="20464">
                  <c:v>0</c:v>
                </c:pt>
                <c:pt idx="20465">
                  <c:v>0</c:v>
                </c:pt>
                <c:pt idx="20466">
                  <c:v>0</c:v>
                </c:pt>
                <c:pt idx="20467">
                  <c:v>0</c:v>
                </c:pt>
                <c:pt idx="20468">
                  <c:v>0</c:v>
                </c:pt>
                <c:pt idx="20469">
                  <c:v>0</c:v>
                </c:pt>
                <c:pt idx="20470">
                  <c:v>0</c:v>
                </c:pt>
                <c:pt idx="20471">
                  <c:v>0</c:v>
                </c:pt>
                <c:pt idx="20472">
                  <c:v>0</c:v>
                </c:pt>
                <c:pt idx="20473">
                  <c:v>0</c:v>
                </c:pt>
                <c:pt idx="20474">
                  <c:v>0</c:v>
                </c:pt>
                <c:pt idx="20475">
                  <c:v>0</c:v>
                </c:pt>
                <c:pt idx="20476">
                  <c:v>0</c:v>
                </c:pt>
                <c:pt idx="20477">
                  <c:v>0</c:v>
                </c:pt>
                <c:pt idx="20478">
                  <c:v>0</c:v>
                </c:pt>
                <c:pt idx="20479">
                  <c:v>0</c:v>
                </c:pt>
                <c:pt idx="20480">
                  <c:v>0</c:v>
                </c:pt>
                <c:pt idx="20481">
                  <c:v>0</c:v>
                </c:pt>
                <c:pt idx="20482">
                  <c:v>0</c:v>
                </c:pt>
                <c:pt idx="20483">
                  <c:v>0</c:v>
                </c:pt>
                <c:pt idx="20484">
                  <c:v>0</c:v>
                </c:pt>
                <c:pt idx="20485">
                  <c:v>0</c:v>
                </c:pt>
                <c:pt idx="20486">
                  <c:v>0</c:v>
                </c:pt>
                <c:pt idx="20487">
                  <c:v>0</c:v>
                </c:pt>
                <c:pt idx="20488">
                  <c:v>0</c:v>
                </c:pt>
                <c:pt idx="20489">
                  <c:v>0</c:v>
                </c:pt>
                <c:pt idx="20490">
                  <c:v>0</c:v>
                </c:pt>
                <c:pt idx="20491">
                  <c:v>0</c:v>
                </c:pt>
                <c:pt idx="20492">
                  <c:v>0</c:v>
                </c:pt>
                <c:pt idx="20493">
                  <c:v>0</c:v>
                </c:pt>
                <c:pt idx="20494">
                  <c:v>0</c:v>
                </c:pt>
                <c:pt idx="20495">
                  <c:v>0</c:v>
                </c:pt>
                <c:pt idx="20496">
                  <c:v>0</c:v>
                </c:pt>
                <c:pt idx="20497">
                  <c:v>0</c:v>
                </c:pt>
                <c:pt idx="20498">
                  <c:v>0</c:v>
                </c:pt>
                <c:pt idx="20499">
                  <c:v>0</c:v>
                </c:pt>
                <c:pt idx="20500">
                  <c:v>0</c:v>
                </c:pt>
                <c:pt idx="20501">
                  <c:v>0</c:v>
                </c:pt>
                <c:pt idx="20502">
                  <c:v>0</c:v>
                </c:pt>
                <c:pt idx="20503">
                  <c:v>0</c:v>
                </c:pt>
                <c:pt idx="20504">
                  <c:v>0</c:v>
                </c:pt>
                <c:pt idx="20505">
                  <c:v>0</c:v>
                </c:pt>
                <c:pt idx="20506">
                  <c:v>0</c:v>
                </c:pt>
                <c:pt idx="20507">
                  <c:v>0</c:v>
                </c:pt>
                <c:pt idx="20508">
                  <c:v>0</c:v>
                </c:pt>
                <c:pt idx="20509">
                  <c:v>0</c:v>
                </c:pt>
                <c:pt idx="20510">
                  <c:v>0</c:v>
                </c:pt>
                <c:pt idx="20511">
                  <c:v>0</c:v>
                </c:pt>
                <c:pt idx="20512">
                  <c:v>0</c:v>
                </c:pt>
                <c:pt idx="20513">
                  <c:v>0</c:v>
                </c:pt>
                <c:pt idx="20514">
                  <c:v>0</c:v>
                </c:pt>
                <c:pt idx="20515">
                  <c:v>0</c:v>
                </c:pt>
                <c:pt idx="20516">
                  <c:v>0</c:v>
                </c:pt>
                <c:pt idx="20517">
                  <c:v>0</c:v>
                </c:pt>
                <c:pt idx="20518">
                  <c:v>0</c:v>
                </c:pt>
                <c:pt idx="20519">
                  <c:v>0</c:v>
                </c:pt>
                <c:pt idx="20520">
                  <c:v>0</c:v>
                </c:pt>
                <c:pt idx="20521">
                  <c:v>0</c:v>
                </c:pt>
                <c:pt idx="20522">
                  <c:v>0</c:v>
                </c:pt>
                <c:pt idx="20523">
                  <c:v>0</c:v>
                </c:pt>
                <c:pt idx="20524">
                  <c:v>0</c:v>
                </c:pt>
                <c:pt idx="20525">
                  <c:v>0</c:v>
                </c:pt>
                <c:pt idx="20526">
                  <c:v>0</c:v>
                </c:pt>
                <c:pt idx="20527">
                  <c:v>0</c:v>
                </c:pt>
                <c:pt idx="20528">
                  <c:v>0</c:v>
                </c:pt>
                <c:pt idx="20529">
                  <c:v>0</c:v>
                </c:pt>
                <c:pt idx="20530">
                  <c:v>0</c:v>
                </c:pt>
                <c:pt idx="20531">
                  <c:v>0</c:v>
                </c:pt>
                <c:pt idx="20532">
                  <c:v>0</c:v>
                </c:pt>
                <c:pt idx="20533">
                  <c:v>0</c:v>
                </c:pt>
                <c:pt idx="20534">
                  <c:v>0</c:v>
                </c:pt>
                <c:pt idx="20535">
                  <c:v>0</c:v>
                </c:pt>
                <c:pt idx="20536">
                  <c:v>0</c:v>
                </c:pt>
                <c:pt idx="20537">
                  <c:v>0</c:v>
                </c:pt>
                <c:pt idx="20538">
                  <c:v>0</c:v>
                </c:pt>
                <c:pt idx="20539">
                  <c:v>0</c:v>
                </c:pt>
                <c:pt idx="20540">
                  <c:v>0</c:v>
                </c:pt>
                <c:pt idx="20541">
                  <c:v>0</c:v>
                </c:pt>
                <c:pt idx="20542">
                  <c:v>0</c:v>
                </c:pt>
                <c:pt idx="20543">
                  <c:v>0</c:v>
                </c:pt>
                <c:pt idx="20544">
                  <c:v>0</c:v>
                </c:pt>
                <c:pt idx="20545">
                  <c:v>0</c:v>
                </c:pt>
                <c:pt idx="20546">
                  <c:v>0</c:v>
                </c:pt>
                <c:pt idx="20547">
                  <c:v>0</c:v>
                </c:pt>
                <c:pt idx="20548">
                  <c:v>0</c:v>
                </c:pt>
                <c:pt idx="20549">
                  <c:v>0</c:v>
                </c:pt>
                <c:pt idx="20550">
                  <c:v>0</c:v>
                </c:pt>
                <c:pt idx="20551">
                  <c:v>0</c:v>
                </c:pt>
                <c:pt idx="20552">
                  <c:v>0</c:v>
                </c:pt>
                <c:pt idx="20553">
                  <c:v>0</c:v>
                </c:pt>
                <c:pt idx="20554">
                  <c:v>0</c:v>
                </c:pt>
                <c:pt idx="20555">
                  <c:v>0</c:v>
                </c:pt>
                <c:pt idx="20556">
                  <c:v>0</c:v>
                </c:pt>
                <c:pt idx="20557">
                  <c:v>0</c:v>
                </c:pt>
                <c:pt idx="20558">
                  <c:v>0</c:v>
                </c:pt>
                <c:pt idx="20559">
                  <c:v>0</c:v>
                </c:pt>
                <c:pt idx="20560">
                  <c:v>0</c:v>
                </c:pt>
                <c:pt idx="20561">
                  <c:v>0</c:v>
                </c:pt>
                <c:pt idx="20562">
                  <c:v>0</c:v>
                </c:pt>
                <c:pt idx="20563">
                  <c:v>0</c:v>
                </c:pt>
                <c:pt idx="20564">
                  <c:v>0</c:v>
                </c:pt>
                <c:pt idx="20565">
                  <c:v>0</c:v>
                </c:pt>
                <c:pt idx="20566">
                  <c:v>0</c:v>
                </c:pt>
                <c:pt idx="20567">
                  <c:v>0</c:v>
                </c:pt>
                <c:pt idx="20568">
                  <c:v>0</c:v>
                </c:pt>
                <c:pt idx="20569">
                  <c:v>0</c:v>
                </c:pt>
                <c:pt idx="20570">
                  <c:v>0</c:v>
                </c:pt>
                <c:pt idx="20571">
                  <c:v>0</c:v>
                </c:pt>
                <c:pt idx="20572">
                  <c:v>0</c:v>
                </c:pt>
                <c:pt idx="20573">
                  <c:v>0</c:v>
                </c:pt>
                <c:pt idx="20574">
                  <c:v>0</c:v>
                </c:pt>
                <c:pt idx="20575">
                  <c:v>0</c:v>
                </c:pt>
                <c:pt idx="20576">
                  <c:v>0</c:v>
                </c:pt>
                <c:pt idx="20577">
                  <c:v>0</c:v>
                </c:pt>
                <c:pt idx="20578">
                  <c:v>0</c:v>
                </c:pt>
                <c:pt idx="20579">
                  <c:v>0</c:v>
                </c:pt>
                <c:pt idx="20580">
                  <c:v>0</c:v>
                </c:pt>
                <c:pt idx="20581">
                  <c:v>0</c:v>
                </c:pt>
                <c:pt idx="20582">
                  <c:v>0</c:v>
                </c:pt>
                <c:pt idx="20583">
                  <c:v>0</c:v>
                </c:pt>
                <c:pt idx="20584">
                  <c:v>0</c:v>
                </c:pt>
                <c:pt idx="20585">
                  <c:v>0</c:v>
                </c:pt>
                <c:pt idx="20586">
                  <c:v>0</c:v>
                </c:pt>
                <c:pt idx="20587">
                  <c:v>0</c:v>
                </c:pt>
                <c:pt idx="20588">
                  <c:v>0</c:v>
                </c:pt>
                <c:pt idx="20589">
                  <c:v>0</c:v>
                </c:pt>
                <c:pt idx="20590">
                  <c:v>0</c:v>
                </c:pt>
                <c:pt idx="20591">
                  <c:v>0</c:v>
                </c:pt>
                <c:pt idx="20592">
                  <c:v>0</c:v>
                </c:pt>
                <c:pt idx="20593">
                  <c:v>0</c:v>
                </c:pt>
                <c:pt idx="20594">
                  <c:v>0</c:v>
                </c:pt>
                <c:pt idx="20595">
                  <c:v>0</c:v>
                </c:pt>
                <c:pt idx="20596">
                  <c:v>0</c:v>
                </c:pt>
                <c:pt idx="20597">
                  <c:v>0</c:v>
                </c:pt>
                <c:pt idx="20598">
                  <c:v>0</c:v>
                </c:pt>
                <c:pt idx="20599">
                  <c:v>0</c:v>
                </c:pt>
                <c:pt idx="20600">
                  <c:v>0</c:v>
                </c:pt>
                <c:pt idx="20601">
                  <c:v>0</c:v>
                </c:pt>
                <c:pt idx="20602">
                  <c:v>0</c:v>
                </c:pt>
                <c:pt idx="20603">
                  <c:v>0</c:v>
                </c:pt>
                <c:pt idx="20604">
                  <c:v>0</c:v>
                </c:pt>
                <c:pt idx="20605">
                  <c:v>0</c:v>
                </c:pt>
                <c:pt idx="20606">
                  <c:v>0</c:v>
                </c:pt>
                <c:pt idx="20607">
                  <c:v>0</c:v>
                </c:pt>
                <c:pt idx="20608">
                  <c:v>0</c:v>
                </c:pt>
                <c:pt idx="20609">
                  <c:v>0</c:v>
                </c:pt>
                <c:pt idx="20610">
                  <c:v>0</c:v>
                </c:pt>
                <c:pt idx="20611">
                  <c:v>0</c:v>
                </c:pt>
                <c:pt idx="20612">
                  <c:v>0</c:v>
                </c:pt>
                <c:pt idx="20613">
                  <c:v>0</c:v>
                </c:pt>
                <c:pt idx="20614">
                  <c:v>0</c:v>
                </c:pt>
                <c:pt idx="20615">
                  <c:v>0</c:v>
                </c:pt>
                <c:pt idx="20616">
                  <c:v>0</c:v>
                </c:pt>
                <c:pt idx="20617">
                  <c:v>0</c:v>
                </c:pt>
                <c:pt idx="20618">
                  <c:v>0</c:v>
                </c:pt>
                <c:pt idx="20619">
                  <c:v>0</c:v>
                </c:pt>
                <c:pt idx="20620">
                  <c:v>0</c:v>
                </c:pt>
                <c:pt idx="20621">
                  <c:v>0</c:v>
                </c:pt>
                <c:pt idx="20622">
                  <c:v>0</c:v>
                </c:pt>
                <c:pt idx="20623">
                  <c:v>0</c:v>
                </c:pt>
                <c:pt idx="20624">
                  <c:v>0</c:v>
                </c:pt>
                <c:pt idx="20625">
                  <c:v>0</c:v>
                </c:pt>
                <c:pt idx="20626">
                  <c:v>0</c:v>
                </c:pt>
                <c:pt idx="20627">
                  <c:v>0</c:v>
                </c:pt>
                <c:pt idx="20628">
                  <c:v>0</c:v>
                </c:pt>
                <c:pt idx="20629">
                  <c:v>0</c:v>
                </c:pt>
                <c:pt idx="20630">
                  <c:v>0</c:v>
                </c:pt>
                <c:pt idx="20631">
                  <c:v>0</c:v>
                </c:pt>
                <c:pt idx="20632">
                  <c:v>0</c:v>
                </c:pt>
                <c:pt idx="20633">
                  <c:v>0</c:v>
                </c:pt>
                <c:pt idx="20634">
                  <c:v>0</c:v>
                </c:pt>
                <c:pt idx="20635">
                  <c:v>0</c:v>
                </c:pt>
                <c:pt idx="20636">
                  <c:v>0</c:v>
                </c:pt>
                <c:pt idx="20637">
                  <c:v>0</c:v>
                </c:pt>
                <c:pt idx="20638">
                  <c:v>0</c:v>
                </c:pt>
                <c:pt idx="20639">
                  <c:v>0</c:v>
                </c:pt>
                <c:pt idx="20640">
                  <c:v>0</c:v>
                </c:pt>
                <c:pt idx="20641">
                  <c:v>0</c:v>
                </c:pt>
                <c:pt idx="20642">
                  <c:v>0</c:v>
                </c:pt>
                <c:pt idx="20643">
                  <c:v>0</c:v>
                </c:pt>
                <c:pt idx="20644">
                  <c:v>0</c:v>
                </c:pt>
                <c:pt idx="20645">
                  <c:v>0</c:v>
                </c:pt>
                <c:pt idx="20646">
                  <c:v>0</c:v>
                </c:pt>
                <c:pt idx="20647">
                  <c:v>0</c:v>
                </c:pt>
                <c:pt idx="20648">
                  <c:v>0</c:v>
                </c:pt>
                <c:pt idx="20649">
                  <c:v>0</c:v>
                </c:pt>
                <c:pt idx="20650">
                  <c:v>0</c:v>
                </c:pt>
                <c:pt idx="20651">
                  <c:v>0</c:v>
                </c:pt>
                <c:pt idx="20652">
                  <c:v>0</c:v>
                </c:pt>
                <c:pt idx="20653">
                  <c:v>0</c:v>
                </c:pt>
                <c:pt idx="20654">
                  <c:v>0</c:v>
                </c:pt>
                <c:pt idx="20655">
                  <c:v>0</c:v>
                </c:pt>
                <c:pt idx="20656">
                  <c:v>0</c:v>
                </c:pt>
                <c:pt idx="20657">
                  <c:v>0</c:v>
                </c:pt>
                <c:pt idx="20658">
                  <c:v>0</c:v>
                </c:pt>
                <c:pt idx="20659">
                  <c:v>0</c:v>
                </c:pt>
                <c:pt idx="20660">
                  <c:v>0</c:v>
                </c:pt>
                <c:pt idx="20661">
                  <c:v>0</c:v>
                </c:pt>
                <c:pt idx="20662">
                  <c:v>0</c:v>
                </c:pt>
                <c:pt idx="20663">
                  <c:v>0</c:v>
                </c:pt>
                <c:pt idx="20664">
                  <c:v>0</c:v>
                </c:pt>
                <c:pt idx="20665">
                  <c:v>0</c:v>
                </c:pt>
                <c:pt idx="20666">
                  <c:v>0</c:v>
                </c:pt>
                <c:pt idx="20667">
                  <c:v>0</c:v>
                </c:pt>
                <c:pt idx="20668">
                  <c:v>0</c:v>
                </c:pt>
                <c:pt idx="20669">
                  <c:v>0</c:v>
                </c:pt>
                <c:pt idx="20670">
                  <c:v>0</c:v>
                </c:pt>
                <c:pt idx="20671">
                  <c:v>0</c:v>
                </c:pt>
                <c:pt idx="20672">
                  <c:v>0</c:v>
                </c:pt>
                <c:pt idx="20673">
                  <c:v>0</c:v>
                </c:pt>
                <c:pt idx="20674">
                  <c:v>0</c:v>
                </c:pt>
                <c:pt idx="20675">
                  <c:v>0</c:v>
                </c:pt>
                <c:pt idx="20676">
                  <c:v>0</c:v>
                </c:pt>
                <c:pt idx="20677">
                  <c:v>0</c:v>
                </c:pt>
                <c:pt idx="20678">
                  <c:v>0</c:v>
                </c:pt>
                <c:pt idx="20679">
                  <c:v>0</c:v>
                </c:pt>
                <c:pt idx="20680">
                  <c:v>0</c:v>
                </c:pt>
                <c:pt idx="20681">
                  <c:v>0</c:v>
                </c:pt>
                <c:pt idx="20682">
                  <c:v>0</c:v>
                </c:pt>
                <c:pt idx="20683">
                  <c:v>0</c:v>
                </c:pt>
                <c:pt idx="20684">
                  <c:v>0</c:v>
                </c:pt>
                <c:pt idx="20685">
                  <c:v>0</c:v>
                </c:pt>
                <c:pt idx="20686">
                  <c:v>0</c:v>
                </c:pt>
                <c:pt idx="20687">
                  <c:v>0</c:v>
                </c:pt>
                <c:pt idx="20688">
                  <c:v>0</c:v>
                </c:pt>
                <c:pt idx="20689">
                  <c:v>0</c:v>
                </c:pt>
                <c:pt idx="20690">
                  <c:v>0</c:v>
                </c:pt>
                <c:pt idx="20691">
                  <c:v>0</c:v>
                </c:pt>
                <c:pt idx="20692">
                  <c:v>0</c:v>
                </c:pt>
                <c:pt idx="20693">
                  <c:v>0</c:v>
                </c:pt>
                <c:pt idx="20694">
                  <c:v>0</c:v>
                </c:pt>
                <c:pt idx="20695">
                  <c:v>0</c:v>
                </c:pt>
                <c:pt idx="20696">
                  <c:v>0</c:v>
                </c:pt>
                <c:pt idx="20697">
                  <c:v>0</c:v>
                </c:pt>
                <c:pt idx="20698">
                  <c:v>0</c:v>
                </c:pt>
                <c:pt idx="20699">
                  <c:v>0</c:v>
                </c:pt>
                <c:pt idx="20700">
                  <c:v>0</c:v>
                </c:pt>
                <c:pt idx="20701">
                  <c:v>0</c:v>
                </c:pt>
                <c:pt idx="20702">
                  <c:v>0</c:v>
                </c:pt>
                <c:pt idx="20703">
                  <c:v>0</c:v>
                </c:pt>
                <c:pt idx="20704">
                  <c:v>0</c:v>
                </c:pt>
                <c:pt idx="20705">
                  <c:v>0</c:v>
                </c:pt>
                <c:pt idx="20706">
                  <c:v>0</c:v>
                </c:pt>
                <c:pt idx="20707">
                  <c:v>0</c:v>
                </c:pt>
                <c:pt idx="20708">
                  <c:v>0</c:v>
                </c:pt>
                <c:pt idx="20709">
                  <c:v>0</c:v>
                </c:pt>
                <c:pt idx="20710">
                  <c:v>0</c:v>
                </c:pt>
                <c:pt idx="20711">
                  <c:v>0</c:v>
                </c:pt>
                <c:pt idx="20712">
                  <c:v>0</c:v>
                </c:pt>
                <c:pt idx="20713">
                  <c:v>0</c:v>
                </c:pt>
                <c:pt idx="20714">
                  <c:v>0</c:v>
                </c:pt>
                <c:pt idx="20715">
                  <c:v>0</c:v>
                </c:pt>
                <c:pt idx="20716">
                  <c:v>0</c:v>
                </c:pt>
                <c:pt idx="20717">
                  <c:v>0</c:v>
                </c:pt>
                <c:pt idx="20718">
                  <c:v>0</c:v>
                </c:pt>
                <c:pt idx="20719">
                  <c:v>0</c:v>
                </c:pt>
                <c:pt idx="20720">
                  <c:v>0</c:v>
                </c:pt>
                <c:pt idx="20721">
                  <c:v>0</c:v>
                </c:pt>
                <c:pt idx="20722">
                  <c:v>0</c:v>
                </c:pt>
                <c:pt idx="20723">
                  <c:v>0</c:v>
                </c:pt>
                <c:pt idx="20724">
                  <c:v>0</c:v>
                </c:pt>
                <c:pt idx="20725">
                  <c:v>0</c:v>
                </c:pt>
                <c:pt idx="20726">
                  <c:v>0</c:v>
                </c:pt>
                <c:pt idx="20727">
                  <c:v>0</c:v>
                </c:pt>
                <c:pt idx="20728">
                  <c:v>0</c:v>
                </c:pt>
                <c:pt idx="20729">
                  <c:v>0</c:v>
                </c:pt>
                <c:pt idx="20730">
                  <c:v>0</c:v>
                </c:pt>
                <c:pt idx="20731">
                  <c:v>0</c:v>
                </c:pt>
                <c:pt idx="20732">
                  <c:v>0</c:v>
                </c:pt>
                <c:pt idx="20733">
                  <c:v>0</c:v>
                </c:pt>
                <c:pt idx="20734">
                  <c:v>0</c:v>
                </c:pt>
                <c:pt idx="20735">
                  <c:v>0</c:v>
                </c:pt>
                <c:pt idx="20736">
                  <c:v>0</c:v>
                </c:pt>
                <c:pt idx="20737">
                  <c:v>0</c:v>
                </c:pt>
                <c:pt idx="20738">
                  <c:v>0</c:v>
                </c:pt>
                <c:pt idx="20739">
                  <c:v>0</c:v>
                </c:pt>
                <c:pt idx="20740">
                  <c:v>0</c:v>
                </c:pt>
                <c:pt idx="20741">
                  <c:v>0</c:v>
                </c:pt>
                <c:pt idx="20742">
                  <c:v>0</c:v>
                </c:pt>
                <c:pt idx="20743">
                  <c:v>0</c:v>
                </c:pt>
                <c:pt idx="20744">
                  <c:v>0</c:v>
                </c:pt>
                <c:pt idx="20745">
                  <c:v>0</c:v>
                </c:pt>
                <c:pt idx="20746">
                  <c:v>0</c:v>
                </c:pt>
                <c:pt idx="20747">
                  <c:v>0</c:v>
                </c:pt>
                <c:pt idx="20748">
                  <c:v>0</c:v>
                </c:pt>
                <c:pt idx="20749">
                  <c:v>0</c:v>
                </c:pt>
                <c:pt idx="20750">
                  <c:v>0</c:v>
                </c:pt>
                <c:pt idx="20751">
                  <c:v>0</c:v>
                </c:pt>
                <c:pt idx="20752">
                  <c:v>0</c:v>
                </c:pt>
                <c:pt idx="20753">
                  <c:v>0</c:v>
                </c:pt>
                <c:pt idx="20754">
                  <c:v>0</c:v>
                </c:pt>
                <c:pt idx="20755">
                  <c:v>0</c:v>
                </c:pt>
                <c:pt idx="20756">
                  <c:v>0</c:v>
                </c:pt>
                <c:pt idx="20757">
                  <c:v>0</c:v>
                </c:pt>
                <c:pt idx="20758">
                  <c:v>0</c:v>
                </c:pt>
                <c:pt idx="20759">
                  <c:v>0</c:v>
                </c:pt>
                <c:pt idx="20760">
                  <c:v>0</c:v>
                </c:pt>
                <c:pt idx="20761">
                  <c:v>0</c:v>
                </c:pt>
                <c:pt idx="20762">
                  <c:v>0</c:v>
                </c:pt>
                <c:pt idx="20763">
                  <c:v>0</c:v>
                </c:pt>
                <c:pt idx="20764">
                  <c:v>0</c:v>
                </c:pt>
                <c:pt idx="20765">
                  <c:v>0</c:v>
                </c:pt>
                <c:pt idx="20766">
                  <c:v>0</c:v>
                </c:pt>
                <c:pt idx="20767">
                  <c:v>0</c:v>
                </c:pt>
                <c:pt idx="20768">
                  <c:v>0</c:v>
                </c:pt>
                <c:pt idx="20769">
                  <c:v>0</c:v>
                </c:pt>
                <c:pt idx="20770">
                  <c:v>0</c:v>
                </c:pt>
                <c:pt idx="20771">
                  <c:v>0</c:v>
                </c:pt>
                <c:pt idx="20772">
                  <c:v>0</c:v>
                </c:pt>
                <c:pt idx="20773">
                  <c:v>0</c:v>
                </c:pt>
                <c:pt idx="20774">
                  <c:v>0</c:v>
                </c:pt>
                <c:pt idx="20775">
                  <c:v>0</c:v>
                </c:pt>
                <c:pt idx="20776">
                  <c:v>0</c:v>
                </c:pt>
                <c:pt idx="20777">
                  <c:v>0</c:v>
                </c:pt>
                <c:pt idx="20778">
                  <c:v>0</c:v>
                </c:pt>
                <c:pt idx="20779">
                  <c:v>0</c:v>
                </c:pt>
                <c:pt idx="20780">
                  <c:v>0</c:v>
                </c:pt>
                <c:pt idx="20781">
                  <c:v>0</c:v>
                </c:pt>
                <c:pt idx="20782">
                  <c:v>0</c:v>
                </c:pt>
                <c:pt idx="20783">
                  <c:v>0</c:v>
                </c:pt>
                <c:pt idx="20784">
                  <c:v>0</c:v>
                </c:pt>
                <c:pt idx="20785">
                  <c:v>0</c:v>
                </c:pt>
                <c:pt idx="20786">
                  <c:v>0</c:v>
                </c:pt>
                <c:pt idx="20787">
                  <c:v>0</c:v>
                </c:pt>
                <c:pt idx="20788">
                  <c:v>0</c:v>
                </c:pt>
                <c:pt idx="20789">
                  <c:v>0</c:v>
                </c:pt>
                <c:pt idx="20790">
                  <c:v>0</c:v>
                </c:pt>
                <c:pt idx="20791">
                  <c:v>0</c:v>
                </c:pt>
                <c:pt idx="20792">
                  <c:v>0</c:v>
                </c:pt>
                <c:pt idx="20793">
                  <c:v>0</c:v>
                </c:pt>
                <c:pt idx="20794">
                  <c:v>0</c:v>
                </c:pt>
                <c:pt idx="20795">
                  <c:v>0</c:v>
                </c:pt>
                <c:pt idx="20796">
                  <c:v>0</c:v>
                </c:pt>
                <c:pt idx="20797">
                  <c:v>0</c:v>
                </c:pt>
                <c:pt idx="20798">
                  <c:v>0</c:v>
                </c:pt>
                <c:pt idx="20799">
                  <c:v>0</c:v>
                </c:pt>
                <c:pt idx="20800">
                  <c:v>0</c:v>
                </c:pt>
                <c:pt idx="20801">
                  <c:v>0</c:v>
                </c:pt>
                <c:pt idx="20802">
                  <c:v>0</c:v>
                </c:pt>
                <c:pt idx="20803">
                  <c:v>0</c:v>
                </c:pt>
                <c:pt idx="20804">
                  <c:v>0</c:v>
                </c:pt>
                <c:pt idx="20805">
                  <c:v>0</c:v>
                </c:pt>
                <c:pt idx="20806">
                  <c:v>0</c:v>
                </c:pt>
                <c:pt idx="20807">
                  <c:v>0</c:v>
                </c:pt>
                <c:pt idx="20808">
                  <c:v>0</c:v>
                </c:pt>
                <c:pt idx="20809">
                  <c:v>0</c:v>
                </c:pt>
                <c:pt idx="20810">
                  <c:v>0</c:v>
                </c:pt>
                <c:pt idx="20811">
                  <c:v>0</c:v>
                </c:pt>
                <c:pt idx="20812">
                  <c:v>0</c:v>
                </c:pt>
                <c:pt idx="20813">
                  <c:v>0</c:v>
                </c:pt>
                <c:pt idx="20814">
                  <c:v>0</c:v>
                </c:pt>
                <c:pt idx="20815">
                  <c:v>0</c:v>
                </c:pt>
                <c:pt idx="20816">
                  <c:v>0</c:v>
                </c:pt>
                <c:pt idx="20817">
                  <c:v>0</c:v>
                </c:pt>
                <c:pt idx="20818">
                  <c:v>0</c:v>
                </c:pt>
                <c:pt idx="20819">
                  <c:v>0</c:v>
                </c:pt>
                <c:pt idx="20820">
                  <c:v>0</c:v>
                </c:pt>
                <c:pt idx="20821">
                  <c:v>0</c:v>
                </c:pt>
                <c:pt idx="20822">
                  <c:v>0</c:v>
                </c:pt>
                <c:pt idx="20823">
                  <c:v>0</c:v>
                </c:pt>
                <c:pt idx="20824">
                  <c:v>0</c:v>
                </c:pt>
                <c:pt idx="20825">
                  <c:v>0</c:v>
                </c:pt>
                <c:pt idx="20826">
                  <c:v>0</c:v>
                </c:pt>
                <c:pt idx="20827">
                  <c:v>0</c:v>
                </c:pt>
                <c:pt idx="20828">
                  <c:v>0</c:v>
                </c:pt>
                <c:pt idx="20829">
                  <c:v>0</c:v>
                </c:pt>
                <c:pt idx="20830">
                  <c:v>0</c:v>
                </c:pt>
                <c:pt idx="20831">
                  <c:v>0</c:v>
                </c:pt>
                <c:pt idx="20832">
                  <c:v>0</c:v>
                </c:pt>
                <c:pt idx="20833">
                  <c:v>0</c:v>
                </c:pt>
                <c:pt idx="20834">
                  <c:v>0</c:v>
                </c:pt>
                <c:pt idx="20835">
                  <c:v>0</c:v>
                </c:pt>
                <c:pt idx="20836">
                  <c:v>0</c:v>
                </c:pt>
                <c:pt idx="20837">
                  <c:v>0</c:v>
                </c:pt>
                <c:pt idx="20838">
                  <c:v>0</c:v>
                </c:pt>
                <c:pt idx="20839">
                  <c:v>0</c:v>
                </c:pt>
                <c:pt idx="20840">
                  <c:v>0</c:v>
                </c:pt>
                <c:pt idx="20841">
                  <c:v>0</c:v>
                </c:pt>
                <c:pt idx="20842">
                  <c:v>0</c:v>
                </c:pt>
                <c:pt idx="20843">
                  <c:v>0</c:v>
                </c:pt>
                <c:pt idx="20844">
                  <c:v>0</c:v>
                </c:pt>
                <c:pt idx="20845">
                  <c:v>0</c:v>
                </c:pt>
                <c:pt idx="20846">
                  <c:v>0</c:v>
                </c:pt>
                <c:pt idx="20847">
                  <c:v>0</c:v>
                </c:pt>
                <c:pt idx="20848">
                  <c:v>0</c:v>
                </c:pt>
                <c:pt idx="20849">
                  <c:v>0</c:v>
                </c:pt>
                <c:pt idx="20850">
                  <c:v>0</c:v>
                </c:pt>
                <c:pt idx="20851">
                  <c:v>0</c:v>
                </c:pt>
                <c:pt idx="20852">
                  <c:v>0</c:v>
                </c:pt>
                <c:pt idx="20853">
                  <c:v>0</c:v>
                </c:pt>
                <c:pt idx="20854">
                  <c:v>0</c:v>
                </c:pt>
                <c:pt idx="20855">
                  <c:v>0</c:v>
                </c:pt>
                <c:pt idx="20856">
                  <c:v>0</c:v>
                </c:pt>
                <c:pt idx="20857">
                  <c:v>0</c:v>
                </c:pt>
                <c:pt idx="20858">
                  <c:v>0</c:v>
                </c:pt>
                <c:pt idx="20859">
                  <c:v>0</c:v>
                </c:pt>
                <c:pt idx="20860">
                  <c:v>0</c:v>
                </c:pt>
                <c:pt idx="20861">
                  <c:v>0</c:v>
                </c:pt>
                <c:pt idx="20862">
                  <c:v>0</c:v>
                </c:pt>
                <c:pt idx="20863">
                  <c:v>0</c:v>
                </c:pt>
                <c:pt idx="20864">
                  <c:v>0</c:v>
                </c:pt>
                <c:pt idx="20865">
                  <c:v>0</c:v>
                </c:pt>
                <c:pt idx="20866">
                  <c:v>0</c:v>
                </c:pt>
                <c:pt idx="20867">
                  <c:v>0</c:v>
                </c:pt>
                <c:pt idx="20868">
                  <c:v>0</c:v>
                </c:pt>
                <c:pt idx="20869">
                  <c:v>0</c:v>
                </c:pt>
                <c:pt idx="20870">
                  <c:v>0</c:v>
                </c:pt>
                <c:pt idx="20871">
                  <c:v>0</c:v>
                </c:pt>
                <c:pt idx="20872">
                  <c:v>0</c:v>
                </c:pt>
                <c:pt idx="20873">
                  <c:v>0</c:v>
                </c:pt>
                <c:pt idx="20874">
                  <c:v>0</c:v>
                </c:pt>
                <c:pt idx="20875">
                  <c:v>0</c:v>
                </c:pt>
                <c:pt idx="20876">
                  <c:v>0</c:v>
                </c:pt>
                <c:pt idx="20877">
                  <c:v>0</c:v>
                </c:pt>
                <c:pt idx="20878">
                  <c:v>0</c:v>
                </c:pt>
                <c:pt idx="20879">
                  <c:v>0</c:v>
                </c:pt>
                <c:pt idx="20880">
                  <c:v>0</c:v>
                </c:pt>
                <c:pt idx="20881">
                  <c:v>0</c:v>
                </c:pt>
                <c:pt idx="20882">
                  <c:v>0</c:v>
                </c:pt>
                <c:pt idx="20883">
                  <c:v>0</c:v>
                </c:pt>
                <c:pt idx="20884">
                  <c:v>0</c:v>
                </c:pt>
                <c:pt idx="20885">
                  <c:v>0</c:v>
                </c:pt>
                <c:pt idx="20886">
                  <c:v>0</c:v>
                </c:pt>
                <c:pt idx="20887">
                  <c:v>0</c:v>
                </c:pt>
                <c:pt idx="20888">
                  <c:v>0</c:v>
                </c:pt>
                <c:pt idx="20889">
                  <c:v>0</c:v>
                </c:pt>
                <c:pt idx="20890">
                  <c:v>0</c:v>
                </c:pt>
                <c:pt idx="20891">
                  <c:v>0</c:v>
                </c:pt>
                <c:pt idx="20892">
                  <c:v>0</c:v>
                </c:pt>
                <c:pt idx="20893">
                  <c:v>0</c:v>
                </c:pt>
                <c:pt idx="20894">
                  <c:v>0</c:v>
                </c:pt>
                <c:pt idx="20895">
                  <c:v>0</c:v>
                </c:pt>
                <c:pt idx="20896">
                  <c:v>0</c:v>
                </c:pt>
                <c:pt idx="20897">
                  <c:v>0</c:v>
                </c:pt>
                <c:pt idx="20898">
                  <c:v>0</c:v>
                </c:pt>
                <c:pt idx="20899">
                  <c:v>0</c:v>
                </c:pt>
                <c:pt idx="20900">
                  <c:v>0</c:v>
                </c:pt>
                <c:pt idx="20901">
                  <c:v>0</c:v>
                </c:pt>
                <c:pt idx="20902">
                  <c:v>0</c:v>
                </c:pt>
                <c:pt idx="20903">
                  <c:v>0</c:v>
                </c:pt>
                <c:pt idx="20904">
                  <c:v>0</c:v>
                </c:pt>
                <c:pt idx="20905">
                  <c:v>0</c:v>
                </c:pt>
                <c:pt idx="20906">
                  <c:v>0</c:v>
                </c:pt>
                <c:pt idx="20907">
                  <c:v>0</c:v>
                </c:pt>
                <c:pt idx="20908">
                  <c:v>0</c:v>
                </c:pt>
                <c:pt idx="20909">
                  <c:v>0</c:v>
                </c:pt>
                <c:pt idx="20910">
                  <c:v>0</c:v>
                </c:pt>
                <c:pt idx="20911">
                  <c:v>0</c:v>
                </c:pt>
                <c:pt idx="20912">
                  <c:v>0</c:v>
                </c:pt>
                <c:pt idx="20913">
                  <c:v>0</c:v>
                </c:pt>
                <c:pt idx="20914">
                  <c:v>0</c:v>
                </c:pt>
                <c:pt idx="20915">
                  <c:v>0</c:v>
                </c:pt>
                <c:pt idx="20916">
                  <c:v>0</c:v>
                </c:pt>
                <c:pt idx="20917">
                  <c:v>0</c:v>
                </c:pt>
                <c:pt idx="20918">
                  <c:v>0</c:v>
                </c:pt>
                <c:pt idx="20919">
                  <c:v>0</c:v>
                </c:pt>
                <c:pt idx="20920">
                  <c:v>0</c:v>
                </c:pt>
                <c:pt idx="20921">
                  <c:v>0</c:v>
                </c:pt>
                <c:pt idx="20922">
                  <c:v>0</c:v>
                </c:pt>
                <c:pt idx="20923">
                  <c:v>0</c:v>
                </c:pt>
                <c:pt idx="20924">
                  <c:v>0</c:v>
                </c:pt>
                <c:pt idx="20925">
                  <c:v>0</c:v>
                </c:pt>
                <c:pt idx="20926">
                  <c:v>0</c:v>
                </c:pt>
                <c:pt idx="20927">
                  <c:v>0</c:v>
                </c:pt>
                <c:pt idx="20928">
                  <c:v>0</c:v>
                </c:pt>
                <c:pt idx="20929">
                  <c:v>0</c:v>
                </c:pt>
                <c:pt idx="20930">
                  <c:v>0</c:v>
                </c:pt>
                <c:pt idx="20931">
                  <c:v>0</c:v>
                </c:pt>
                <c:pt idx="20932">
                  <c:v>0</c:v>
                </c:pt>
                <c:pt idx="20933">
                  <c:v>0</c:v>
                </c:pt>
                <c:pt idx="20934">
                  <c:v>0</c:v>
                </c:pt>
                <c:pt idx="20935">
                  <c:v>0</c:v>
                </c:pt>
                <c:pt idx="20936">
                  <c:v>0</c:v>
                </c:pt>
                <c:pt idx="20937">
                  <c:v>0</c:v>
                </c:pt>
                <c:pt idx="20938">
                  <c:v>0</c:v>
                </c:pt>
                <c:pt idx="20939">
                  <c:v>0</c:v>
                </c:pt>
                <c:pt idx="20940">
                  <c:v>0</c:v>
                </c:pt>
                <c:pt idx="20941">
                  <c:v>0</c:v>
                </c:pt>
                <c:pt idx="20942">
                  <c:v>0</c:v>
                </c:pt>
                <c:pt idx="20943">
                  <c:v>0</c:v>
                </c:pt>
                <c:pt idx="20944">
                  <c:v>0</c:v>
                </c:pt>
                <c:pt idx="20945">
                  <c:v>0</c:v>
                </c:pt>
                <c:pt idx="20946">
                  <c:v>0</c:v>
                </c:pt>
                <c:pt idx="20947">
                  <c:v>0</c:v>
                </c:pt>
                <c:pt idx="20948">
                  <c:v>0</c:v>
                </c:pt>
                <c:pt idx="20949">
                  <c:v>0</c:v>
                </c:pt>
                <c:pt idx="20950">
                  <c:v>0</c:v>
                </c:pt>
                <c:pt idx="20951">
                  <c:v>0</c:v>
                </c:pt>
                <c:pt idx="20952">
                  <c:v>0</c:v>
                </c:pt>
                <c:pt idx="20953">
                  <c:v>0</c:v>
                </c:pt>
                <c:pt idx="20954">
                  <c:v>0</c:v>
                </c:pt>
                <c:pt idx="20955">
                  <c:v>0</c:v>
                </c:pt>
                <c:pt idx="20956">
                  <c:v>0</c:v>
                </c:pt>
                <c:pt idx="20957">
                  <c:v>0</c:v>
                </c:pt>
                <c:pt idx="20958">
                  <c:v>0</c:v>
                </c:pt>
                <c:pt idx="20959">
                  <c:v>0</c:v>
                </c:pt>
                <c:pt idx="20960">
                  <c:v>0</c:v>
                </c:pt>
                <c:pt idx="20961">
                  <c:v>0</c:v>
                </c:pt>
                <c:pt idx="20962">
                  <c:v>0</c:v>
                </c:pt>
                <c:pt idx="20963">
                  <c:v>0</c:v>
                </c:pt>
                <c:pt idx="20964">
                  <c:v>0</c:v>
                </c:pt>
                <c:pt idx="20965">
                  <c:v>0</c:v>
                </c:pt>
                <c:pt idx="20966">
                  <c:v>0</c:v>
                </c:pt>
                <c:pt idx="20967">
                  <c:v>0</c:v>
                </c:pt>
                <c:pt idx="20968">
                  <c:v>0</c:v>
                </c:pt>
                <c:pt idx="20969">
                  <c:v>0</c:v>
                </c:pt>
                <c:pt idx="20970">
                  <c:v>0</c:v>
                </c:pt>
                <c:pt idx="20971">
                  <c:v>0</c:v>
                </c:pt>
                <c:pt idx="20972">
                  <c:v>0</c:v>
                </c:pt>
                <c:pt idx="20973">
                  <c:v>0</c:v>
                </c:pt>
                <c:pt idx="20974">
                  <c:v>0</c:v>
                </c:pt>
                <c:pt idx="20975">
                  <c:v>0</c:v>
                </c:pt>
                <c:pt idx="20976">
                  <c:v>0</c:v>
                </c:pt>
                <c:pt idx="20977">
                  <c:v>0</c:v>
                </c:pt>
                <c:pt idx="20978">
                  <c:v>0</c:v>
                </c:pt>
                <c:pt idx="20979">
                  <c:v>0</c:v>
                </c:pt>
                <c:pt idx="20980">
                  <c:v>0</c:v>
                </c:pt>
                <c:pt idx="20981">
                  <c:v>0</c:v>
                </c:pt>
                <c:pt idx="20982">
                  <c:v>0</c:v>
                </c:pt>
                <c:pt idx="20983">
                  <c:v>0</c:v>
                </c:pt>
                <c:pt idx="20984">
                  <c:v>0</c:v>
                </c:pt>
                <c:pt idx="20985">
                  <c:v>0</c:v>
                </c:pt>
                <c:pt idx="20986">
                  <c:v>0</c:v>
                </c:pt>
                <c:pt idx="20987">
                  <c:v>0</c:v>
                </c:pt>
                <c:pt idx="20988">
                  <c:v>0</c:v>
                </c:pt>
                <c:pt idx="20989">
                  <c:v>0</c:v>
                </c:pt>
                <c:pt idx="20990">
                  <c:v>0</c:v>
                </c:pt>
                <c:pt idx="20991">
                  <c:v>0</c:v>
                </c:pt>
                <c:pt idx="20992">
                  <c:v>0</c:v>
                </c:pt>
                <c:pt idx="20993">
                  <c:v>0</c:v>
                </c:pt>
                <c:pt idx="20994">
                  <c:v>0</c:v>
                </c:pt>
                <c:pt idx="20995">
                  <c:v>0</c:v>
                </c:pt>
                <c:pt idx="20996">
                  <c:v>0</c:v>
                </c:pt>
                <c:pt idx="20997">
                  <c:v>0</c:v>
                </c:pt>
                <c:pt idx="20998">
                  <c:v>0</c:v>
                </c:pt>
                <c:pt idx="20999">
                  <c:v>0</c:v>
                </c:pt>
                <c:pt idx="21000">
                  <c:v>0</c:v>
                </c:pt>
                <c:pt idx="21001">
                  <c:v>0</c:v>
                </c:pt>
                <c:pt idx="21002">
                  <c:v>0</c:v>
                </c:pt>
                <c:pt idx="21003">
                  <c:v>0</c:v>
                </c:pt>
                <c:pt idx="21004">
                  <c:v>0</c:v>
                </c:pt>
                <c:pt idx="21005">
                  <c:v>0</c:v>
                </c:pt>
                <c:pt idx="21006">
                  <c:v>0</c:v>
                </c:pt>
                <c:pt idx="21007">
                  <c:v>0</c:v>
                </c:pt>
                <c:pt idx="21008">
                  <c:v>0</c:v>
                </c:pt>
                <c:pt idx="21009">
                  <c:v>0</c:v>
                </c:pt>
                <c:pt idx="21010">
                  <c:v>0</c:v>
                </c:pt>
                <c:pt idx="21011">
                  <c:v>0</c:v>
                </c:pt>
                <c:pt idx="21012">
                  <c:v>0</c:v>
                </c:pt>
                <c:pt idx="21013">
                  <c:v>0</c:v>
                </c:pt>
                <c:pt idx="21014">
                  <c:v>0</c:v>
                </c:pt>
                <c:pt idx="21015">
                  <c:v>0</c:v>
                </c:pt>
                <c:pt idx="21016">
                  <c:v>0</c:v>
                </c:pt>
                <c:pt idx="21017">
                  <c:v>0</c:v>
                </c:pt>
                <c:pt idx="21018">
                  <c:v>0</c:v>
                </c:pt>
                <c:pt idx="21019">
                  <c:v>0</c:v>
                </c:pt>
                <c:pt idx="21020">
                  <c:v>0</c:v>
                </c:pt>
                <c:pt idx="21021">
                  <c:v>0</c:v>
                </c:pt>
                <c:pt idx="21022">
                  <c:v>0</c:v>
                </c:pt>
                <c:pt idx="21023">
                  <c:v>0</c:v>
                </c:pt>
                <c:pt idx="21024">
                  <c:v>0</c:v>
                </c:pt>
                <c:pt idx="21025">
                  <c:v>0</c:v>
                </c:pt>
                <c:pt idx="21026">
                  <c:v>0</c:v>
                </c:pt>
                <c:pt idx="21027">
                  <c:v>0</c:v>
                </c:pt>
                <c:pt idx="21028">
                  <c:v>0</c:v>
                </c:pt>
                <c:pt idx="21029">
                  <c:v>0</c:v>
                </c:pt>
                <c:pt idx="21030">
                  <c:v>0</c:v>
                </c:pt>
                <c:pt idx="21031">
                  <c:v>0</c:v>
                </c:pt>
                <c:pt idx="21032">
                  <c:v>0</c:v>
                </c:pt>
                <c:pt idx="21033">
                  <c:v>0</c:v>
                </c:pt>
                <c:pt idx="21034">
                  <c:v>0</c:v>
                </c:pt>
                <c:pt idx="21035">
                  <c:v>0</c:v>
                </c:pt>
                <c:pt idx="21036">
                  <c:v>0</c:v>
                </c:pt>
                <c:pt idx="21037">
                  <c:v>0</c:v>
                </c:pt>
                <c:pt idx="21038">
                  <c:v>0</c:v>
                </c:pt>
                <c:pt idx="21039">
                  <c:v>0</c:v>
                </c:pt>
                <c:pt idx="21040">
                  <c:v>0</c:v>
                </c:pt>
                <c:pt idx="21041">
                  <c:v>0</c:v>
                </c:pt>
                <c:pt idx="21042">
                  <c:v>0</c:v>
                </c:pt>
                <c:pt idx="21043">
                  <c:v>0</c:v>
                </c:pt>
                <c:pt idx="21044">
                  <c:v>0</c:v>
                </c:pt>
                <c:pt idx="21045">
                  <c:v>0</c:v>
                </c:pt>
                <c:pt idx="21046">
                  <c:v>0</c:v>
                </c:pt>
                <c:pt idx="21047">
                  <c:v>0</c:v>
                </c:pt>
                <c:pt idx="21048">
                  <c:v>0</c:v>
                </c:pt>
                <c:pt idx="21049">
                  <c:v>0</c:v>
                </c:pt>
                <c:pt idx="21050">
                  <c:v>0</c:v>
                </c:pt>
                <c:pt idx="21051">
                  <c:v>0</c:v>
                </c:pt>
                <c:pt idx="21052">
                  <c:v>0</c:v>
                </c:pt>
                <c:pt idx="21053">
                  <c:v>0</c:v>
                </c:pt>
                <c:pt idx="21054">
                  <c:v>0</c:v>
                </c:pt>
                <c:pt idx="21055">
                  <c:v>0</c:v>
                </c:pt>
                <c:pt idx="21056">
                  <c:v>0</c:v>
                </c:pt>
                <c:pt idx="21057">
                  <c:v>0</c:v>
                </c:pt>
                <c:pt idx="21058">
                  <c:v>0</c:v>
                </c:pt>
                <c:pt idx="21059">
                  <c:v>0</c:v>
                </c:pt>
                <c:pt idx="21060">
                  <c:v>0</c:v>
                </c:pt>
                <c:pt idx="21061">
                  <c:v>0</c:v>
                </c:pt>
                <c:pt idx="21062">
                  <c:v>0</c:v>
                </c:pt>
                <c:pt idx="21063">
                  <c:v>0</c:v>
                </c:pt>
                <c:pt idx="21064">
                  <c:v>0</c:v>
                </c:pt>
                <c:pt idx="21065">
                  <c:v>0</c:v>
                </c:pt>
                <c:pt idx="21066">
                  <c:v>0</c:v>
                </c:pt>
                <c:pt idx="21067">
                  <c:v>0</c:v>
                </c:pt>
                <c:pt idx="21068">
                  <c:v>0</c:v>
                </c:pt>
                <c:pt idx="21069">
                  <c:v>0</c:v>
                </c:pt>
                <c:pt idx="21070">
                  <c:v>0</c:v>
                </c:pt>
                <c:pt idx="21071">
                  <c:v>0</c:v>
                </c:pt>
                <c:pt idx="21072">
                  <c:v>0</c:v>
                </c:pt>
                <c:pt idx="21073">
                  <c:v>0</c:v>
                </c:pt>
                <c:pt idx="21074">
                  <c:v>0</c:v>
                </c:pt>
                <c:pt idx="21075">
                  <c:v>0</c:v>
                </c:pt>
                <c:pt idx="21076">
                  <c:v>0</c:v>
                </c:pt>
                <c:pt idx="21077">
                  <c:v>0</c:v>
                </c:pt>
                <c:pt idx="21078">
                  <c:v>0</c:v>
                </c:pt>
                <c:pt idx="21079">
                  <c:v>0</c:v>
                </c:pt>
                <c:pt idx="21080">
                  <c:v>0</c:v>
                </c:pt>
                <c:pt idx="21081">
                  <c:v>0</c:v>
                </c:pt>
                <c:pt idx="21082">
                  <c:v>0</c:v>
                </c:pt>
                <c:pt idx="21083">
                  <c:v>0</c:v>
                </c:pt>
                <c:pt idx="21084">
                  <c:v>0</c:v>
                </c:pt>
                <c:pt idx="21085">
                  <c:v>0</c:v>
                </c:pt>
                <c:pt idx="21086">
                  <c:v>0</c:v>
                </c:pt>
                <c:pt idx="21087">
                  <c:v>0</c:v>
                </c:pt>
                <c:pt idx="21088">
                  <c:v>0</c:v>
                </c:pt>
                <c:pt idx="21089">
                  <c:v>0</c:v>
                </c:pt>
                <c:pt idx="21090">
                  <c:v>0</c:v>
                </c:pt>
                <c:pt idx="21091">
                  <c:v>0</c:v>
                </c:pt>
                <c:pt idx="21092">
                  <c:v>0</c:v>
                </c:pt>
                <c:pt idx="21093">
                  <c:v>0</c:v>
                </c:pt>
                <c:pt idx="21094">
                  <c:v>0</c:v>
                </c:pt>
                <c:pt idx="21095">
                  <c:v>0</c:v>
                </c:pt>
                <c:pt idx="21096">
                  <c:v>0</c:v>
                </c:pt>
                <c:pt idx="21097">
                  <c:v>0</c:v>
                </c:pt>
                <c:pt idx="21098">
                  <c:v>0</c:v>
                </c:pt>
                <c:pt idx="21099">
                  <c:v>0</c:v>
                </c:pt>
                <c:pt idx="21100">
                  <c:v>0</c:v>
                </c:pt>
                <c:pt idx="21101">
                  <c:v>0</c:v>
                </c:pt>
                <c:pt idx="21102">
                  <c:v>0</c:v>
                </c:pt>
                <c:pt idx="21103">
                  <c:v>0</c:v>
                </c:pt>
                <c:pt idx="21104">
                  <c:v>0</c:v>
                </c:pt>
                <c:pt idx="21105">
                  <c:v>0</c:v>
                </c:pt>
                <c:pt idx="21106">
                  <c:v>0</c:v>
                </c:pt>
                <c:pt idx="21107">
                  <c:v>0</c:v>
                </c:pt>
                <c:pt idx="21108">
                  <c:v>0</c:v>
                </c:pt>
                <c:pt idx="21109">
                  <c:v>0</c:v>
                </c:pt>
                <c:pt idx="21110">
                  <c:v>0</c:v>
                </c:pt>
                <c:pt idx="21111">
                  <c:v>0</c:v>
                </c:pt>
                <c:pt idx="21112">
                  <c:v>0</c:v>
                </c:pt>
                <c:pt idx="21113">
                  <c:v>0</c:v>
                </c:pt>
                <c:pt idx="21114">
                  <c:v>0</c:v>
                </c:pt>
                <c:pt idx="21115">
                  <c:v>0</c:v>
                </c:pt>
                <c:pt idx="21116">
                  <c:v>0</c:v>
                </c:pt>
                <c:pt idx="21117">
                  <c:v>0</c:v>
                </c:pt>
                <c:pt idx="21118">
                  <c:v>0</c:v>
                </c:pt>
                <c:pt idx="21119">
                  <c:v>0</c:v>
                </c:pt>
                <c:pt idx="21120">
                  <c:v>0</c:v>
                </c:pt>
                <c:pt idx="21121">
                  <c:v>0</c:v>
                </c:pt>
                <c:pt idx="21122">
                  <c:v>0</c:v>
                </c:pt>
                <c:pt idx="21123">
                  <c:v>0</c:v>
                </c:pt>
                <c:pt idx="21124">
                  <c:v>0</c:v>
                </c:pt>
                <c:pt idx="21125">
                  <c:v>0</c:v>
                </c:pt>
                <c:pt idx="21126">
                  <c:v>0</c:v>
                </c:pt>
                <c:pt idx="21127">
                  <c:v>0</c:v>
                </c:pt>
                <c:pt idx="21128">
                  <c:v>0</c:v>
                </c:pt>
                <c:pt idx="21129">
                  <c:v>0</c:v>
                </c:pt>
                <c:pt idx="21130">
                  <c:v>0</c:v>
                </c:pt>
                <c:pt idx="21131">
                  <c:v>0</c:v>
                </c:pt>
                <c:pt idx="21132">
                  <c:v>0</c:v>
                </c:pt>
                <c:pt idx="21133">
                  <c:v>0</c:v>
                </c:pt>
                <c:pt idx="21134">
                  <c:v>0</c:v>
                </c:pt>
                <c:pt idx="21135">
                  <c:v>0</c:v>
                </c:pt>
                <c:pt idx="21136">
                  <c:v>0</c:v>
                </c:pt>
                <c:pt idx="21137">
                  <c:v>0</c:v>
                </c:pt>
                <c:pt idx="21138">
                  <c:v>0</c:v>
                </c:pt>
                <c:pt idx="21139">
                  <c:v>0</c:v>
                </c:pt>
                <c:pt idx="21140">
                  <c:v>0</c:v>
                </c:pt>
                <c:pt idx="21141">
                  <c:v>0</c:v>
                </c:pt>
                <c:pt idx="21142">
                  <c:v>0</c:v>
                </c:pt>
                <c:pt idx="21143">
                  <c:v>0</c:v>
                </c:pt>
                <c:pt idx="21144">
                  <c:v>0</c:v>
                </c:pt>
                <c:pt idx="21145">
                  <c:v>0</c:v>
                </c:pt>
                <c:pt idx="21146">
                  <c:v>0</c:v>
                </c:pt>
                <c:pt idx="21147">
                  <c:v>0</c:v>
                </c:pt>
                <c:pt idx="21148">
                  <c:v>0</c:v>
                </c:pt>
                <c:pt idx="21149">
                  <c:v>0</c:v>
                </c:pt>
                <c:pt idx="21150">
                  <c:v>0</c:v>
                </c:pt>
                <c:pt idx="21151">
                  <c:v>0</c:v>
                </c:pt>
                <c:pt idx="21152">
                  <c:v>0</c:v>
                </c:pt>
                <c:pt idx="21153">
                  <c:v>0</c:v>
                </c:pt>
                <c:pt idx="21154">
                  <c:v>0</c:v>
                </c:pt>
                <c:pt idx="21155">
                  <c:v>0</c:v>
                </c:pt>
                <c:pt idx="21156">
                  <c:v>0</c:v>
                </c:pt>
                <c:pt idx="21157">
                  <c:v>0</c:v>
                </c:pt>
                <c:pt idx="21158">
                  <c:v>0</c:v>
                </c:pt>
                <c:pt idx="21159">
                  <c:v>0</c:v>
                </c:pt>
                <c:pt idx="21160">
                  <c:v>0</c:v>
                </c:pt>
                <c:pt idx="21161">
                  <c:v>0</c:v>
                </c:pt>
                <c:pt idx="21162">
                  <c:v>0</c:v>
                </c:pt>
                <c:pt idx="21163">
                  <c:v>0</c:v>
                </c:pt>
                <c:pt idx="21164">
                  <c:v>0</c:v>
                </c:pt>
                <c:pt idx="21165">
                  <c:v>0</c:v>
                </c:pt>
                <c:pt idx="21166">
                  <c:v>0</c:v>
                </c:pt>
                <c:pt idx="21167">
                  <c:v>0</c:v>
                </c:pt>
                <c:pt idx="21168">
                  <c:v>0</c:v>
                </c:pt>
                <c:pt idx="21169">
                  <c:v>0</c:v>
                </c:pt>
                <c:pt idx="21170">
                  <c:v>0</c:v>
                </c:pt>
                <c:pt idx="21171">
                  <c:v>0</c:v>
                </c:pt>
                <c:pt idx="21172">
                  <c:v>0</c:v>
                </c:pt>
                <c:pt idx="21173">
                  <c:v>0</c:v>
                </c:pt>
                <c:pt idx="21174">
                  <c:v>0</c:v>
                </c:pt>
                <c:pt idx="21175">
                  <c:v>0</c:v>
                </c:pt>
                <c:pt idx="21176">
                  <c:v>0</c:v>
                </c:pt>
                <c:pt idx="21177">
                  <c:v>0</c:v>
                </c:pt>
                <c:pt idx="21178">
                  <c:v>0</c:v>
                </c:pt>
                <c:pt idx="21179">
                  <c:v>0</c:v>
                </c:pt>
                <c:pt idx="21180">
                  <c:v>0</c:v>
                </c:pt>
                <c:pt idx="21181">
                  <c:v>0</c:v>
                </c:pt>
                <c:pt idx="21182">
                  <c:v>0</c:v>
                </c:pt>
                <c:pt idx="21183">
                  <c:v>0</c:v>
                </c:pt>
                <c:pt idx="21184">
                  <c:v>0</c:v>
                </c:pt>
                <c:pt idx="21185">
                  <c:v>0</c:v>
                </c:pt>
                <c:pt idx="21186">
                  <c:v>0</c:v>
                </c:pt>
                <c:pt idx="21187">
                  <c:v>0</c:v>
                </c:pt>
                <c:pt idx="21188">
                  <c:v>0</c:v>
                </c:pt>
                <c:pt idx="21189">
                  <c:v>0</c:v>
                </c:pt>
                <c:pt idx="21190">
                  <c:v>0</c:v>
                </c:pt>
                <c:pt idx="21191">
                  <c:v>0</c:v>
                </c:pt>
                <c:pt idx="21192">
                  <c:v>0</c:v>
                </c:pt>
                <c:pt idx="21193">
                  <c:v>0</c:v>
                </c:pt>
                <c:pt idx="21194">
                  <c:v>0</c:v>
                </c:pt>
                <c:pt idx="21195">
                  <c:v>0</c:v>
                </c:pt>
                <c:pt idx="21196">
                  <c:v>0</c:v>
                </c:pt>
                <c:pt idx="21197">
                  <c:v>0</c:v>
                </c:pt>
                <c:pt idx="21198">
                  <c:v>0</c:v>
                </c:pt>
                <c:pt idx="21199">
                  <c:v>0</c:v>
                </c:pt>
                <c:pt idx="21200">
                  <c:v>0</c:v>
                </c:pt>
                <c:pt idx="21201">
                  <c:v>0</c:v>
                </c:pt>
                <c:pt idx="21202">
                  <c:v>0</c:v>
                </c:pt>
                <c:pt idx="21203">
                  <c:v>0</c:v>
                </c:pt>
                <c:pt idx="21204">
                  <c:v>0</c:v>
                </c:pt>
                <c:pt idx="21205">
                  <c:v>0</c:v>
                </c:pt>
                <c:pt idx="21206">
                  <c:v>0</c:v>
                </c:pt>
                <c:pt idx="21207">
                  <c:v>0</c:v>
                </c:pt>
                <c:pt idx="21208">
                  <c:v>0</c:v>
                </c:pt>
                <c:pt idx="21209">
                  <c:v>0</c:v>
                </c:pt>
                <c:pt idx="21210">
                  <c:v>0</c:v>
                </c:pt>
                <c:pt idx="21211">
                  <c:v>0</c:v>
                </c:pt>
                <c:pt idx="21212">
                  <c:v>0</c:v>
                </c:pt>
                <c:pt idx="21213">
                  <c:v>0</c:v>
                </c:pt>
                <c:pt idx="21214">
                  <c:v>0</c:v>
                </c:pt>
                <c:pt idx="21215">
                  <c:v>0</c:v>
                </c:pt>
                <c:pt idx="21216">
                  <c:v>0</c:v>
                </c:pt>
                <c:pt idx="21217">
                  <c:v>0</c:v>
                </c:pt>
                <c:pt idx="21218">
                  <c:v>0</c:v>
                </c:pt>
                <c:pt idx="21219">
                  <c:v>0</c:v>
                </c:pt>
                <c:pt idx="21220">
                  <c:v>0</c:v>
                </c:pt>
                <c:pt idx="21221">
                  <c:v>0</c:v>
                </c:pt>
                <c:pt idx="21222">
                  <c:v>0</c:v>
                </c:pt>
                <c:pt idx="21223">
                  <c:v>0</c:v>
                </c:pt>
                <c:pt idx="21224">
                  <c:v>0</c:v>
                </c:pt>
                <c:pt idx="21225">
                  <c:v>0</c:v>
                </c:pt>
                <c:pt idx="21226">
                  <c:v>0</c:v>
                </c:pt>
                <c:pt idx="21227">
                  <c:v>0</c:v>
                </c:pt>
                <c:pt idx="21228">
                  <c:v>0</c:v>
                </c:pt>
                <c:pt idx="21229">
                  <c:v>0</c:v>
                </c:pt>
                <c:pt idx="21230">
                  <c:v>0</c:v>
                </c:pt>
                <c:pt idx="21231">
                  <c:v>0</c:v>
                </c:pt>
                <c:pt idx="21232">
                  <c:v>0</c:v>
                </c:pt>
                <c:pt idx="21233">
                  <c:v>0</c:v>
                </c:pt>
                <c:pt idx="21234">
                  <c:v>0</c:v>
                </c:pt>
                <c:pt idx="21235">
                  <c:v>0</c:v>
                </c:pt>
                <c:pt idx="21236">
                  <c:v>0</c:v>
                </c:pt>
                <c:pt idx="21237">
                  <c:v>0</c:v>
                </c:pt>
                <c:pt idx="21238">
                  <c:v>0</c:v>
                </c:pt>
                <c:pt idx="21239">
                  <c:v>0</c:v>
                </c:pt>
                <c:pt idx="21240">
                  <c:v>0</c:v>
                </c:pt>
                <c:pt idx="21241">
                  <c:v>0</c:v>
                </c:pt>
                <c:pt idx="21242">
                  <c:v>0</c:v>
                </c:pt>
                <c:pt idx="21243">
                  <c:v>0</c:v>
                </c:pt>
                <c:pt idx="21244">
                  <c:v>0</c:v>
                </c:pt>
                <c:pt idx="21245">
                  <c:v>0</c:v>
                </c:pt>
                <c:pt idx="21246">
                  <c:v>0</c:v>
                </c:pt>
                <c:pt idx="21247">
                  <c:v>0</c:v>
                </c:pt>
                <c:pt idx="21248">
                  <c:v>0</c:v>
                </c:pt>
                <c:pt idx="21249">
                  <c:v>0</c:v>
                </c:pt>
                <c:pt idx="21250">
                  <c:v>0</c:v>
                </c:pt>
                <c:pt idx="21251">
                  <c:v>0</c:v>
                </c:pt>
                <c:pt idx="21252">
                  <c:v>0</c:v>
                </c:pt>
                <c:pt idx="21253">
                  <c:v>0</c:v>
                </c:pt>
                <c:pt idx="21254">
                  <c:v>0</c:v>
                </c:pt>
                <c:pt idx="21255">
                  <c:v>0</c:v>
                </c:pt>
                <c:pt idx="21256">
                  <c:v>0</c:v>
                </c:pt>
                <c:pt idx="21257">
                  <c:v>0</c:v>
                </c:pt>
                <c:pt idx="21258">
                  <c:v>0</c:v>
                </c:pt>
                <c:pt idx="21259">
                  <c:v>0</c:v>
                </c:pt>
                <c:pt idx="21260">
                  <c:v>0</c:v>
                </c:pt>
                <c:pt idx="21261">
                  <c:v>0</c:v>
                </c:pt>
                <c:pt idx="21262">
                  <c:v>0</c:v>
                </c:pt>
                <c:pt idx="21263">
                  <c:v>0</c:v>
                </c:pt>
                <c:pt idx="21264">
                  <c:v>0</c:v>
                </c:pt>
                <c:pt idx="21265">
                  <c:v>0</c:v>
                </c:pt>
                <c:pt idx="21266">
                  <c:v>0</c:v>
                </c:pt>
                <c:pt idx="21267">
                  <c:v>0</c:v>
                </c:pt>
                <c:pt idx="21268">
                  <c:v>0</c:v>
                </c:pt>
                <c:pt idx="21269">
                  <c:v>0</c:v>
                </c:pt>
                <c:pt idx="21270">
                  <c:v>0</c:v>
                </c:pt>
                <c:pt idx="21271">
                  <c:v>0</c:v>
                </c:pt>
                <c:pt idx="21272">
                  <c:v>0</c:v>
                </c:pt>
                <c:pt idx="21273">
                  <c:v>0</c:v>
                </c:pt>
                <c:pt idx="21274">
                  <c:v>0</c:v>
                </c:pt>
                <c:pt idx="21275">
                  <c:v>0</c:v>
                </c:pt>
                <c:pt idx="21276">
                  <c:v>0</c:v>
                </c:pt>
                <c:pt idx="21277">
                  <c:v>0</c:v>
                </c:pt>
                <c:pt idx="21278">
                  <c:v>0</c:v>
                </c:pt>
                <c:pt idx="21279">
                  <c:v>0</c:v>
                </c:pt>
                <c:pt idx="21280">
                  <c:v>0</c:v>
                </c:pt>
                <c:pt idx="21281">
                  <c:v>0</c:v>
                </c:pt>
                <c:pt idx="21282">
                  <c:v>0</c:v>
                </c:pt>
                <c:pt idx="21283">
                  <c:v>0</c:v>
                </c:pt>
                <c:pt idx="21284">
                  <c:v>0</c:v>
                </c:pt>
                <c:pt idx="21285">
                  <c:v>0</c:v>
                </c:pt>
                <c:pt idx="21286">
                  <c:v>0</c:v>
                </c:pt>
                <c:pt idx="21287">
                  <c:v>0</c:v>
                </c:pt>
                <c:pt idx="21288">
                  <c:v>0</c:v>
                </c:pt>
                <c:pt idx="21289">
                  <c:v>0</c:v>
                </c:pt>
                <c:pt idx="21290">
                  <c:v>0</c:v>
                </c:pt>
                <c:pt idx="21291">
                  <c:v>0</c:v>
                </c:pt>
                <c:pt idx="21292">
                  <c:v>0</c:v>
                </c:pt>
                <c:pt idx="21293">
                  <c:v>0</c:v>
                </c:pt>
                <c:pt idx="21294">
                  <c:v>0</c:v>
                </c:pt>
                <c:pt idx="21295">
                  <c:v>0</c:v>
                </c:pt>
                <c:pt idx="21296">
                  <c:v>0</c:v>
                </c:pt>
                <c:pt idx="21297">
                  <c:v>0</c:v>
                </c:pt>
                <c:pt idx="21298">
                  <c:v>0</c:v>
                </c:pt>
                <c:pt idx="21299">
                  <c:v>0</c:v>
                </c:pt>
                <c:pt idx="21300">
                  <c:v>0</c:v>
                </c:pt>
                <c:pt idx="21301">
                  <c:v>0</c:v>
                </c:pt>
                <c:pt idx="21302">
                  <c:v>0</c:v>
                </c:pt>
                <c:pt idx="21303">
                  <c:v>0</c:v>
                </c:pt>
                <c:pt idx="21304">
                  <c:v>0</c:v>
                </c:pt>
                <c:pt idx="21305">
                  <c:v>0</c:v>
                </c:pt>
                <c:pt idx="21306">
                  <c:v>0</c:v>
                </c:pt>
                <c:pt idx="21307">
                  <c:v>0</c:v>
                </c:pt>
                <c:pt idx="21308">
                  <c:v>0</c:v>
                </c:pt>
                <c:pt idx="21309">
                  <c:v>0</c:v>
                </c:pt>
                <c:pt idx="21310">
                  <c:v>0</c:v>
                </c:pt>
                <c:pt idx="21311">
                  <c:v>0</c:v>
                </c:pt>
                <c:pt idx="21312">
                  <c:v>0</c:v>
                </c:pt>
                <c:pt idx="21313">
                  <c:v>0</c:v>
                </c:pt>
                <c:pt idx="21314">
                  <c:v>0</c:v>
                </c:pt>
                <c:pt idx="21315">
                  <c:v>0</c:v>
                </c:pt>
                <c:pt idx="21316">
                  <c:v>0</c:v>
                </c:pt>
                <c:pt idx="21317">
                  <c:v>0</c:v>
                </c:pt>
                <c:pt idx="21318">
                  <c:v>0</c:v>
                </c:pt>
                <c:pt idx="21319">
                  <c:v>0</c:v>
                </c:pt>
                <c:pt idx="21320">
                  <c:v>0</c:v>
                </c:pt>
                <c:pt idx="21321">
                  <c:v>0</c:v>
                </c:pt>
                <c:pt idx="21322">
                  <c:v>0</c:v>
                </c:pt>
                <c:pt idx="21323">
                  <c:v>0</c:v>
                </c:pt>
                <c:pt idx="21324">
                  <c:v>0</c:v>
                </c:pt>
                <c:pt idx="21325">
                  <c:v>0</c:v>
                </c:pt>
                <c:pt idx="21326">
                  <c:v>0</c:v>
                </c:pt>
                <c:pt idx="21327">
                  <c:v>0</c:v>
                </c:pt>
                <c:pt idx="21328">
                  <c:v>0</c:v>
                </c:pt>
                <c:pt idx="21329">
                  <c:v>0</c:v>
                </c:pt>
                <c:pt idx="21330">
                  <c:v>0</c:v>
                </c:pt>
                <c:pt idx="21331">
                  <c:v>0</c:v>
                </c:pt>
                <c:pt idx="21332">
                  <c:v>0</c:v>
                </c:pt>
                <c:pt idx="21333">
                  <c:v>0</c:v>
                </c:pt>
                <c:pt idx="21334">
                  <c:v>0</c:v>
                </c:pt>
                <c:pt idx="21335">
                  <c:v>0</c:v>
                </c:pt>
                <c:pt idx="21336">
                  <c:v>0</c:v>
                </c:pt>
                <c:pt idx="21337">
                  <c:v>0</c:v>
                </c:pt>
                <c:pt idx="21338">
                  <c:v>0</c:v>
                </c:pt>
                <c:pt idx="21339">
                  <c:v>0</c:v>
                </c:pt>
                <c:pt idx="21340">
                  <c:v>0</c:v>
                </c:pt>
                <c:pt idx="21341">
                  <c:v>0</c:v>
                </c:pt>
                <c:pt idx="21342">
                  <c:v>0</c:v>
                </c:pt>
                <c:pt idx="21343">
                  <c:v>0</c:v>
                </c:pt>
                <c:pt idx="21344">
                  <c:v>0</c:v>
                </c:pt>
                <c:pt idx="21345">
                  <c:v>0</c:v>
                </c:pt>
                <c:pt idx="21346">
                  <c:v>0</c:v>
                </c:pt>
                <c:pt idx="21347">
                  <c:v>0</c:v>
                </c:pt>
                <c:pt idx="21348">
                  <c:v>0</c:v>
                </c:pt>
                <c:pt idx="21349">
                  <c:v>0</c:v>
                </c:pt>
                <c:pt idx="21350">
                  <c:v>0</c:v>
                </c:pt>
                <c:pt idx="21351">
                  <c:v>0</c:v>
                </c:pt>
                <c:pt idx="21352">
                  <c:v>0</c:v>
                </c:pt>
                <c:pt idx="21353">
                  <c:v>0</c:v>
                </c:pt>
                <c:pt idx="21354">
                  <c:v>0</c:v>
                </c:pt>
                <c:pt idx="21355">
                  <c:v>0</c:v>
                </c:pt>
                <c:pt idx="21356">
                  <c:v>0</c:v>
                </c:pt>
                <c:pt idx="21357">
                  <c:v>0</c:v>
                </c:pt>
                <c:pt idx="21358">
                  <c:v>0</c:v>
                </c:pt>
                <c:pt idx="21359">
                  <c:v>0</c:v>
                </c:pt>
                <c:pt idx="21360">
                  <c:v>0</c:v>
                </c:pt>
                <c:pt idx="21361">
                  <c:v>0</c:v>
                </c:pt>
                <c:pt idx="21362">
                  <c:v>0</c:v>
                </c:pt>
                <c:pt idx="21363">
                  <c:v>0</c:v>
                </c:pt>
                <c:pt idx="21364">
                  <c:v>0</c:v>
                </c:pt>
                <c:pt idx="21365">
                  <c:v>0</c:v>
                </c:pt>
                <c:pt idx="21366">
                  <c:v>0</c:v>
                </c:pt>
                <c:pt idx="21367">
                  <c:v>0</c:v>
                </c:pt>
                <c:pt idx="21368">
                  <c:v>0</c:v>
                </c:pt>
                <c:pt idx="21369">
                  <c:v>0</c:v>
                </c:pt>
                <c:pt idx="21370">
                  <c:v>0</c:v>
                </c:pt>
                <c:pt idx="21371">
                  <c:v>0</c:v>
                </c:pt>
                <c:pt idx="21372">
                  <c:v>0</c:v>
                </c:pt>
                <c:pt idx="21373">
                  <c:v>0</c:v>
                </c:pt>
                <c:pt idx="21374">
                  <c:v>0</c:v>
                </c:pt>
                <c:pt idx="21375">
                  <c:v>0</c:v>
                </c:pt>
                <c:pt idx="21376">
                  <c:v>0</c:v>
                </c:pt>
                <c:pt idx="21377">
                  <c:v>0</c:v>
                </c:pt>
                <c:pt idx="21378">
                  <c:v>0</c:v>
                </c:pt>
                <c:pt idx="21379">
                  <c:v>0</c:v>
                </c:pt>
                <c:pt idx="21380">
                  <c:v>0</c:v>
                </c:pt>
                <c:pt idx="21381">
                  <c:v>0</c:v>
                </c:pt>
                <c:pt idx="21382">
                  <c:v>0</c:v>
                </c:pt>
                <c:pt idx="21383">
                  <c:v>0</c:v>
                </c:pt>
                <c:pt idx="21384">
                  <c:v>0</c:v>
                </c:pt>
                <c:pt idx="21385">
                  <c:v>0</c:v>
                </c:pt>
                <c:pt idx="21386">
                  <c:v>0</c:v>
                </c:pt>
                <c:pt idx="21387">
                  <c:v>0</c:v>
                </c:pt>
                <c:pt idx="21388">
                  <c:v>0</c:v>
                </c:pt>
                <c:pt idx="21389">
                  <c:v>0</c:v>
                </c:pt>
                <c:pt idx="21390">
                  <c:v>0</c:v>
                </c:pt>
                <c:pt idx="21391">
                  <c:v>0</c:v>
                </c:pt>
                <c:pt idx="21392">
                  <c:v>0</c:v>
                </c:pt>
                <c:pt idx="21393">
                  <c:v>0</c:v>
                </c:pt>
                <c:pt idx="21394">
                  <c:v>0</c:v>
                </c:pt>
                <c:pt idx="21395">
                  <c:v>0</c:v>
                </c:pt>
                <c:pt idx="21396">
                  <c:v>0</c:v>
                </c:pt>
                <c:pt idx="21397">
                  <c:v>0</c:v>
                </c:pt>
                <c:pt idx="21398">
                  <c:v>0</c:v>
                </c:pt>
                <c:pt idx="21399">
                  <c:v>0</c:v>
                </c:pt>
                <c:pt idx="21400">
                  <c:v>0</c:v>
                </c:pt>
                <c:pt idx="21401">
                  <c:v>0</c:v>
                </c:pt>
                <c:pt idx="21402">
                  <c:v>0</c:v>
                </c:pt>
                <c:pt idx="21403">
                  <c:v>0</c:v>
                </c:pt>
                <c:pt idx="21404">
                  <c:v>0</c:v>
                </c:pt>
                <c:pt idx="21405">
                  <c:v>0</c:v>
                </c:pt>
                <c:pt idx="21406">
                  <c:v>0</c:v>
                </c:pt>
                <c:pt idx="21407">
                  <c:v>0</c:v>
                </c:pt>
                <c:pt idx="21408">
                  <c:v>0</c:v>
                </c:pt>
                <c:pt idx="21409">
                  <c:v>0</c:v>
                </c:pt>
                <c:pt idx="21410">
                  <c:v>0</c:v>
                </c:pt>
                <c:pt idx="21411">
                  <c:v>0</c:v>
                </c:pt>
                <c:pt idx="21412">
                  <c:v>0</c:v>
                </c:pt>
                <c:pt idx="21413">
                  <c:v>0</c:v>
                </c:pt>
                <c:pt idx="21414">
                  <c:v>0</c:v>
                </c:pt>
                <c:pt idx="21415">
                  <c:v>0</c:v>
                </c:pt>
                <c:pt idx="21416">
                  <c:v>0</c:v>
                </c:pt>
                <c:pt idx="21417">
                  <c:v>0</c:v>
                </c:pt>
                <c:pt idx="21418">
                  <c:v>0</c:v>
                </c:pt>
                <c:pt idx="21419">
                  <c:v>0</c:v>
                </c:pt>
                <c:pt idx="21420">
                  <c:v>0</c:v>
                </c:pt>
                <c:pt idx="21421">
                  <c:v>0</c:v>
                </c:pt>
                <c:pt idx="21422">
                  <c:v>0</c:v>
                </c:pt>
                <c:pt idx="21423">
                  <c:v>0</c:v>
                </c:pt>
                <c:pt idx="21424">
                  <c:v>0</c:v>
                </c:pt>
                <c:pt idx="21425">
                  <c:v>0</c:v>
                </c:pt>
                <c:pt idx="21426">
                  <c:v>0</c:v>
                </c:pt>
                <c:pt idx="21427">
                  <c:v>0</c:v>
                </c:pt>
                <c:pt idx="21428">
                  <c:v>0</c:v>
                </c:pt>
                <c:pt idx="21429">
                  <c:v>0</c:v>
                </c:pt>
                <c:pt idx="21430">
                  <c:v>0</c:v>
                </c:pt>
                <c:pt idx="21431">
                  <c:v>0</c:v>
                </c:pt>
                <c:pt idx="21432">
                  <c:v>0</c:v>
                </c:pt>
                <c:pt idx="21433">
                  <c:v>0</c:v>
                </c:pt>
                <c:pt idx="21434">
                  <c:v>0</c:v>
                </c:pt>
                <c:pt idx="21435">
                  <c:v>0</c:v>
                </c:pt>
                <c:pt idx="21436">
                  <c:v>0</c:v>
                </c:pt>
                <c:pt idx="21437">
                  <c:v>0</c:v>
                </c:pt>
                <c:pt idx="21438">
                  <c:v>0</c:v>
                </c:pt>
                <c:pt idx="21439">
                  <c:v>0</c:v>
                </c:pt>
                <c:pt idx="21440">
                  <c:v>0</c:v>
                </c:pt>
                <c:pt idx="21441">
                  <c:v>0</c:v>
                </c:pt>
                <c:pt idx="21442">
                  <c:v>0</c:v>
                </c:pt>
                <c:pt idx="21443">
                  <c:v>0</c:v>
                </c:pt>
                <c:pt idx="21444">
                  <c:v>0</c:v>
                </c:pt>
                <c:pt idx="21445">
                  <c:v>0</c:v>
                </c:pt>
                <c:pt idx="21446">
                  <c:v>0</c:v>
                </c:pt>
                <c:pt idx="21447">
                  <c:v>0</c:v>
                </c:pt>
                <c:pt idx="21448">
                  <c:v>0</c:v>
                </c:pt>
                <c:pt idx="21449">
                  <c:v>0</c:v>
                </c:pt>
                <c:pt idx="21450">
                  <c:v>0</c:v>
                </c:pt>
                <c:pt idx="21451">
                  <c:v>0</c:v>
                </c:pt>
                <c:pt idx="21452">
                  <c:v>0</c:v>
                </c:pt>
                <c:pt idx="21453">
                  <c:v>0</c:v>
                </c:pt>
                <c:pt idx="21454">
                  <c:v>0</c:v>
                </c:pt>
                <c:pt idx="21455">
                  <c:v>0</c:v>
                </c:pt>
                <c:pt idx="21456">
                  <c:v>0</c:v>
                </c:pt>
                <c:pt idx="21457">
                  <c:v>0</c:v>
                </c:pt>
                <c:pt idx="21458">
                  <c:v>0</c:v>
                </c:pt>
                <c:pt idx="21459">
                  <c:v>0</c:v>
                </c:pt>
                <c:pt idx="21460">
                  <c:v>0</c:v>
                </c:pt>
                <c:pt idx="21461">
                  <c:v>0</c:v>
                </c:pt>
                <c:pt idx="21462">
                  <c:v>0</c:v>
                </c:pt>
                <c:pt idx="21463">
                  <c:v>0</c:v>
                </c:pt>
                <c:pt idx="21464">
                  <c:v>0</c:v>
                </c:pt>
                <c:pt idx="21465">
                  <c:v>0</c:v>
                </c:pt>
                <c:pt idx="21466">
                  <c:v>0</c:v>
                </c:pt>
                <c:pt idx="21467">
                  <c:v>0</c:v>
                </c:pt>
                <c:pt idx="21468">
                  <c:v>0</c:v>
                </c:pt>
                <c:pt idx="21469">
                  <c:v>0</c:v>
                </c:pt>
                <c:pt idx="21470">
                  <c:v>0</c:v>
                </c:pt>
                <c:pt idx="21471">
                  <c:v>0</c:v>
                </c:pt>
                <c:pt idx="21472">
                  <c:v>0</c:v>
                </c:pt>
                <c:pt idx="21473">
                  <c:v>0</c:v>
                </c:pt>
                <c:pt idx="21474">
                  <c:v>0</c:v>
                </c:pt>
                <c:pt idx="21475">
                  <c:v>0</c:v>
                </c:pt>
                <c:pt idx="21476">
                  <c:v>0</c:v>
                </c:pt>
                <c:pt idx="21477">
                  <c:v>0</c:v>
                </c:pt>
                <c:pt idx="21478">
                  <c:v>0</c:v>
                </c:pt>
                <c:pt idx="21479">
                  <c:v>0</c:v>
                </c:pt>
                <c:pt idx="21480">
                  <c:v>0</c:v>
                </c:pt>
                <c:pt idx="21481">
                  <c:v>0</c:v>
                </c:pt>
                <c:pt idx="21482">
                  <c:v>0</c:v>
                </c:pt>
                <c:pt idx="21483">
                  <c:v>0</c:v>
                </c:pt>
                <c:pt idx="21484">
                  <c:v>0</c:v>
                </c:pt>
                <c:pt idx="21485">
                  <c:v>0</c:v>
                </c:pt>
                <c:pt idx="21486">
                  <c:v>0</c:v>
                </c:pt>
                <c:pt idx="21487">
                  <c:v>0</c:v>
                </c:pt>
                <c:pt idx="21488">
                  <c:v>0</c:v>
                </c:pt>
                <c:pt idx="21489">
                  <c:v>0</c:v>
                </c:pt>
                <c:pt idx="21490">
                  <c:v>0</c:v>
                </c:pt>
                <c:pt idx="21491">
                  <c:v>0</c:v>
                </c:pt>
                <c:pt idx="21492">
                  <c:v>0</c:v>
                </c:pt>
                <c:pt idx="21493">
                  <c:v>0</c:v>
                </c:pt>
                <c:pt idx="21494">
                  <c:v>0</c:v>
                </c:pt>
                <c:pt idx="21495">
                  <c:v>0</c:v>
                </c:pt>
                <c:pt idx="21496">
                  <c:v>0</c:v>
                </c:pt>
                <c:pt idx="21497">
                  <c:v>0</c:v>
                </c:pt>
                <c:pt idx="21498">
                  <c:v>0</c:v>
                </c:pt>
                <c:pt idx="21499">
                  <c:v>0</c:v>
                </c:pt>
                <c:pt idx="21500">
                  <c:v>0</c:v>
                </c:pt>
                <c:pt idx="21501">
                  <c:v>0</c:v>
                </c:pt>
                <c:pt idx="21502">
                  <c:v>0</c:v>
                </c:pt>
                <c:pt idx="21503">
                  <c:v>0</c:v>
                </c:pt>
                <c:pt idx="21504">
                  <c:v>0</c:v>
                </c:pt>
                <c:pt idx="21505">
                  <c:v>0</c:v>
                </c:pt>
                <c:pt idx="21506">
                  <c:v>0</c:v>
                </c:pt>
                <c:pt idx="21507">
                  <c:v>0</c:v>
                </c:pt>
                <c:pt idx="21508">
                  <c:v>0</c:v>
                </c:pt>
                <c:pt idx="21509">
                  <c:v>0</c:v>
                </c:pt>
                <c:pt idx="21510">
                  <c:v>0</c:v>
                </c:pt>
                <c:pt idx="21511">
                  <c:v>0</c:v>
                </c:pt>
                <c:pt idx="21512">
                  <c:v>0</c:v>
                </c:pt>
                <c:pt idx="21513">
                  <c:v>0</c:v>
                </c:pt>
                <c:pt idx="21514">
                  <c:v>0</c:v>
                </c:pt>
                <c:pt idx="21515">
                  <c:v>0</c:v>
                </c:pt>
                <c:pt idx="21516">
                  <c:v>0</c:v>
                </c:pt>
                <c:pt idx="21517">
                  <c:v>0</c:v>
                </c:pt>
                <c:pt idx="21518">
                  <c:v>0</c:v>
                </c:pt>
                <c:pt idx="21519">
                  <c:v>0</c:v>
                </c:pt>
                <c:pt idx="21520">
                  <c:v>0</c:v>
                </c:pt>
                <c:pt idx="21521">
                  <c:v>0</c:v>
                </c:pt>
                <c:pt idx="21522">
                  <c:v>0</c:v>
                </c:pt>
                <c:pt idx="21523">
                  <c:v>0</c:v>
                </c:pt>
                <c:pt idx="21524">
                  <c:v>0</c:v>
                </c:pt>
                <c:pt idx="21525">
                  <c:v>0</c:v>
                </c:pt>
                <c:pt idx="21526">
                  <c:v>0</c:v>
                </c:pt>
                <c:pt idx="21527">
                  <c:v>0</c:v>
                </c:pt>
                <c:pt idx="21528">
                  <c:v>0</c:v>
                </c:pt>
                <c:pt idx="21529">
                  <c:v>0</c:v>
                </c:pt>
                <c:pt idx="21530">
                  <c:v>0</c:v>
                </c:pt>
                <c:pt idx="21531">
                  <c:v>0</c:v>
                </c:pt>
                <c:pt idx="21532">
                  <c:v>0</c:v>
                </c:pt>
                <c:pt idx="21533">
                  <c:v>0</c:v>
                </c:pt>
                <c:pt idx="21534">
                  <c:v>0</c:v>
                </c:pt>
                <c:pt idx="21535">
                  <c:v>0</c:v>
                </c:pt>
                <c:pt idx="21536">
                  <c:v>0</c:v>
                </c:pt>
                <c:pt idx="21537">
                  <c:v>0</c:v>
                </c:pt>
                <c:pt idx="21538">
                  <c:v>0</c:v>
                </c:pt>
                <c:pt idx="21539">
                  <c:v>0</c:v>
                </c:pt>
                <c:pt idx="21540">
                  <c:v>0</c:v>
                </c:pt>
                <c:pt idx="21541">
                  <c:v>0</c:v>
                </c:pt>
                <c:pt idx="21542">
                  <c:v>0</c:v>
                </c:pt>
                <c:pt idx="21543">
                  <c:v>0</c:v>
                </c:pt>
                <c:pt idx="21544">
                  <c:v>0</c:v>
                </c:pt>
                <c:pt idx="21545">
                  <c:v>0</c:v>
                </c:pt>
                <c:pt idx="21546">
                  <c:v>0</c:v>
                </c:pt>
                <c:pt idx="21547">
                  <c:v>0</c:v>
                </c:pt>
                <c:pt idx="21548">
                  <c:v>0</c:v>
                </c:pt>
                <c:pt idx="21549">
                  <c:v>0</c:v>
                </c:pt>
                <c:pt idx="21550">
                  <c:v>0</c:v>
                </c:pt>
                <c:pt idx="21551">
                  <c:v>0</c:v>
                </c:pt>
                <c:pt idx="21552">
                  <c:v>0</c:v>
                </c:pt>
                <c:pt idx="21553">
                  <c:v>0</c:v>
                </c:pt>
                <c:pt idx="21554">
                  <c:v>0</c:v>
                </c:pt>
                <c:pt idx="21555">
                  <c:v>0</c:v>
                </c:pt>
                <c:pt idx="21556">
                  <c:v>0</c:v>
                </c:pt>
                <c:pt idx="21557">
                  <c:v>0</c:v>
                </c:pt>
                <c:pt idx="21558">
                  <c:v>0</c:v>
                </c:pt>
                <c:pt idx="21559">
                  <c:v>0</c:v>
                </c:pt>
                <c:pt idx="21560">
                  <c:v>0</c:v>
                </c:pt>
                <c:pt idx="21561">
                  <c:v>0</c:v>
                </c:pt>
                <c:pt idx="21562">
                  <c:v>0</c:v>
                </c:pt>
                <c:pt idx="21563">
                  <c:v>0</c:v>
                </c:pt>
                <c:pt idx="21564">
                  <c:v>0</c:v>
                </c:pt>
                <c:pt idx="21565">
                  <c:v>0</c:v>
                </c:pt>
                <c:pt idx="21566">
                  <c:v>0</c:v>
                </c:pt>
                <c:pt idx="21567">
                  <c:v>0</c:v>
                </c:pt>
                <c:pt idx="21568">
                  <c:v>0</c:v>
                </c:pt>
                <c:pt idx="21569">
                  <c:v>0</c:v>
                </c:pt>
                <c:pt idx="21570">
                  <c:v>0</c:v>
                </c:pt>
                <c:pt idx="21571">
                  <c:v>0</c:v>
                </c:pt>
                <c:pt idx="21572">
                  <c:v>0</c:v>
                </c:pt>
                <c:pt idx="21573">
                  <c:v>0</c:v>
                </c:pt>
                <c:pt idx="21574">
                  <c:v>0</c:v>
                </c:pt>
                <c:pt idx="21575">
                  <c:v>0</c:v>
                </c:pt>
                <c:pt idx="21576">
                  <c:v>0</c:v>
                </c:pt>
                <c:pt idx="21577">
                  <c:v>0</c:v>
                </c:pt>
                <c:pt idx="21578">
                  <c:v>0</c:v>
                </c:pt>
                <c:pt idx="21579">
                  <c:v>0</c:v>
                </c:pt>
                <c:pt idx="21580">
                  <c:v>0</c:v>
                </c:pt>
                <c:pt idx="21581">
                  <c:v>0</c:v>
                </c:pt>
                <c:pt idx="21582">
                  <c:v>0</c:v>
                </c:pt>
                <c:pt idx="21583">
                  <c:v>0</c:v>
                </c:pt>
                <c:pt idx="21584">
                  <c:v>0</c:v>
                </c:pt>
                <c:pt idx="21585">
                  <c:v>0</c:v>
                </c:pt>
                <c:pt idx="21586">
                  <c:v>0</c:v>
                </c:pt>
                <c:pt idx="21587">
                  <c:v>0</c:v>
                </c:pt>
                <c:pt idx="21588">
                  <c:v>0</c:v>
                </c:pt>
                <c:pt idx="21589">
                  <c:v>0</c:v>
                </c:pt>
                <c:pt idx="21590">
                  <c:v>0</c:v>
                </c:pt>
                <c:pt idx="21591">
                  <c:v>0</c:v>
                </c:pt>
                <c:pt idx="21592">
                  <c:v>0</c:v>
                </c:pt>
                <c:pt idx="21593">
                  <c:v>0</c:v>
                </c:pt>
                <c:pt idx="21594">
                  <c:v>0</c:v>
                </c:pt>
                <c:pt idx="21595">
                  <c:v>0</c:v>
                </c:pt>
                <c:pt idx="21596">
                  <c:v>0</c:v>
                </c:pt>
                <c:pt idx="21597">
                  <c:v>0</c:v>
                </c:pt>
                <c:pt idx="21598">
                  <c:v>0</c:v>
                </c:pt>
                <c:pt idx="21599">
                  <c:v>0</c:v>
                </c:pt>
                <c:pt idx="21600">
                  <c:v>0</c:v>
                </c:pt>
                <c:pt idx="21601">
                  <c:v>0</c:v>
                </c:pt>
                <c:pt idx="21602">
                  <c:v>0</c:v>
                </c:pt>
                <c:pt idx="21603">
                  <c:v>0</c:v>
                </c:pt>
                <c:pt idx="21604">
                  <c:v>0</c:v>
                </c:pt>
                <c:pt idx="21605">
                  <c:v>0</c:v>
                </c:pt>
                <c:pt idx="21606">
                  <c:v>0</c:v>
                </c:pt>
                <c:pt idx="21607">
                  <c:v>0</c:v>
                </c:pt>
                <c:pt idx="21608">
                  <c:v>0</c:v>
                </c:pt>
                <c:pt idx="21609">
                  <c:v>0</c:v>
                </c:pt>
                <c:pt idx="21610">
                  <c:v>0</c:v>
                </c:pt>
                <c:pt idx="21611">
                  <c:v>0</c:v>
                </c:pt>
                <c:pt idx="21612">
                  <c:v>0</c:v>
                </c:pt>
                <c:pt idx="21613">
                  <c:v>0</c:v>
                </c:pt>
                <c:pt idx="21614">
                  <c:v>0</c:v>
                </c:pt>
                <c:pt idx="21615">
                  <c:v>0</c:v>
                </c:pt>
                <c:pt idx="21616">
                  <c:v>0</c:v>
                </c:pt>
                <c:pt idx="21617">
                  <c:v>0</c:v>
                </c:pt>
                <c:pt idx="21618">
                  <c:v>0</c:v>
                </c:pt>
                <c:pt idx="21619">
                  <c:v>0</c:v>
                </c:pt>
                <c:pt idx="21620">
                  <c:v>0</c:v>
                </c:pt>
                <c:pt idx="21621">
                  <c:v>0</c:v>
                </c:pt>
                <c:pt idx="21622">
                  <c:v>0</c:v>
                </c:pt>
                <c:pt idx="21623">
                  <c:v>0</c:v>
                </c:pt>
                <c:pt idx="21624">
                  <c:v>0</c:v>
                </c:pt>
                <c:pt idx="21625">
                  <c:v>0</c:v>
                </c:pt>
                <c:pt idx="21626">
                  <c:v>0</c:v>
                </c:pt>
                <c:pt idx="21627">
                  <c:v>0</c:v>
                </c:pt>
                <c:pt idx="21628">
                  <c:v>0</c:v>
                </c:pt>
                <c:pt idx="21629">
                  <c:v>0</c:v>
                </c:pt>
                <c:pt idx="21630">
                  <c:v>0</c:v>
                </c:pt>
                <c:pt idx="21631">
                  <c:v>0</c:v>
                </c:pt>
                <c:pt idx="21632">
                  <c:v>0</c:v>
                </c:pt>
                <c:pt idx="21633">
                  <c:v>0</c:v>
                </c:pt>
                <c:pt idx="21634">
                  <c:v>0</c:v>
                </c:pt>
                <c:pt idx="21635">
                  <c:v>0</c:v>
                </c:pt>
                <c:pt idx="21636">
                  <c:v>0</c:v>
                </c:pt>
                <c:pt idx="21637">
                  <c:v>0</c:v>
                </c:pt>
                <c:pt idx="21638">
                  <c:v>0</c:v>
                </c:pt>
                <c:pt idx="21639">
                  <c:v>0</c:v>
                </c:pt>
                <c:pt idx="21640">
                  <c:v>0</c:v>
                </c:pt>
                <c:pt idx="21641">
                  <c:v>0</c:v>
                </c:pt>
                <c:pt idx="21642">
                  <c:v>0</c:v>
                </c:pt>
                <c:pt idx="21643">
                  <c:v>0</c:v>
                </c:pt>
                <c:pt idx="21644">
                  <c:v>0</c:v>
                </c:pt>
                <c:pt idx="21645">
                  <c:v>0</c:v>
                </c:pt>
                <c:pt idx="21646">
                  <c:v>0</c:v>
                </c:pt>
                <c:pt idx="21647">
                  <c:v>0</c:v>
                </c:pt>
                <c:pt idx="21648">
                  <c:v>0</c:v>
                </c:pt>
                <c:pt idx="21649">
                  <c:v>0</c:v>
                </c:pt>
                <c:pt idx="21650">
                  <c:v>0</c:v>
                </c:pt>
                <c:pt idx="21651">
                  <c:v>0</c:v>
                </c:pt>
                <c:pt idx="21652">
                  <c:v>0</c:v>
                </c:pt>
                <c:pt idx="21653">
                  <c:v>0</c:v>
                </c:pt>
                <c:pt idx="21654">
                  <c:v>0</c:v>
                </c:pt>
                <c:pt idx="21655">
                  <c:v>0</c:v>
                </c:pt>
                <c:pt idx="21656">
                  <c:v>0</c:v>
                </c:pt>
                <c:pt idx="21657">
                  <c:v>0</c:v>
                </c:pt>
                <c:pt idx="21658">
                  <c:v>0</c:v>
                </c:pt>
                <c:pt idx="21659">
                  <c:v>0</c:v>
                </c:pt>
                <c:pt idx="21660">
                  <c:v>0</c:v>
                </c:pt>
                <c:pt idx="21661">
                  <c:v>0</c:v>
                </c:pt>
                <c:pt idx="21662">
                  <c:v>0</c:v>
                </c:pt>
                <c:pt idx="21663">
                  <c:v>0</c:v>
                </c:pt>
                <c:pt idx="21664">
                  <c:v>0</c:v>
                </c:pt>
                <c:pt idx="21665">
                  <c:v>0</c:v>
                </c:pt>
                <c:pt idx="21666">
                  <c:v>0</c:v>
                </c:pt>
                <c:pt idx="21667">
                  <c:v>0</c:v>
                </c:pt>
                <c:pt idx="21668">
                  <c:v>0</c:v>
                </c:pt>
                <c:pt idx="21669">
                  <c:v>0</c:v>
                </c:pt>
                <c:pt idx="21670">
                  <c:v>0</c:v>
                </c:pt>
                <c:pt idx="21671">
                  <c:v>0</c:v>
                </c:pt>
                <c:pt idx="21672">
                  <c:v>0</c:v>
                </c:pt>
                <c:pt idx="21673">
                  <c:v>0</c:v>
                </c:pt>
                <c:pt idx="21674">
                  <c:v>0</c:v>
                </c:pt>
                <c:pt idx="21675">
                  <c:v>0</c:v>
                </c:pt>
                <c:pt idx="21676">
                  <c:v>0</c:v>
                </c:pt>
                <c:pt idx="21677">
                  <c:v>0</c:v>
                </c:pt>
                <c:pt idx="21678">
                  <c:v>0</c:v>
                </c:pt>
                <c:pt idx="21679">
                  <c:v>0</c:v>
                </c:pt>
                <c:pt idx="21680">
                  <c:v>0</c:v>
                </c:pt>
                <c:pt idx="21681">
                  <c:v>0</c:v>
                </c:pt>
                <c:pt idx="21682">
                  <c:v>0</c:v>
                </c:pt>
                <c:pt idx="21683">
                  <c:v>0</c:v>
                </c:pt>
                <c:pt idx="21684">
                  <c:v>0</c:v>
                </c:pt>
                <c:pt idx="21685">
                  <c:v>0</c:v>
                </c:pt>
                <c:pt idx="21686">
                  <c:v>0</c:v>
                </c:pt>
                <c:pt idx="21687">
                  <c:v>0</c:v>
                </c:pt>
                <c:pt idx="21688">
                  <c:v>0</c:v>
                </c:pt>
                <c:pt idx="21689">
                  <c:v>0</c:v>
                </c:pt>
                <c:pt idx="21690">
                  <c:v>0</c:v>
                </c:pt>
                <c:pt idx="21691">
                  <c:v>0</c:v>
                </c:pt>
                <c:pt idx="21692">
                  <c:v>0</c:v>
                </c:pt>
                <c:pt idx="21693">
                  <c:v>0</c:v>
                </c:pt>
                <c:pt idx="21694">
                  <c:v>0</c:v>
                </c:pt>
                <c:pt idx="21695">
                  <c:v>0</c:v>
                </c:pt>
                <c:pt idx="21696">
                  <c:v>0</c:v>
                </c:pt>
                <c:pt idx="21697">
                  <c:v>0</c:v>
                </c:pt>
                <c:pt idx="21698">
                  <c:v>0</c:v>
                </c:pt>
                <c:pt idx="21699">
                  <c:v>0</c:v>
                </c:pt>
                <c:pt idx="21700">
                  <c:v>0</c:v>
                </c:pt>
                <c:pt idx="21701">
                  <c:v>0</c:v>
                </c:pt>
                <c:pt idx="21702">
                  <c:v>0</c:v>
                </c:pt>
                <c:pt idx="21703">
                  <c:v>0</c:v>
                </c:pt>
                <c:pt idx="21704">
                  <c:v>0</c:v>
                </c:pt>
                <c:pt idx="21705">
                  <c:v>0</c:v>
                </c:pt>
                <c:pt idx="21706">
                  <c:v>0</c:v>
                </c:pt>
                <c:pt idx="21707">
                  <c:v>0</c:v>
                </c:pt>
                <c:pt idx="21708">
                  <c:v>0</c:v>
                </c:pt>
                <c:pt idx="21709">
                  <c:v>0</c:v>
                </c:pt>
                <c:pt idx="21710">
                  <c:v>0</c:v>
                </c:pt>
                <c:pt idx="21711">
                  <c:v>0</c:v>
                </c:pt>
                <c:pt idx="21712">
                  <c:v>0</c:v>
                </c:pt>
                <c:pt idx="21713">
                  <c:v>0</c:v>
                </c:pt>
                <c:pt idx="21714">
                  <c:v>0</c:v>
                </c:pt>
                <c:pt idx="21715">
                  <c:v>0</c:v>
                </c:pt>
                <c:pt idx="21716">
                  <c:v>0</c:v>
                </c:pt>
                <c:pt idx="21717">
                  <c:v>0</c:v>
                </c:pt>
                <c:pt idx="21718">
                  <c:v>0</c:v>
                </c:pt>
                <c:pt idx="21719">
                  <c:v>0</c:v>
                </c:pt>
                <c:pt idx="21720">
                  <c:v>0</c:v>
                </c:pt>
                <c:pt idx="21721">
                  <c:v>0</c:v>
                </c:pt>
                <c:pt idx="21722">
                  <c:v>0</c:v>
                </c:pt>
                <c:pt idx="21723">
                  <c:v>0</c:v>
                </c:pt>
                <c:pt idx="21724">
                  <c:v>0</c:v>
                </c:pt>
                <c:pt idx="21725">
                  <c:v>0</c:v>
                </c:pt>
                <c:pt idx="21726">
                  <c:v>0</c:v>
                </c:pt>
                <c:pt idx="21727">
                  <c:v>0</c:v>
                </c:pt>
                <c:pt idx="21728">
                  <c:v>0</c:v>
                </c:pt>
                <c:pt idx="21729">
                  <c:v>0</c:v>
                </c:pt>
                <c:pt idx="21730">
                  <c:v>0</c:v>
                </c:pt>
                <c:pt idx="21731">
                  <c:v>0</c:v>
                </c:pt>
                <c:pt idx="21732">
                  <c:v>0</c:v>
                </c:pt>
                <c:pt idx="21733">
                  <c:v>0</c:v>
                </c:pt>
                <c:pt idx="21734">
                  <c:v>0</c:v>
                </c:pt>
                <c:pt idx="21735">
                  <c:v>0</c:v>
                </c:pt>
                <c:pt idx="21736">
                  <c:v>0</c:v>
                </c:pt>
                <c:pt idx="21737">
                  <c:v>0</c:v>
                </c:pt>
                <c:pt idx="21738">
                  <c:v>0</c:v>
                </c:pt>
                <c:pt idx="21739">
                  <c:v>0</c:v>
                </c:pt>
                <c:pt idx="21740">
                  <c:v>0</c:v>
                </c:pt>
                <c:pt idx="21741">
                  <c:v>0</c:v>
                </c:pt>
                <c:pt idx="21742">
                  <c:v>0</c:v>
                </c:pt>
                <c:pt idx="21743">
                  <c:v>0</c:v>
                </c:pt>
                <c:pt idx="21744">
                  <c:v>0</c:v>
                </c:pt>
                <c:pt idx="21745">
                  <c:v>0</c:v>
                </c:pt>
                <c:pt idx="21746">
                  <c:v>0</c:v>
                </c:pt>
                <c:pt idx="21747">
                  <c:v>0</c:v>
                </c:pt>
                <c:pt idx="21748">
                  <c:v>0</c:v>
                </c:pt>
                <c:pt idx="21749">
                  <c:v>0</c:v>
                </c:pt>
                <c:pt idx="21750">
                  <c:v>0</c:v>
                </c:pt>
                <c:pt idx="21751">
                  <c:v>0</c:v>
                </c:pt>
                <c:pt idx="21752">
                  <c:v>0</c:v>
                </c:pt>
                <c:pt idx="21753">
                  <c:v>0</c:v>
                </c:pt>
                <c:pt idx="21754">
                  <c:v>0</c:v>
                </c:pt>
                <c:pt idx="21755">
                  <c:v>0</c:v>
                </c:pt>
                <c:pt idx="21756">
                  <c:v>0</c:v>
                </c:pt>
                <c:pt idx="21757">
                  <c:v>0</c:v>
                </c:pt>
                <c:pt idx="21758">
                  <c:v>0</c:v>
                </c:pt>
                <c:pt idx="21759">
                  <c:v>0</c:v>
                </c:pt>
                <c:pt idx="21760">
                  <c:v>0</c:v>
                </c:pt>
                <c:pt idx="21761">
                  <c:v>0</c:v>
                </c:pt>
                <c:pt idx="21762">
                  <c:v>0</c:v>
                </c:pt>
                <c:pt idx="21763">
                  <c:v>0</c:v>
                </c:pt>
                <c:pt idx="21764">
                  <c:v>0</c:v>
                </c:pt>
                <c:pt idx="21765">
                  <c:v>0</c:v>
                </c:pt>
                <c:pt idx="21766">
                  <c:v>0</c:v>
                </c:pt>
                <c:pt idx="21767">
                  <c:v>0</c:v>
                </c:pt>
                <c:pt idx="21768">
                  <c:v>0</c:v>
                </c:pt>
                <c:pt idx="21769">
                  <c:v>0</c:v>
                </c:pt>
                <c:pt idx="21770">
                  <c:v>0</c:v>
                </c:pt>
                <c:pt idx="21771">
                  <c:v>0</c:v>
                </c:pt>
                <c:pt idx="21772">
                  <c:v>0</c:v>
                </c:pt>
                <c:pt idx="21773">
                  <c:v>0</c:v>
                </c:pt>
                <c:pt idx="21774">
                  <c:v>0</c:v>
                </c:pt>
                <c:pt idx="21775">
                  <c:v>0</c:v>
                </c:pt>
                <c:pt idx="21776">
                  <c:v>0</c:v>
                </c:pt>
                <c:pt idx="21777">
                  <c:v>0</c:v>
                </c:pt>
                <c:pt idx="21778">
                  <c:v>0</c:v>
                </c:pt>
                <c:pt idx="21779">
                  <c:v>0</c:v>
                </c:pt>
                <c:pt idx="21780">
                  <c:v>0</c:v>
                </c:pt>
                <c:pt idx="21781">
                  <c:v>0</c:v>
                </c:pt>
                <c:pt idx="21782">
                  <c:v>0</c:v>
                </c:pt>
                <c:pt idx="21783">
                  <c:v>0</c:v>
                </c:pt>
                <c:pt idx="21784">
                  <c:v>0</c:v>
                </c:pt>
                <c:pt idx="21785">
                  <c:v>0</c:v>
                </c:pt>
                <c:pt idx="21786">
                  <c:v>0</c:v>
                </c:pt>
                <c:pt idx="21787">
                  <c:v>0</c:v>
                </c:pt>
                <c:pt idx="21788">
                  <c:v>0</c:v>
                </c:pt>
                <c:pt idx="21789">
                  <c:v>0</c:v>
                </c:pt>
                <c:pt idx="21790">
                  <c:v>0</c:v>
                </c:pt>
                <c:pt idx="21791">
                  <c:v>0</c:v>
                </c:pt>
                <c:pt idx="21792">
                  <c:v>0</c:v>
                </c:pt>
                <c:pt idx="21793">
                  <c:v>0</c:v>
                </c:pt>
                <c:pt idx="21794">
                  <c:v>0</c:v>
                </c:pt>
                <c:pt idx="21795">
                  <c:v>0</c:v>
                </c:pt>
                <c:pt idx="21796">
                  <c:v>0</c:v>
                </c:pt>
                <c:pt idx="21797">
                  <c:v>0</c:v>
                </c:pt>
                <c:pt idx="21798">
                  <c:v>0</c:v>
                </c:pt>
                <c:pt idx="21799">
                  <c:v>0</c:v>
                </c:pt>
                <c:pt idx="21800">
                  <c:v>0</c:v>
                </c:pt>
                <c:pt idx="21801">
                  <c:v>0</c:v>
                </c:pt>
                <c:pt idx="21802">
                  <c:v>0</c:v>
                </c:pt>
                <c:pt idx="21803">
                  <c:v>0</c:v>
                </c:pt>
                <c:pt idx="21804">
                  <c:v>0</c:v>
                </c:pt>
                <c:pt idx="21805">
                  <c:v>0</c:v>
                </c:pt>
                <c:pt idx="21806">
                  <c:v>0</c:v>
                </c:pt>
                <c:pt idx="21807">
                  <c:v>0</c:v>
                </c:pt>
                <c:pt idx="21808">
                  <c:v>0</c:v>
                </c:pt>
                <c:pt idx="21809">
                  <c:v>0</c:v>
                </c:pt>
                <c:pt idx="21810">
                  <c:v>0</c:v>
                </c:pt>
                <c:pt idx="21811">
                  <c:v>0</c:v>
                </c:pt>
                <c:pt idx="21812">
                  <c:v>0</c:v>
                </c:pt>
                <c:pt idx="21813">
                  <c:v>0</c:v>
                </c:pt>
                <c:pt idx="21814">
                  <c:v>0</c:v>
                </c:pt>
                <c:pt idx="21815">
                  <c:v>0</c:v>
                </c:pt>
                <c:pt idx="21816">
                  <c:v>0</c:v>
                </c:pt>
                <c:pt idx="21817">
                  <c:v>0</c:v>
                </c:pt>
                <c:pt idx="21818">
                  <c:v>0</c:v>
                </c:pt>
                <c:pt idx="21819">
                  <c:v>0</c:v>
                </c:pt>
                <c:pt idx="21820">
                  <c:v>0</c:v>
                </c:pt>
                <c:pt idx="21821">
                  <c:v>0</c:v>
                </c:pt>
                <c:pt idx="21822">
                  <c:v>0</c:v>
                </c:pt>
                <c:pt idx="21823">
                  <c:v>0</c:v>
                </c:pt>
                <c:pt idx="21824">
                  <c:v>0</c:v>
                </c:pt>
                <c:pt idx="21825">
                  <c:v>0</c:v>
                </c:pt>
                <c:pt idx="21826">
                  <c:v>0</c:v>
                </c:pt>
                <c:pt idx="21827">
                  <c:v>0</c:v>
                </c:pt>
                <c:pt idx="21828">
                  <c:v>0</c:v>
                </c:pt>
                <c:pt idx="21829">
                  <c:v>0</c:v>
                </c:pt>
                <c:pt idx="21830">
                  <c:v>0</c:v>
                </c:pt>
                <c:pt idx="21831">
                  <c:v>0</c:v>
                </c:pt>
                <c:pt idx="21832">
                  <c:v>0</c:v>
                </c:pt>
                <c:pt idx="21833">
                  <c:v>0</c:v>
                </c:pt>
                <c:pt idx="21834">
                  <c:v>0</c:v>
                </c:pt>
                <c:pt idx="21835">
                  <c:v>0</c:v>
                </c:pt>
                <c:pt idx="21836">
                  <c:v>0</c:v>
                </c:pt>
                <c:pt idx="21837">
                  <c:v>0</c:v>
                </c:pt>
                <c:pt idx="21838">
                  <c:v>0</c:v>
                </c:pt>
                <c:pt idx="21839">
                  <c:v>0</c:v>
                </c:pt>
                <c:pt idx="21840">
                  <c:v>0</c:v>
                </c:pt>
                <c:pt idx="21841">
                  <c:v>0</c:v>
                </c:pt>
                <c:pt idx="21842">
                  <c:v>0</c:v>
                </c:pt>
                <c:pt idx="21843">
                  <c:v>0</c:v>
                </c:pt>
                <c:pt idx="21844">
                  <c:v>0</c:v>
                </c:pt>
                <c:pt idx="21845">
                  <c:v>0</c:v>
                </c:pt>
                <c:pt idx="21846">
                  <c:v>0</c:v>
                </c:pt>
                <c:pt idx="21847">
                  <c:v>0</c:v>
                </c:pt>
                <c:pt idx="21848">
                  <c:v>0</c:v>
                </c:pt>
                <c:pt idx="21849">
                  <c:v>0</c:v>
                </c:pt>
                <c:pt idx="21850">
                  <c:v>0</c:v>
                </c:pt>
                <c:pt idx="21851">
                  <c:v>0</c:v>
                </c:pt>
                <c:pt idx="21852">
                  <c:v>0</c:v>
                </c:pt>
                <c:pt idx="21853">
                  <c:v>0</c:v>
                </c:pt>
                <c:pt idx="21854">
                  <c:v>0</c:v>
                </c:pt>
                <c:pt idx="21855">
                  <c:v>0</c:v>
                </c:pt>
                <c:pt idx="21856">
                  <c:v>0</c:v>
                </c:pt>
                <c:pt idx="21857">
                  <c:v>0</c:v>
                </c:pt>
                <c:pt idx="21858">
                  <c:v>0</c:v>
                </c:pt>
                <c:pt idx="21859">
                  <c:v>0</c:v>
                </c:pt>
                <c:pt idx="21860">
                  <c:v>0</c:v>
                </c:pt>
                <c:pt idx="21861">
                  <c:v>0</c:v>
                </c:pt>
                <c:pt idx="21862">
                  <c:v>0</c:v>
                </c:pt>
                <c:pt idx="21863">
                  <c:v>0</c:v>
                </c:pt>
                <c:pt idx="21864">
                  <c:v>0</c:v>
                </c:pt>
                <c:pt idx="21865">
                  <c:v>0</c:v>
                </c:pt>
                <c:pt idx="21866">
                  <c:v>0</c:v>
                </c:pt>
                <c:pt idx="21867">
                  <c:v>0</c:v>
                </c:pt>
                <c:pt idx="21868">
                  <c:v>0</c:v>
                </c:pt>
                <c:pt idx="21869">
                  <c:v>0</c:v>
                </c:pt>
                <c:pt idx="21870">
                  <c:v>0</c:v>
                </c:pt>
                <c:pt idx="21871">
                  <c:v>0</c:v>
                </c:pt>
                <c:pt idx="21872">
                  <c:v>0</c:v>
                </c:pt>
                <c:pt idx="21873">
                  <c:v>0</c:v>
                </c:pt>
                <c:pt idx="21874">
                  <c:v>0</c:v>
                </c:pt>
                <c:pt idx="21875">
                  <c:v>0</c:v>
                </c:pt>
                <c:pt idx="21876">
                  <c:v>0</c:v>
                </c:pt>
                <c:pt idx="21877">
                  <c:v>0</c:v>
                </c:pt>
                <c:pt idx="21878">
                  <c:v>0</c:v>
                </c:pt>
                <c:pt idx="21879">
                  <c:v>0</c:v>
                </c:pt>
                <c:pt idx="21880">
                  <c:v>0</c:v>
                </c:pt>
                <c:pt idx="21881">
                  <c:v>0</c:v>
                </c:pt>
                <c:pt idx="21882">
                  <c:v>0</c:v>
                </c:pt>
                <c:pt idx="21883">
                  <c:v>0</c:v>
                </c:pt>
                <c:pt idx="21884">
                  <c:v>0</c:v>
                </c:pt>
                <c:pt idx="21885">
                  <c:v>0</c:v>
                </c:pt>
                <c:pt idx="21886">
                  <c:v>0</c:v>
                </c:pt>
                <c:pt idx="21887">
                  <c:v>0</c:v>
                </c:pt>
                <c:pt idx="21888">
                  <c:v>0</c:v>
                </c:pt>
                <c:pt idx="21889">
                  <c:v>0</c:v>
                </c:pt>
                <c:pt idx="21890">
                  <c:v>0</c:v>
                </c:pt>
                <c:pt idx="21891">
                  <c:v>0</c:v>
                </c:pt>
                <c:pt idx="21892">
                  <c:v>0</c:v>
                </c:pt>
                <c:pt idx="21893">
                  <c:v>0</c:v>
                </c:pt>
                <c:pt idx="21894">
                  <c:v>0</c:v>
                </c:pt>
                <c:pt idx="21895">
                  <c:v>0</c:v>
                </c:pt>
                <c:pt idx="21896">
                  <c:v>0</c:v>
                </c:pt>
                <c:pt idx="21897">
                  <c:v>0</c:v>
                </c:pt>
                <c:pt idx="21898">
                  <c:v>0</c:v>
                </c:pt>
                <c:pt idx="21899">
                  <c:v>0</c:v>
                </c:pt>
                <c:pt idx="21900">
                  <c:v>0</c:v>
                </c:pt>
                <c:pt idx="21901">
                  <c:v>0</c:v>
                </c:pt>
                <c:pt idx="21902">
                  <c:v>0</c:v>
                </c:pt>
                <c:pt idx="21903">
                  <c:v>0</c:v>
                </c:pt>
                <c:pt idx="21904">
                  <c:v>0</c:v>
                </c:pt>
                <c:pt idx="21905">
                  <c:v>0</c:v>
                </c:pt>
                <c:pt idx="21906">
                  <c:v>0</c:v>
                </c:pt>
                <c:pt idx="21907">
                  <c:v>0</c:v>
                </c:pt>
                <c:pt idx="21908">
                  <c:v>0</c:v>
                </c:pt>
                <c:pt idx="21909">
                  <c:v>0</c:v>
                </c:pt>
                <c:pt idx="21910">
                  <c:v>0</c:v>
                </c:pt>
                <c:pt idx="21911">
                  <c:v>0</c:v>
                </c:pt>
                <c:pt idx="21912">
                  <c:v>0</c:v>
                </c:pt>
                <c:pt idx="21913">
                  <c:v>0</c:v>
                </c:pt>
                <c:pt idx="21914">
                  <c:v>0</c:v>
                </c:pt>
                <c:pt idx="21915">
                  <c:v>0</c:v>
                </c:pt>
                <c:pt idx="21916">
                  <c:v>0</c:v>
                </c:pt>
                <c:pt idx="21917">
                  <c:v>0</c:v>
                </c:pt>
                <c:pt idx="21918">
                  <c:v>0</c:v>
                </c:pt>
                <c:pt idx="21919">
                  <c:v>0</c:v>
                </c:pt>
                <c:pt idx="21920">
                  <c:v>0</c:v>
                </c:pt>
                <c:pt idx="21921">
                  <c:v>0</c:v>
                </c:pt>
                <c:pt idx="21922">
                  <c:v>0</c:v>
                </c:pt>
                <c:pt idx="21923">
                  <c:v>0</c:v>
                </c:pt>
                <c:pt idx="21924">
                  <c:v>0</c:v>
                </c:pt>
                <c:pt idx="21925">
                  <c:v>0</c:v>
                </c:pt>
                <c:pt idx="21926">
                  <c:v>0</c:v>
                </c:pt>
                <c:pt idx="21927">
                  <c:v>0</c:v>
                </c:pt>
                <c:pt idx="21928">
                  <c:v>0</c:v>
                </c:pt>
                <c:pt idx="21929">
                  <c:v>0</c:v>
                </c:pt>
                <c:pt idx="21930">
                  <c:v>0</c:v>
                </c:pt>
                <c:pt idx="21931">
                  <c:v>0</c:v>
                </c:pt>
                <c:pt idx="21932">
                  <c:v>0</c:v>
                </c:pt>
                <c:pt idx="21933">
                  <c:v>0</c:v>
                </c:pt>
                <c:pt idx="21934">
                  <c:v>0</c:v>
                </c:pt>
                <c:pt idx="21935">
                  <c:v>0</c:v>
                </c:pt>
                <c:pt idx="21936">
                  <c:v>0</c:v>
                </c:pt>
                <c:pt idx="21937">
                  <c:v>0</c:v>
                </c:pt>
                <c:pt idx="21938">
                  <c:v>0</c:v>
                </c:pt>
                <c:pt idx="21939">
                  <c:v>0</c:v>
                </c:pt>
                <c:pt idx="21940">
                  <c:v>0</c:v>
                </c:pt>
                <c:pt idx="21941">
                  <c:v>0</c:v>
                </c:pt>
                <c:pt idx="21942">
                  <c:v>0</c:v>
                </c:pt>
                <c:pt idx="21943">
                  <c:v>0</c:v>
                </c:pt>
                <c:pt idx="21944">
                  <c:v>0</c:v>
                </c:pt>
                <c:pt idx="21945">
                  <c:v>0</c:v>
                </c:pt>
                <c:pt idx="21946">
                  <c:v>0</c:v>
                </c:pt>
                <c:pt idx="21947">
                  <c:v>0</c:v>
                </c:pt>
                <c:pt idx="21948">
                  <c:v>0</c:v>
                </c:pt>
                <c:pt idx="21949">
                  <c:v>0</c:v>
                </c:pt>
                <c:pt idx="21950">
                  <c:v>0</c:v>
                </c:pt>
                <c:pt idx="21951">
                  <c:v>0</c:v>
                </c:pt>
                <c:pt idx="21952">
                  <c:v>0</c:v>
                </c:pt>
                <c:pt idx="21953">
                  <c:v>0</c:v>
                </c:pt>
                <c:pt idx="21954">
                  <c:v>0</c:v>
                </c:pt>
                <c:pt idx="21955">
                  <c:v>0</c:v>
                </c:pt>
                <c:pt idx="21956">
                  <c:v>0</c:v>
                </c:pt>
                <c:pt idx="21957">
                  <c:v>0</c:v>
                </c:pt>
                <c:pt idx="21958">
                  <c:v>0</c:v>
                </c:pt>
                <c:pt idx="21959">
                  <c:v>0</c:v>
                </c:pt>
                <c:pt idx="21960">
                  <c:v>0</c:v>
                </c:pt>
                <c:pt idx="21961">
                  <c:v>0</c:v>
                </c:pt>
                <c:pt idx="21962">
                  <c:v>0</c:v>
                </c:pt>
                <c:pt idx="21963">
                  <c:v>0</c:v>
                </c:pt>
                <c:pt idx="21964">
                  <c:v>0</c:v>
                </c:pt>
                <c:pt idx="21965">
                  <c:v>0</c:v>
                </c:pt>
                <c:pt idx="21966">
                  <c:v>0</c:v>
                </c:pt>
                <c:pt idx="21967">
                  <c:v>0</c:v>
                </c:pt>
                <c:pt idx="21968">
                  <c:v>0</c:v>
                </c:pt>
                <c:pt idx="21969">
                  <c:v>0</c:v>
                </c:pt>
                <c:pt idx="21970">
                  <c:v>0</c:v>
                </c:pt>
                <c:pt idx="21971">
                  <c:v>0</c:v>
                </c:pt>
                <c:pt idx="21972">
                  <c:v>0</c:v>
                </c:pt>
                <c:pt idx="21973">
                  <c:v>0</c:v>
                </c:pt>
                <c:pt idx="21974">
                  <c:v>0</c:v>
                </c:pt>
                <c:pt idx="21975">
                  <c:v>0</c:v>
                </c:pt>
                <c:pt idx="21976">
                  <c:v>0</c:v>
                </c:pt>
                <c:pt idx="21977">
                  <c:v>0</c:v>
                </c:pt>
                <c:pt idx="21978">
                  <c:v>0</c:v>
                </c:pt>
                <c:pt idx="21979">
                  <c:v>0</c:v>
                </c:pt>
                <c:pt idx="21980">
                  <c:v>0</c:v>
                </c:pt>
                <c:pt idx="21981">
                  <c:v>0</c:v>
                </c:pt>
                <c:pt idx="21982">
                  <c:v>0</c:v>
                </c:pt>
                <c:pt idx="21983">
                  <c:v>0</c:v>
                </c:pt>
                <c:pt idx="21984">
                  <c:v>0</c:v>
                </c:pt>
                <c:pt idx="21985">
                  <c:v>0</c:v>
                </c:pt>
                <c:pt idx="21986">
                  <c:v>0</c:v>
                </c:pt>
                <c:pt idx="21987">
                  <c:v>0</c:v>
                </c:pt>
                <c:pt idx="21988">
                  <c:v>0</c:v>
                </c:pt>
                <c:pt idx="21989">
                  <c:v>0</c:v>
                </c:pt>
                <c:pt idx="21990">
                  <c:v>0</c:v>
                </c:pt>
                <c:pt idx="21991">
                  <c:v>0</c:v>
                </c:pt>
                <c:pt idx="21992">
                  <c:v>0</c:v>
                </c:pt>
                <c:pt idx="21993">
                  <c:v>0</c:v>
                </c:pt>
                <c:pt idx="21994">
                  <c:v>0</c:v>
                </c:pt>
                <c:pt idx="21995">
                  <c:v>0</c:v>
                </c:pt>
                <c:pt idx="21996">
                  <c:v>0</c:v>
                </c:pt>
                <c:pt idx="21997">
                  <c:v>0</c:v>
                </c:pt>
                <c:pt idx="21998">
                  <c:v>0</c:v>
                </c:pt>
                <c:pt idx="21999">
                  <c:v>0</c:v>
                </c:pt>
                <c:pt idx="22000">
                  <c:v>0</c:v>
                </c:pt>
                <c:pt idx="22001">
                  <c:v>0</c:v>
                </c:pt>
                <c:pt idx="22002">
                  <c:v>0</c:v>
                </c:pt>
                <c:pt idx="22003">
                  <c:v>0</c:v>
                </c:pt>
                <c:pt idx="22004">
                  <c:v>0</c:v>
                </c:pt>
                <c:pt idx="22005">
                  <c:v>0</c:v>
                </c:pt>
                <c:pt idx="22006">
                  <c:v>0</c:v>
                </c:pt>
                <c:pt idx="22007">
                  <c:v>0</c:v>
                </c:pt>
                <c:pt idx="22008">
                  <c:v>0</c:v>
                </c:pt>
                <c:pt idx="22009">
                  <c:v>0</c:v>
                </c:pt>
                <c:pt idx="22010">
                  <c:v>0</c:v>
                </c:pt>
                <c:pt idx="22011">
                  <c:v>0</c:v>
                </c:pt>
                <c:pt idx="22012">
                  <c:v>0</c:v>
                </c:pt>
                <c:pt idx="22013">
                  <c:v>0</c:v>
                </c:pt>
                <c:pt idx="22014">
                  <c:v>0</c:v>
                </c:pt>
                <c:pt idx="22015">
                  <c:v>0</c:v>
                </c:pt>
                <c:pt idx="22016">
                  <c:v>0</c:v>
                </c:pt>
                <c:pt idx="22017">
                  <c:v>0</c:v>
                </c:pt>
                <c:pt idx="22018">
                  <c:v>0</c:v>
                </c:pt>
                <c:pt idx="22019">
                  <c:v>0</c:v>
                </c:pt>
                <c:pt idx="22020">
                  <c:v>0</c:v>
                </c:pt>
                <c:pt idx="22021">
                  <c:v>0</c:v>
                </c:pt>
                <c:pt idx="22022">
                  <c:v>0</c:v>
                </c:pt>
                <c:pt idx="22023">
                  <c:v>0</c:v>
                </c:pt>
                <c:pt idx="22024">
                  <c:v>0</c:v>
                </c:pt>
                <c:pt idx="22025">
                  <c:v>0</c:v>
                </c:pt>
                <c:pt idx="22026">
                  <c:v>0</c:v>
                </c:pt>
                <c:pt idx="22027">
                  <c:v>0</c:v>
                </c:pt>
                <c:pt idx="22028">
                  <c:v>0</c:v>
                </c:pt>
                <c:pt idx="22029">
                  <c:v>0</c:v>
                </c:pt>
                <c:pt idx="22030">
                  <c:v>0</c:v>
                </c:pt>
                <c:pt idx="22031">
                  <c:v>0</c:v>
                </c:pt>
                <c:pt idx="22032">
                  <c:v>0</c:v>
                </c:pt>
                <c:pt idx="22033">
                  <c:v>0</c:v>
                </c:pt>
                <c:pt idx="22034">
                  <c:v>0</c:v>
                </c:pt>
                <c:pt idx="22035">
                  <c:v>0</c:v>
                </c:pt>
                <c:pt idx="22036">
                  <c:v>0</c:v>
                </c:pt>
                <c:pt idx="22037">
                  <c:v>0</c:v>
                </c:pt>
                <c:pt idx="22038">
                  <c:v>0</c:v>
                </c:pt>
                <c:pt idx="22039">
                  <c:v>0</c:v>
                </c:pt>
                <c:pt idx="22040">
                  <c:v>0</c:v>
                </c:pt>
                <c:pt idx="22041">
                  <c:v>0</c:v>
                </c:pt>
                <c:pt idx="22042">
                  <c:v>0</c:v>
                </c:pt>
                <c:pt idx="22043">
                  <c:v>0</c:v>
                </c:pt>
                <c:pt idx="22044">
                  <c:v>0</c:v>
                </c:pt>
                <c:pt idx="22045">
                  <c:v>0</c:v>
                </c:pt>
                <c:pt idx="22046">
                  <c:v>0</c:v>
                </c:pt>
                <c:pt idx="22047">
                  <c:v>0</c:v>
                </c:pt>
                <c:pt idx="22048">
                  <c:v>0</c:v>
                </c:pt>
                <c:pt idx="22049">
                  <c:v>0</c:v>
                </c:pt>
                <c:pt idx="22050">
                  <c:v>0</c:v>
                </c:pt>
                <c:pt idx="22051">
                  <c:v>0</c:v>
                </c:pt>
                <c:pt idx="22052">
                  <c:v>0</c:v>
                </c:pt>
                <c:pt idx="22053">
                  <c:v>0</c:v>
                </c:pt>
                <c:pt idx="22054">
                  <c:v>0</c:v>
                </c:pt>
                <c:pt idx="22055">
                  <c:v>0</c:v>
                </c:pt>
                <c:pt idx="22056">
                  <c:v>0</c:v>
                </c:pt>
                <c:pt idx="22057">
                  <c:v>0</c:v>
                </c:pt>
                <c:pt idx="22058">
                  <c:v>0</c:v>
                </c:pt>
                <c:pt idx="22059">
                  <c:v>0</c:v>
                </c:pt>
                <c:pt idx="22060">
                  <c:v>0</c:v>
                </c:pt>
                <c:pt idx="22061">
                  <c:v>0</c:v>
                </c:pt>
                <c:pt idx="22062">
                  <c:v>0</c:v>
                </c:pt>
                <c:pt idx="22063">
                  <c:v>0</c:v>
                </c:pt>
                <c:pt idx="22064">
                  <c:v>0</c:v>
                </c:pt>
                <c:pt idx="22065">
                  <c:v>0</c:v>
                </c:pt>
                <c:pt idx="22066">
                  <c:v>0</c:v>
                </c:pt>
                <c:pt idx="22067">
                  <c:v>0</c:v>
                </c:pt>
                <c:pt idx="22068">
                  <c:v>0</c:v>
                </c:pt>
                <c:pt idx="22069">
                  <c:v>0</c:v>
                </c:pt>
                <c:pt idx="22070">
                  <c:v>0</c:v>
                </c:pt>
                <c:pt idx="22071">
                  <c:v>0</c:v>
                </c:pt>
                <c:pt idx="22072">
                  <c:v>0</c:v>
                </c:pt>
                <c:pt idx="22073">
                  <c:v>0</c:v>
                </c:pt>
                <c:pt idx="22074">
                  <c:v>0</c:v>
                </c:pt>
                <c:pt idx="22075">
                  <c:v>0</c:v>
                </c:pt>
                <c:pt idx="22076">
                  <c:v>0</c:v>
                </c:pt>
                <c:pt idx="22077">
                  <c:v>0</c:v>
                </c:pt>
                <c:pt idx="22078">
                  <c:v>0</c:v>
                </c:pt>
                <c:pt idx="22079">
                  <c:v>0</c:v>
                </c:pt>
                <c:pt idx="22080">
                  <c:v>0</c:v>
                </c:pt>
                <c:pt idx="22081">
                  <c:v>0</c:v>
                </c:pt>
                <c:pt idx="22082">
                  <c:v>0</c:v>
                </c:pt>
                <c:pt idx="22083">
                  <c:v>0</c:v>
                </c:pt>
                <c:pt idx="22084">
                  <c:v>0</c:v>
                </c:pt>
                <c:pt idx="22085">
                  <c:v>0</c:v>
                </c:pt>
                <c:pt idx="22086">
                  <c:v>0</c:v>
                </c:pt>
                <c:pt idx="22087">
                  <c:v>0</c:v>
                </c:pt>
                <c:pt idx="22088">
                  <c:v>0</c:v>
                </c:pt>
                <c:pt idx="22089">
                  <c:v>0</c:v>
                </c:pt>
                <c:pt idx="22090">
                  <c:v>0</c:v>
                </c:pt>
                <c:pt idx="22091">
                  <c:v>0</c:v>
                </c:pt>
                <c:pt idx="22092">
                  <c:v>0</c:v>
                </c:pt>
                <c:pt idx="22093">
                  <c:v>0</c:v>
                </c:pt>
                <c:pt idx="22094">
                  <c:v>0</c:v>
                </c:pt>
                <c:pt idx="22095">
                  <c:v>0</c:v>
                </c:pt>
                <c:pt idx="22096">
                  <c:v>0</c:v>
                </c:pt>
                <c:pt idx="22097">
                  <c:v>0</c:v>
                </c:pt>
                <c:pt idx="22098">
                  <c:v>0</c:v>
                </c:pt>
                <c:pt idx="22099">
                  <c:v>0</c:v>
                </c:pt>
                <c:pt idx="22100">
                  <c:v>0</c:v>
                </c:pt>
                <c:pt idx="22101">
                  <c:v>0</c:v>
                </c:pt>
                <c:pt idx="22102">
                  <c:v>0</c:v>
                </c:pt>
                <c:pt idx="22103">
                  <c:v>0</c:v>
                </c:pt>
                <c:pt idx="22104">
                  <c:v>0</c:v>
                </c:pt>
                <c:pt idx="22105">
                  <c:v>0</c:v>
                </c:pt>
                <c:pt idx="22106">
                  <c:v>0</c:v>
                </c:pt>
                <c:pt idx="22107">
                  <c:v>0</c:v>
                </c:pt>
                <c:pt idx="22108">
                  <c:v>0</c:v>
                </c:pt>
                <c:pt idx="22109">
                  <c:v>0</c:v>
                </c:pt>
                <c:pt idx="22110">
                  <c:v>0</c:v>
                </c:pt>
                <c:pt idx="22111">
                  <c:v>0</c:v>
                </c:pt>
                <c:pt idx="22112">
                  <c:v>0</c:v>
                </c:pt>
                <c:pt idx="22113">
                  <c:v>0</c:v>
                </c:pt>
                <c:pt idx="22114">
                  <c:v>0</c:v>
                </c:pt>
                <c:pt idx="22115">
                  <c:v>0</c:v>
                </c:pt>
                <c:pt idx="22116">
                  <c:v>0</c:v>
                </c:pt>
                <c:pt idx="22117">
                  <c:v>0</c:v>
                </c:pt>
                <c:pt idx="22118">
                  <c:v>0</c:v>
                </c:pt>
                <c:pt idx="22119">
                  <c:v>0</c:v>
                </c:pt>
                <c:pt idx="22120">
                  <c:v>0</c:v>
                </c:pt>
                <c:pt idx="22121">
                  <c:v>0</c:v>
                </c:pt>
                <c:pt idx="22122">
                  <c:v>0</c:v>
                </c:pt>
                <c:pt idx="22123">
                  <c:v>0</c:v>
                </c:pt>
                <c:pt idx="22124">
                  <c:v>0</c:v>
                </c:pt>
                <c:pt idx="22125">
                  <c:v>0</c:v>
                </c:pt>
                <c:pt idx="22126">
                  <c:v>0</c:v>
                </c:pt>
                <c:pt idx="22127">
                  <c:v>0</c:v>
                </c:pt>
                <c:pt idx="22128">
                  <c:v>0</c:v>
                </c:pt>
                <c:pt idx="22129">
                  <c:v>0</c:v>
                </c:pt>
                <c:pt idx="22130">
                  <c:v>0</c:v>
                </c:pt>
                <c:pt idx="22131">
                  <c:v>0</c:v>
                </c:pt>
                <c:pt idx="22132">
                  <c:v>0</c:v>
                </c:pt>
                <c:pt idx="22133">
                  <c:v>0</c:v>
                </c:pt>
                <c:pt idx="22134">
                  <c:v>0</c:v>
                </c:pt>
                <c:pt idx="22135">
                  <c:v>0</c:v>
                </c:pt>
                <c:pt idx="22136">
                  <c:v>0</c:v>
                </c:pt>
                <c:pt idx="22137">
                  <c:v>0</c:v>
                </c:pt>
                <c:pt idx="22138">
                  <c:v>0</c:v>
                </c:pt>
                <c:pt idx="22139">
                  <c:v>0</c:v>
                </c:pt>
                <c:pt idx="22140">
                  <c:v>0</c:v>
                </c:pt>
                <c:pt idx="22141">
                  <c:v>0</c:v>
                </c:pt>
                <c:pt idx="22142">
                  <c:v>0</c:v>
                </c:pt>
                <c:pt idx="22143">
                  <c:v>0</c:v>
                </c:pt>
                <c:pt idx="22144">
                  <c:v>0</c:v>
                </c:pt>
                <c:pt idx="22145">
                  <c:v>0</c:v>
                </c:pt>
                <c:pt idx="22146">
                  <c:v>0</c:v>
                </c:pt>
                <c:pt idx="22147">
                  <c:v>0</c:v>
                </c:pt>
                <c:pt idx="22148">
                  <c:v>0</c:v>
                </c:pt>
                <c:pt idx="22149">
                  <c:v>0</c:v>
                </c:pt>
                <c:pt idx="22150">
                  <c:v>0</c:v>
                </c:pt>
                <c:pt idx="22151">
                  <c:v>0</c:v>
                </c:pt>
                <c:pt idx="22152">
                  <c:v>0</c:v>
                </c:pt>
                <c:pt idx="22153">
                  <c:v>0</c:v>
                </c:pt>
                <c:pt idx="22154">
                  <c:v>0</c:v>
                </c:pt>
                <c:pt idx="22155">
                  <c:v>0</c:v>
                </c:pt>
                <c:pt idx="22156">
                  <c:v>0</c:v>
                </c:pt>
                <c:pt idx="22157">
                  <c:v>0</c:v>
                </c:pt>
                <c:pt idx="22158">
                  <c:v>0</c:v>
                </c:pt>
                <c:pt idx="22159">
                  <c:v>0</c:v>
                </c:pt>
                <c:pt idx="22160">
                  <c:v>0</c:v>
                </c:pt>
                <c:pt idx="22161">
                  <c:v>0</c:v>
                </c:pt>
                <c:pt idx="22162">
                  <c:v>0</c:v>
                </c:pt>
                <c:pt idx="22163">
                  <c:v>0</c:v>
                </c:pt>
                <c:pt idx="22164">
                  <c:v>0</c:v>
                </c:pt>
                <c:pt idx="22165">
                  <c:v>0</c:v>
                </c:pt>
                <c:pt idx="22166">
                  <c:v>0</c:v>
                </c:pt>
                <c:pt idx="22167">
                  <c:v>0</c:v>
                </c:pt>
                <c:pt idx="22168">
                  <c:v>0</c:v>
                </c:pt>
                <c:pt idx="22169">
                  <c:v>0</c:v>
                </c:pt>
                <c:pt idx="22170">
                  <c:v>0</c:v>
                </c:pt>
                <c:pt idx="22171">
                  <c:v>0</c:v>
                </c:pt>
                <c:pt idx="22172">
                  <c:v>0</c:v>
                </c:pt>
                <c:pt idx="22173">
                  <c:v>0</c:v>
                </c:pt>
                <c:pt idx="22174">
                  <c:v>0</c:v>
                </c:pt>
                <c:pt idx="22175">
                  <c:v>0</c:v>
                </c:pt>
                <c:pt idx="22176">
                  <c:v>0</c:v>
                </c:pt>
                <c:pt idx="22177">
                  <c:v>0</c:v>
                </c:pt>
                <c:pt idx="22178">
                  <c:v>0</c:v>
                </c:pt>
                <c:pt idx="22179">
                  <c:v>0</c:v>
                </c:pt>
                <c:pt idx="22180">
                  <c:v>0</c:v>
                </c:pt>
                <c:pt idx="22181">
                  <c:v>0</c:v>
                </c:pt>
                <c:pt idx="22182">
                  <c:v>0</c:v>
                </c:pt>
                <c:pt idx="22183">
                  <c:v>0</c:v>
                </c:pt>
                <c:pt idx="22184">
                  <c:v>0</c:v>
                </c:pt>
                <c:pt idx="22185">
                  <c:v>0</c:v>
                </c:pt>
                <c:pt idx="22186">
                  <c:v>0</c:v>
                </c:pt>
                <c:pt idx="22187">
                  <c:v>0</c:v>
                </c:pt>
                <c:pt idx="22188">
                  <c:v>0</c:v>
                </c:pt>
                <c:pt idx="22189">
                  <c:v>0</c:v>
                </c:pt>
                <c:pt idx="22190">
                  <c:v>0</c:v>
                </c:pt>
                <c:pt idx="22191">
                  <c:v>0</c:v>
                </c:pt>
                <c:pt idx="22192">
                  <c:v>0</c:v>
                </c:pt>
                <c:pt idx="22193">
                  <c:v>0</c:v>
                </c:pt>
                <c:pt idx="22194">
                  <c:v>0</c:v>
                </c:pt>
                <c:pt idx="22195">
                  <c:v>0</c:v>
                </c:pt>
                <c:pt idx="22196">
                  <c:v>0</c:v>
                </c:pt>
                <c:pt idx="22197">
                  <c:v>0</c:v>
                </c:pt>
                <c:pt idx="22198">
                  <c:v>0</c:v>
                </c:pt>
                <c:pt idx="22199">
                  <c:v>0</c:v>
                </c:pt>
                <c:pt idx="22200">
                  <c:v>0</c:v>
                </c:pt>
                <c:pt idx="22201">
                  <c:v>0</c:v>
                </c:pt>
                <c:pt idx="22202">
                  <c:v>0</c:v>
                </c:pt>
                <c:pt idx="22203">
                  <c:v>0</c:v>
                </c:pt>
                <c:pt idx="22204">
                  <c:v>0</c:v>
                </c:pt>
                <c:pt idx="22205">
                  <c:v>0</c:v>
                </c:pt>
                <c:pt idx="22206">
                  <c:v>0</c:v>
                </c:pt>
                <c:pt idx="22207">
                  <c:v>0</c:v>
                </c:pt>
                <c:pt idx="22208">
                  <c:v>0</c:v>
                </c:pt>
                <c:pt idx="22209">
                  <c:v>0</c:v>
                </c:pt>
                <c:pt idx="22210">
                  <c:v>0</c:v>
                </c:pt>
                <c:pt idx="22211">
                  <c:v>0</c:v>
                </c:pt>
                <c:pt idx="22212">
                  <c:v>0</c:v>
                </c:pt>
                <c:pt idx="22213">
                  <c:v>0</c:v>
                </c:pt>
                <c:pt idx="22214">
                  <c:v>0</c:v>
                </c:pt>
                <c:pt idx="22215">
                  <c:v>0</c:v>
                </c:pt>
                <c:pt idx="22216">
                  <c:v>0</c:v>
                </c:pt>
                <c:pt idx="22217">
                  <c:v>0</c:v>
                </c:pt>
                <c:pt idx="22218">
                  <c:v>0</c:v>
                </c:pt>
                <c:pt idx="22219">
                  <c:v>0</c:v>
                </c:pt>
                <c:pt idx="22220">
                  <c:v>0</c:v>
                </c:pt>
                <c:pt idx="22221">
                  <c:v>0</c:v>
                </c:pt>
                <c:pt idx="22222">
                  <c:v>0</c:v>
                </c:pt>
                <c:pt idx="22223">
                  <c:v>0</c:v>
                </c:pt>
                <c:pt idx="22224">
                  <c:v>0</c:v>
                </c:pt>
                <c:pt idx="22225">
                  <c:v>0</c:v>
                </c:pt>
                <c:pt idx="22226">
                  <c:v>0</c:v>
                </c:pt>
                <c:pt idx="22227">
                  <c:v>0</c:v>
                </c:pt>
                <c:pt idx="22228">
                  <c:v>0</c:v>
                </c:pt>
                <c:pt idx="22229">
                  <c:v>0</c:v>
                </c:pt>
                <c:pt idx="22230">
                  <c:v>0</c:v>
                </c:pt>
                <c:pt idx="22231">
                  <c:v>0</c:v>
                </c:pt>
                <c:pt idx="22232">
                  <c:v>0</c:v>
                </c:pt>
                <c:pt idx="22233">
                  <c:v>0</c:v>
                </c:pt>
                <c:pt idx="22234">
                  <c:v>0</c:v>
                </c:pt>
                <c:pt idx="22235">
                  <c:v>0</c:v>
                </c:pt>
                <c:pt idx="22236">
                  <c:v>0</c:v>
                </c:pt>
                <c:pt idx="22237">
                  <c:v>0</c:v>
                </c:pt>
                <c:pt idx="22238">
                  <c:v>0</c:v>
                </c:pt>
                <c:pt idx="22239">
                  <c:v>0</c:v>
                </c:pt>
                <c:pt idx="22240">
                  <c:v>0</c:v>
                </c:pt>
                <c:pt idx="22241">
                  <c:v>0</c:v>
                </c:pt>
                <c:pt idx="22242">
                  <c:v>0</c:v>
                </c:pt>
                <c:pt idx="22243">
                  <c:v>0</c:v>
                </c:pt>
                <c:pt idx="22244">
                  <c:v>0</c:v>
                </c:pt>
                <c:pt idx="22245">
                  <c:v>0</c:v>
                </c:pt>
                <c:pt idx="22246">
                  <c:v>0</c:v>
                </c:pt>
                <c:pt idx="22247">
                  <c:v>0</c:v>
                </c:pt>
                <c:pt idx="22248">
                  <c:v>0</c:v>
                </c:pt>
                <c:pt idx="22249">
                  <c:v>0</c:v>
                </c:pt>
                <c:pt idx="22250">
                  <c:v>0</c:v>
                </c:pt>
                <c:pt idx="22251">
                  <c:v>0</c:v>
                </c:pt>
                <c:pt idx="22252">
                  <c:v>0</c:v>
                </c:pt>
                <c:pt idx="22253">
                  <c:v>0</c:v>
                </c:pt>
                <c:pt idx="22254">
                  <c:v>0</c:v>
                </c:pt>
                <c:pt idx="22255">
                  <c:v>0</c:v>
                </c:pt>
                <c:pt idx="22256">
                  <c:v>0</c:v>
                </c:pt>
                <c:pt idx="22257">
                  <c:v>0</c:v>
                </c:pt>
                <c:pt idx="22258">
                  <c:v>0</c:v>
                </c:pt>
                <c:pt idx="22259">
                  <c:v>0</c:v>
                </c:pt>
                <c:pt idx="22260">
                  <c:v>0</c:v>
                </c:pt>
                <c:pt idx="22261">
                  <c:v>0</c:v>
                </c:pt>
                <c:pt idx="22262">
                  <c:v>0</c:v>
                </c:pt>
                <c:pt idx="22263">
                  <c:v>0</c:v>
                </c:pt>
                <c:pt idx="22264">
                  <c:v>0</c:v>
                </c:pt>
                <c:pt idx="22265">
                  <c:v>0</c:v>
                </c:pt>
                <c:pt idx="22266">
                  <c:v>0</c:v>
                </c:pt>
                <c:pt idx="22267">
                  <c:v>0</c:v>
                </c:pt>
                <c:pt idx="22268">
                  <c:v>0</c:v>
                </c:pt>
                <c:pt idx="22269">
                  <c:v>0</c:v>
                </c:pt>
                <c:pt idx="22270">
                  <c:v>0</c:v>
                </c:pt>
                <c:pt idx="22271">
                  <c:v>0</c:v>
                </c:pt>
                <c:pt idx="22272">
                  <c:v>0</c:v>
                </c:pt>
                <c:pt idx="22273">
                  <c:v>0</c:v>
                </c:pt>
                <c:pt idx="22274">
                  <c:v>0</c:v>
                </c:pt>
                <c:pt idx="22275">
                  <c:v>0</c:v>
                </c:pt>
                <c:pt idx="22276">
                  <c:v>0</c:v>
                </c:pt>
                <c:pt idx="22277">
                  <c:v>0</c:v>
                </c:pt>
                <c:pt idx="22278">
                  <c:v>0</c:v>
                </c:pt>
                <c:pt idx="22279">
                  <c:v>0</c:v>
                </c:pt>
                <c:pt idx="22280">
                  <c:v>0</c:v>
                </c:pt>
                <c:pt idx="22281">
                  <c:v>0</c:v>
                </c:pt>
                <c:pt idx="22282">
                  <c:v>0</c:v>
                </c:pt>
                <c:pt idx="22283">
                  <c:v>0</c:v>
                </c:pt>
                <c:pt idx="22284">
                  <c:v>0</c:v>
                </c:pt>
                <c:pt idx="22285">
                  <c:v>0</c:v>
                </c:pt>
                <c:pt idx="22286">
                  <c:v>0</c:v>
                </c:pt>
                <c:pt idx="22287">
                  <c:v>0</c:v>
                </c:pt>
                <c:pt idx="22288">
                  <c:v>0</c:v>
                </c:pt>
                <c:pt idx="22289">
                  <c:v>0</c:v>
                </c:pt>
                <c:pt idx="22290">
                  <c:v>0</c:v>
                </c:pt>
                <c:pt idx="22291">
                  <c:v>0</c:v>
                </c:pt>
                <c:pt idx="22292">
                  <c:v>0</c:v>
                </c:pt>
                <c:pt idx="22293">
                  <c:v>0</c:v>
                </c:pt>
                <c:pt idx="22294">
                  <c:v>0</c:v>
                </c:pt>
                <c:pt idx="22295">
                  <c:v>0</c:v>
                </c:pt>
                <c:pt idx="22296">
                  <c:v>0</c:v>
                </c:pt>
                <c:pt idx="22297">
                  <c:v>0</c:v>
                </c:pt>
                <c:pt idx="22298">
                  <c:v>0</c:v>
                </c:pt>
                <c:pt idx="22299">
                  <c:v>0</c:v>
                </c:pt>
                <c:pt idx="22300">
                  <c:v>0</c:v>
                </c:pt>
                <c:pt idx="22301">
                  <c:v>0</c:v>
                </c:pt>
                <c:pt idx="22302">
                  <c:v>0</c:v>
                </c:pt>
                <c:pt idx="22303">
                  <c:v>0</c:v>
                </c:pt>
                <c:pt idx="22304">
                  <c:v>0</c:v>
                </c:pt>
                <c:pt idx="22305">
                  <c:v>0</c:v>
                </c:pt>
                <c:pt idx="22306">
                  <c:v>0</c:v>
                </c:pt>
                <c:pt idx="22307">
                  <c:v>0</c:v>
                </c:pt>
                <c:pt idx="22308">
                  <c:v>0</c:v>
                </c:pt>
                <c:pt idx="22309">
                  <c:v>0</c:v>
                </c:pt>
                <c:pt idx="22310">
                  <c:v>0</c:v>
                </c:pt>
                <c:pt idx="22311">
                  <c:v>0</c:v>
                </c:pt>
                <c:pt idx="22312">
                  <c:v>0</c:v>
                </c:pt>
                <c:pt idx="22313">
                  <c:v>0</c:v>
                </c:pt>
                <c:pt idx="22314">
                  <c:v>0</c:v>
                </c:pt>
                <c:pt idx="22315">
                  <c:v>0</c:v>
                </c:pt>
                <c:pt idx="22316">
                  <c:v>0</c:v>
                </c:pt>
                <c:pt idx="22317">
                  <c:v>0</c:v>
                </c:pt>
                <c:pt idx="22318">
                  <c:v>0</c:v>
                </c:pt>
                <c:pt idx="22319">
                  <c:v>0</c:v>
                </c:pt>
                <c:pt idx="22320">
                  <c:v>0</c:v>
                </c:pt>
                <c:pt idx="22321">
                  <c:v>0</c:v>
                </c:pt>
                <c:pt idx="22322">
                  <c:v>0</c:v>
                </c:pt>
                <c:pt idx="22323">
                  <c:v>0</c:v>
                </c:pt>
                <c:pt idx="22324">
                  <c:v>0</c:v>
                </c:pt>
                <c:pt idx="22325">
                  <c:v>0</c:v>
                </c:pt>
                <c:pt idx="22326">
                  <c:v>0</c:v>
                </c:pt>
                <c:pt idx="22327">
                  <c:v>0</c:v>
                </c:pt>
                <c:pt idx="22328">
                  <c:v>0</c:v>
                </c:pt>
                <c:pt idx="22329">
                  <c:v>0</c:v>
                </c:pt>
                <c:pt idx="22330">
                  <c:v>0</c:v>
                </c:pt>
                <c:pt idx="22331">
                  <c:v>0</c:v>
                </c:pt>
                <c:pt idx="22332">
                  <c:v>0</c:v>
                </c:pt>
                <c:pt idx="22333">
                  <c:v>0</c:v>
                </c:pt>
                <c:pt idx="22334">
                  <c:v>0</c:v>
                </c:pt>
                <c:pt idx="22335">
                  <c:v>0</c:v>
                </c:pt>
                <c:pt idx="22336">
                  <c:v>0</c:v>
                </c:pt>
                <c:pt idx="22337">
                  <c:v>0</c:v>
                </c:pt>
                <c:pt idx="22338">
                  <c:v>0</c:v>
                </c:pt>
                <c:pt idx="22339">
                  <c:v>0</c:v>
                </c:pt>
                <c:pt idx="22340">
                  <c:v>0</c:v>
                </c:pt>
                <c:pt idx="22341">
                  <c:v>0</c:v>
                </c:pt>
                <c:pt idx="22342">
                  <c:v>0</c:v>
                </c:pt>
                <c:pt idx="22343">
                  <c:v>0</c:v>
                </c:pt>
                <c:pt idx="22344">
                  <c:v>0</c:v>
                </c:pt>
                <c:pt idx="22345">
                  <c:v>0</c:v>
                </c:pt>
                <c:pt idx="22346">
                  <c:v>0</c:v>
                </c:pt>
                <c:pt idx="22347">
                  <c:v>0</c:v>
                </c:pt>
                <c:pt idx="22348">
                  <c:v>0</c:v>
                </c:pt>
                <c:pt idx="22349">
                  <c:v>0</c:v>
                </c:pt>
                <c:pt idx="22350">
                  <c:v>0</c:v>
                </c:pt>
                <c:pt idx="22351">
                  <c:v>0</c:v>
                </c:pt>
                <c:pt idx="22352">
                  <c:v>0</c:v>
                </c:pt>
                <c:pt idx="22353">
                  <c:v>0</c:v>
                </c:pt>
                <c:pt idx="22354">
                  <c:v>0</c:v>
                </c:pt>
                <c:pt idx="22355">
                  <c:v>0</c:v>
                </c:pt>
                <c:pt idx="22356">
                  <c:v>0</c:v>
                </c:pt>
                <c:pt idx="22357">
                  <c:v>0</c:v>
                </c:pt>
                <c:pt idx="22358">
                  <c:v>0</c:v>
                </c:pt>
                <c:pt idx="22359">
                  <c:v>0</c:v>
                </c:pt>
                <c:pt idx="22360">
                  <c:v>0</c:v>
                </c:pt>
                <c:pt idx="22361">
                  <c:v>0</c:v>
                </c:pt>
                <c:pt idx="22362">
                  <c:v>0</c:v>
                </c:pt>
                <c:pt idx="22363">
                  <c:v>0</c:v>
                </c:pt>
                <c:pt idx="22364">
                  <c:v>0</c:v>
                </c:pt>
                <c:pt idx="22365">
                  <c:v>0</c:v>
                </c:pt>
                <c:pt idx="22366">
                  <c:v>0</c:v>
                </c:pt>
                <c:pt idx="22367">
                  <c:v>0</c:v>
                </c:pt>
                <c:pt idx="22368">
                  <c:v>0</c:v>
                </c:pt>
                <c:pt idx="22369">
                  <c:v>0</c:v>
                </c:pt>
                <c:pt idx="22370">
                  <c:v>0</c:v>
                </c:pt>
                <c:pt idx="22371">
                  <c:v>0</c:v>
                </c:pt>
                <c:pt idx="22372">
                  <c:v>0</c:v>
                </c:pt>
                <c:pt idx="22373">
                  <c:v>0</c:v>
                </c:pt>
                <c:pt idx="22374">
                  <c:v>0</c:v>
                </c:pt>
                <c:pt idx="22375">
                  <c:v>0</c:v>
                </c:pt>
                <c:pt idx="22376">
                  <c:v>0</c:v>
                </c:pt>
                <c:pt idx="22377">
                  <c:v>0</c:v>
                </c:pt>
                <c:pt idx="22378">
                  <c:v>0</c:v>
                </c:pt>
                <c:pt idx="22379">
                  <c:v>0</c:v>
                </c:pt>
                <c:pt idx="22380">
                  <c:v>0</c:v>
                </c:pt>
                <c:pt idx="22381">
                  <c:v>0</c:v>
                </c:pt>
                <c:pt idx="22382">
                  <c:v>0</c:v>
                </c:pt>
                <c:pt idx="22383">
                  <c:v>0</c:v>
                </c:pt>
                <c:pt idx="22384">
                  <c:v>0</c:v>
                </c:pt>
                <c:pt idx="22385">
                  <c:v>0</c:v>
                </c:pt>
                <c:pt idx="22386">
                  <c:v>0</c:v>
                </c:pt>
                <c:pt idx="22387">
                  <c:v>0</c:v>
                </c:pt>
                <c:pt idx="22388">
                  <c:v>0</c:v>
                </c:pt>
                <c:pt idx="22389">
                  <c:v>0</c:v>
                </c:pt>
                <c:pt idx="22390">
                  <c:v>0</c:v>
                </c:pt>
                <c:pt idx="22391">
                  <c:v>0</c:v>
                </c:pt>
                <c:pt idx="22392">
                  <c:v>0</c:v>
                </c:pt>
                <c:pt idx="22393">
                  <c:v>0</c:v>
                </c:pt>
                <c:pt idx="22394">
                  <c:v>0</c:v>
                </c:pt>
                <c:pt idx="22395">
                  <c:v>0</c:v>
                </c:pt>
                <c:pt idx="22396">
                  <c:v>0</c:v>
                </c:pt>
                <c:pt idx="22397">
                  <c:v>0</c:v>
                </c:pt>
                <c:pt idx="22398">
                  <c:v>0</c:v>
                </c:pt>
                <c:pt idx="22399">
                  <c:v>0</c:v>
                </c:pt>
                <c:pt idx="22400">
                  <c:v>0</c:v>
                </c:pt>
                <c:pt idx="22401">
                  <c:v>0</c:v>
                </c:pt>
                <c:pt idx="22402">
                  <c:v>0</c:v>
                </c:pt>
                <c:pt idx="22403">
                  <c:v>0</c:v>
                </c:pt>
                <c:pt idx="22404">
                  <c:v>0</c:v>
                </c:pt>
                <c:pt idx="22405">
                  <c:v>0</c:v>
                </c:pt>
                <c:pt idx="22406">
                  <c:v>0</c:v>
                </c:pt>
                <c:pt idx="22407">
                  <c:v>0</c:v>
                </c:pt>
                <c:pt idx="22408">
                  <c:v>0</c:v>
                </c:pt>
                <c:pt idx="22409">
                  <c:v>0</c:v>
                </c:pt>
                <c:pt idx="22410">
                  <c:v>0</c:v>
                </c:pt>
                <c:pt idx="22411">
                  <c:v>0</c:v>
                </c:pt>
                <c:pt idx="22412">
                  <c:v>0</c:v>
                </c:pt>
                <c:pt idx="22413">
                  <c:v>0</c:v>
                </c:pt>
                <c:pt idx="22414">
                  <c:v>0</c:v>
                </c:pt>
                <c:pt idx="22415">
                  <c:v>0</c:v>
                </c:pt>
                <c:pt idx="22416">
                  <c:v>0</c:v>
                </c:pt>
                <c:pt idx="22417">
                  <c:v>0</c:v>
                </c:pt>
                <c:pt idx="22418">
                  <c:v>0</c:v>
                </c:pt>
                <c:pt idx="22419">
                  <c:v>0</c:v>
                </c:pt>
                <c:pt idx="22420">
                  <c:v>0</c:v>
                </c:pt>
                <c:pt idx="22421">
                  <c:v>0</c:v>
                </c:pt>
                <c:pt idx="22422">
                  <c:v>0</c:v>
                </c:pt>
                <c:pt idx="22423">
                  <c:v>0</c:v>
                </c:pt>
                <c:pt idx="22424">
                  <c:v>0</c:v>
                </c:pt>
                <c:pt idx="22425">
                  <c:v>0</c:v>
                </c:pt>
                <c:pt idx="22426">
                  <c:v>0</c:v>
                </c:pt>
                <c:pt idx="22427">
                  <c:v>0</c:v>
                </c:pt>
                <c:pt idx="22428">
                  <c:v>0</c:v>
                </c:pt>
                <c:pt idx="22429">
                  <c:v>0</c:v>
                </c:pt>
                <c:pt idx="22430">
                  <c:v>0</c:v>
                </c:pt>
                <c:pt idx="22431">
                  <c:v>0</c:v>
                </c:pt>
                <c:pt idx="22432">
                  <c:v>0</c:v>
                </c:pt>
                <c:pt idx="22433">
                  <c:v>0</c:v>
                </c:pt>
                <c:pt idx="22434">
                  <c:v>0</c:v>
                </c:pt>
                <c:pt idx="22435">
                  <c:v>0</c:v>
                </c:pt>
                <c:pt idx="22436">
                  <c:v>0</c:v>
                </c:pt>
                <c:pt idx="22437">
                  <c:v>0</c:v>
                </c:pt>
                <c:pt idx="22438">
                  <c:v>0</c:v>
                </c:pt>
                <c:pt idx="22439">
                  <c:v>0</c:v>
                </c:pt>
                <c:pt idx="22440">
                  <c:v>0</c:v>
                </c:pt>
                <c:pt idx="22441">
                  <c:v>0</c:v>
                </c:pt>
                <c:pt idx="22442">
                  <c:v>0</c:v>
                </c:pt>
                <c:pt idx="22443">
                  <c:v>0</c:v>
                </c:pt>
                <c:pt idx="22444">
                  <c:v>0</c:v>
                </c:pt>
                <c:pt idx="22445">
                  <c:v>0</c:v>
                </c:pt>
                <c:pt idx="22446">
                  <c:v>0</c:v>
                </c:pt>
                <c:pt idx="22447">
                  <c:v>0</c:v>
                </c:pt>
                <c:pt idx="22448">
                  <c:v>0</c:v>
                </c:pt>
                <c:pt idx="22449">
                  <c:v>0</c:v>
                </c:pt>
                <c:pt idx="22450">
                  <c:v>0</c:v>
                </c:pt>
                <c:pt idx="22451">
                  <c:v>0</c:v>
                </c:pt>
                <c:pt idx="22452">
                  <c:v>0</c:v>
                </c:pt>
                <c:pt idx="22453">
                  <c:v>0</c:v>
                </c:pt>
                <c:pt idx="22454">
                  <c:v>0</c:v>
                </c:pt>
                <c:pt idx="22455">
                  <c:v>0</c:v>
                </c:pt>
                <c:pt idx="22456">
                  <c:v>0</c:v>
                </c:pt>
                <c:pt idx="22457">
                  <c:v>0</c:v>
                </c:pt>
                <c:pt idx="22458">
                  <c:v>0</c:v>
                </c:pt>
                <c:pt idx="22459">
                  <c:v>0</c:v>
                </c:pt>
                <c:pt idx="22460">
                  <c:v>0</c:v>
                </c:pt>
                <c:pt idx="22461">
                  <c:v>0</c:v>
                </c:pt>
                <c:pt idx="22462">
                  <c:v>0</c:v>
                </c:pt>
                <c:pt idx="22463">
                  <c:v>0</c:v>
                </c:pt>
                <c:pt idx="22464">
                  <c:v>0</c:v>
                </c:pt>
                <c:pt idx="22465">
                  <c:v>0</c:v>
                </c:pt>
                <c:pt idx="22466">
                  <c:v>0</c:v>
                </c:pt>
                <c:pt idx="22467">
                  <c:v>0</c:v>
                </c:pt>
                <c:pt idx="22468">
                  <c:v>0</c:v>
                </c:pt>
                <c:pt idx="22469">
                  <c:v>0</c:v>
                </c:pt>
                <c:pt idx="22470">
                  <c:v>0</c:v>
                </c:pt>
                <c:pt idx="22471">
                  <c:v>0</c:v>
                </c:pt>
                <c:pt idx="22472">
                  <c:v>0</c:v>
                </c:pt>
                <c:pt idx="22473">
                  <c:v>0</c:v>
                </c:pt>
                <c:pt idx="22474">
                  <c:v>0</c:v>
                </c:pt>
                <c:pt idx="22475">
                  <c:v>0</c:v>
                </c:pt>
                <c:pt idx="22476">
                  <c:v>0</c:v>
                </c:pt>
                <c:pt idx="22477">
                  <c:v>0</c:v>
                </c:pt>
                <c:pt idx="22478">
                  <c:v>0</c:v>
                </c:pt>
                <c:pt idx="22479">
                  <c:v>0</c:v>
                </c:pt>
                <c:pt idx="22480">
                  <c:v>0</c:v>
                </c:pt>
                <c:pt idx="22481">
                  <c:v>0</c:v>
                </c:pt>
                <c:pt idx="22482">
                  <c:v>0</c:v>
                </c:pt>
                <c:pt idx="22483">
                  <c:v>0</c:v>
                </c:pt>
                <c:pt idx="22484">
                  <c:v>0</c:v>
                </c:pt>
                <c:pt idx="22485">
                  <c:v>0</c:v>
                </c:pt>
                <c:pt idx="22486">
                  <c:v>0</c:v>
                </c:pt>
                <c:pt idx="22487">
                  <c:v>0</c:v>
                </c:pt>
                <c:pt idx="22488">
                  <c:v>0</c:v>
                </c:pt>
                <c:pt idx="22489">
                  <c:v>0</c:v>
                </c:pt>
                <c:pt idx="22490">
                  <c:v>0</c:v>
                </c:pt>
                <c:pt idx="22491">
                  <c:v>0</c:v>
                </c:pt>
                <c:pt idx="22492">
                  <c:v>0</c:v>
                </c:pt>
                <c:pt idx="22493">
                  <c:v>0</c:v>
                </c:pt>
                <c:pt idx="22494">
                  <c:v>0</c:v>
                </c:pt>
                <c:pt idx="22495">
                  <c:v>0</c:v>
                </c:pt>
                <c:pt idx="22496">
                  <c:v>0</c:v>
                </c:pt>
                <c:pt idx="22497">
                  <c:v>0</c:v>
                </c:pt>
                <c:pt idx="22498">
                  <c:v>0</c:v>
                </c:pt>
                <c:pt idx="22499">
                  <c:v>0</c:v>
                </c:pt>
                <c:pt idx="22500">
                  <c:v>0</c:v>
                </c:pt>
                <c:pt idx="22501">
                  <c:v>0</c:v>
                </c:pt>
                <c:pt idx="22502">
                  <c:v>0</c:v>
                </c:pt>
                <c:pt idx="22503">
                  <c:v>0</c:v>
                </c:pt>
                <c:pt idx="22504">
                  <c:v>0</c:v>
                </c:pt>
                <c:pt idx="22505">
                  <c:v>0</c:v>
                </c:pt>
                <c:pt idx="22506">
                  <c:v>0</c:v>
                </c:pt>
                <c:pt idx="22507">
                  <c:v>0</c:v>
                </c:pt>
                <c:pt idx="22508">
                  <c:v>0</c:v>
                </c:pt>
                <c:pt idx="22509">
                  <c:v>0</c:v>
                </c:pt>
                <c:pt idx="22510">
                  <c:v>0</c:v>
                </c:pt>
                <c:pt idx="22511">
                  <c:v>0</c:v>
                </c:pt>
                <c:pt idx="22512">
                  <c:v>0</c:v>
                </c:pt>
                <c:pt idx="22513">
                  <c:v>0</c:v>
                </c:pt>
                <c:pt idx="22514">
                  <c:v>0</c:v>
                </c:pt>
                <c:pt idx="22515">
                  <c:v>0</c:v>
                </c:pt>
                <c:pt idx="22516">
                  <c:v>0</c:v>
                </c:pt>
                <c:pt idx="22517">
                  <c:v>0</c:v>
                </c:pt>
                <c:pt idx="22518">
                  <c:v>0</c:v>
                </c:pt>
                <c:pt idx="22519">
                  <c:v>0</c:v>
                </c:pt>
                <c:pt idx="22520">
                  <c:v>0</c:v>
                </c:pt>
                <c:pt idx="22521">
                  <c:v>0</c:v>
                </c:pt>
                <c:pt idx="22522">
                  <c:v>0</c:v>
                </c:pt>
                <c:pt idx="22523">
                  <c:v>0</c:v>
                </c:pt>
                <c:pt idx="22524">
                  <c:v>0</c:v>
                </c:pt>
                <c:pt idx="22525">
                  <c:v>0</c:v>
                </c:pt>
                <c:pt idx="22526">
                  <c:v>0</c:v>
                </c:pt>
                <c:pt idx="22527">
                  <c:v>0</c:v>
                </c:pt>
                <c:pt idx="22528">
                  <c:v>0</c:v>
                </c:pt>
                <c:pt idx="22529">
                  <c:v>0</c:v>
                </c:pt>
                <c:pt idx="22530">
                  <c:v>0</c:v>
                </c:pt>
                <c:pt idx="22531">
                  <c:v>0</c:v>
                </c:pt>
                <c:pt idx="22532">
                  <c:v>0</c:v>
                </c:pt>
                <c:pt idx="22533">
                  <c:v>0</c:v>
                </c:pt>
                <c:pt idx="22534">
                  <c:v>0</c:v>
                </c:pt>
                <c:pt idx="22535">
                  <c:v>0</c:v>
                </c:pt>
                <c:pt idx="22536">
                  <c:v>0</c:v>
                </c:pt>
                <c:pt idx="22537">
                  <c:v>0</c:v>
                </c:pt>
                <c:pt idx="22538">
                  <c:v>0</c:v>
                </c:pt>
                <c:pt idx="22539">
                  <c:v>0</c:v>
                </c:pt>
                <c:pt idx="22540">
                  <c:v>0</c:v>
                </c:pt>
                <c:pt idx="22541">
                  <c:v>0</c:v>
                </c:pt>
                <c:pt idx="22542">
                  <c:v>0</c:v>
                </c:pt>
                <c:pt idx="22543">
                  <c:v>0</c:v>
                </c:pt>
                <c:pt idx="22544">
                  <c:v>0</c:v>
                </c:pt>
                <c:pt idx="22545">
                  <c:v>0</c:v>
                </c:pt>
                <c:pt idx="22546">
                  <c:v>0</c:v>
                </c:pt>
                <c:pt idx="22547">
                  <c:v>0</c:v>
                </c:pt>
                <c:pt idx="22548">
                  <c:v>0</c:v>
                </c:pt>
                <c:pt idx="22549">
                  <c:v>0</c:v>
                </c:pt>
                <c:pt idx="22550">
                  <c:v>0</c:v>
                </c:pt>
                <c:pt idx="22551">
                  <c:v>0</c:v>
                </c:pt>
                <c:pt idx="22552">
                  <c:v>0</c:v>
                </c:pt>
                <c:pt idx="22553">
                  <c:v>0</c:v>
                </c:pt>
                <c:pt idx="22554">
                  <c:v>0</c:v>
                </c:pt>
                <c:pt idx="22555">
                  <c:v>0</c:v>
                </c:pt>
                <c:pt idx="22556">
                  <c:v>0</c:v>
                </c:pt>
                <c:pt idx="22557">
                  <c:v>0</c:v>
                </c:pt>
                <c:pt idx="22558">
                  <c:v>0</c:v>
                </c:pt>
                <c:pt idx="22559">
                  <c:v>0</c:v>
                </c:pt>
                <c:pt idx="22560">
                  <c:v>0</c:v>
                </c:pt>
                <c:pt idx="22561">
                  <c:v>0</c:v>
                </c:pt>
                <c:pt idx="22562">
                  <c:v>0</c:v>
                </c:pt>
                <c:pt idx="22563">
                  <c:v>0</c:v>
                </c:pt>
                <c:pt idx="22564">
                  <c:v>0</c:v>
                </c:pt>
                <c:pt idx="22565">
                  <c:v>0</c:v>
                </c:pt>
                <c:pt idx="22566">
                  <c:v>0</c:v>
                </c:pt>
                <c:pt idx="22567">
                  <c:v>0</c:v>
                </c:pt>
                <c:pt idx="22568">
                  <c:v>0</c:v>
                </c:pt>
                <c:pt idx="22569">
                  <c:v>0</c:v>
                </c:pt>
                <c:pt idx="22570">
                  <c:v>0</c:v>
                </c:pt>
                <c:pt idx="22571">
                  <c:v>0</c:v>
                </c:pt>
                <c:pt idx="22572">
                  <c:v>0</c:v>
                </c:pt>
                <c:pt idx="22573">
                  <c:v>0</c:v>
                </c:pt>
                <c:pt idx="22574">
                  <c:v>0</c:v>
                </c:pt>
                <c:pt idx="22575">
                  <c:v>0</c:v>
                </c:pt>
                <c:pt idx="22576">
                  <c:v>0</c:v>
                </c:pt>
                <c:pt idx="22577">
                  <c:v>0</c:v>
                </c:pt>
                <c:pt idx="22578">
                  <c:v>0</c:v>
                </c:pt>
                <c:pt idx="22579">
                  <c:v>0</c:v>
                </c:pt>
                <c:pt idx="22580">
                  <c:v>0</c:v>
                </c:pt>
                <c:pt idx="22581">
                  <c:v>0</c:v>
                </c:pt>
                <c:pt idx="22582">
                  <c:v>0</c:v>
                </c:pt>
                <c:pt idx="22583">
                  <c:v>0</c:v>
                </c:pt>
                <c:pt idx="22584">
                  <c:v>0</c:v>
                </c:pt>
                <c:pt idx="22585">
                  <c:v>0</c:v>
                </c:pt>
                <c:pt idx="22586">
                  <c:v>0</c:v>
                </c:pt>
                <c:pt idx="22587">
                  <c:v>0</c:v>
                </c:pt>
                <c:pt idx="22588">
                  <c:v>0</c:v>
                </c:pt>
                <c:pt idx="22589">
                  <c:v>0</c:v>
                </c:pt>
                <c:pt idx="22590">
                  <c:v>0</c:v>
                </c:pt>
                <c:pt idx="22591">
                  <c:v>0</c:v>
                </c:pt>
                <c:pt idx="22592">
                  <c:v>0</c:v>
                </c:pt>
                <c:pt idx="22593">
                  <c:v>0</c:v>
                </c:pt>
                <c:pt idx="22594">
                  <c:v>0</c:v>
                </c:pt>
                <c:pt idx="22595">
                  <c:v>0</c:v>
                </c:pt>
                <c:pt idx="22596">
                  <c:v>0</c:v>
                </c:pt>
                <c:pt idx="22597">
                  <c:v>0</c:v>
                </c:pt>
                <c:pt idx="22598">
                  <c:v>0</c:v>
                </c:pt>
                <c:pt idx="22599">
                  <c:v>0</c:v>
                </c:pt>
                <c:pt idx="22600">
                  <c:v>0</c:v>
                </c:pt>
                <c:pt idx="22601">
                  <c:v>0</c:v>
                </c:pt>
                <c:pt idx="22602">
                  <c:v>0</c:v>
                </c:pt>
                <c:pt idx="22603">
                  <c:v>0</c:v>
                </c:pt>
                <c:pt idx="22604">
                  <c:v>0</c:v>
                </c:pt>
                <c:pt idx="22605">
                  <c:v>0</c:v>
                </c:pt>
                <c:pt idx="22606">
                  <c:v>0</c:v>
                </c:pt>
                <c:pt idx="22607">
                  <c:v>0</c:v>
                </c:pt>
                <c:pt idx="22608">
                  <c:v>0</c:v>
                </c:pt>
                <c:pt idx="22609">
                  <c:v>0</c:v>
                </c:pt>
                <c:pt idx="22610">
                  <c:v>0</c:v>
                </c:pt>
                <c:pt idx="22611">
                  <c:v>0</c:v>
                </c:pt>
                <c:pt idx="22612">
                  <c:v>0</c:v>
                </c:pt>
                <c:pt idx="22613">
                  <c:v>0</c:v>
                </c:pt>
                <c:pt idx="22614">
                  <c:v>0</c:v>
                </c:pt>
                <c:pt idx="22615">
                  <c:v>0</c:v>
                </c:pt>
                <c:pt idx="22616">
                  <c:v>0</c:v>
                </c:pt>
                <c:pt idx="22617">
                  <c:v>0</c:v>
                </c:pt>
                <c:pt idx="22618">
                  <c:v>0</c:v>
                </c:pt>
                <c:pt idx="22619">
                  <c:v>0</c:v>
                </c:pt>
                <c:pt idx="22620">
                  <c:v>0</c:v>
                </c:pt>
                <c:pt idx="22621">
                  <c:v>0</c:v>
                </c:pt>
                <c:pt idx="22622">
                  <c:v>0</c:v>
                </c:pt>
                <c:pt idx="22623">
                  <c:v>0</c:v>
                </c:pt>
                <c:pt idx="22624">
                  <c:v>0</c:v>
                </c:pt>
                <c:pt idx="22625">
                  <c:v>0</c:v>
                </c:pt>
                <c:pt idx="22626">
                  <c:v>0</c:v>
                </c:pt>
                <c:pt idx="22627">
                  <c:v>0</c:v>
                </c:pt>
                <c:pt idx="22628">
                  <c:v>0</c:v>
                </c:pt>
                <c:pt idx="22629">
                  <c:v>0</c:v>
                </c:pt>
                <c:pt idx="22630">
                  <c:v>0</c:v>
                </c:pt>
                <c:pt idx="22631">
                  <c:v>0</c:v>
                </c:pt>
                <c:pt idx="22632">
                  <c:v>0</c:v>
                </c:pt>
                <c:pt idx="22633">
                  <c:v>0</c:v>
                </c:pt>
                <c:pt idx="22634">
                  <c:v>0</c:v>
                </c:pt>
                <c:pt idx="22635">
                  <c:v>0</c:v>
                </c:pt>
                <c:pt idx="22636">
                  <c:v>0</c:v>
                </c:pt>
                <c:pt idx="22637">
                  <c:v>0</c:v>
                </c:pt>
                <c:pt idx="22638">
                  <c:v>0</c:v>
                </c:pt>
                <c:pt idx="22639">
                  <c:v>0</c:v>
                </c:pt>
                <c:pt idx="22640">
                  <c:v>0</c:v>
                </c:pt>
                <c:pt idx="22641">
                  <c:v>0</c:v>
                </c:pt>
                <c:pt idx="22642">
                  <c:v>0</c:v>
                </c:pt>
                <c:pt idx="22643">
                  <c:v>0</c:v>
                </c:pt>
                <c:pt idx="22644">
                  <c:v>0</c:v>
                </c:pt>
                <c:pt idx="22645">
                  <c:v>0</c:v>
                </c:pt>
                <c:pt idx="22646">
                  <c:v>0</c:v>
                </c:pt>
                <c:pt idx="22647">
                  <c:v>0</c:v>
                </c:pt>
                <c:pt idx="22648">
                  <c:v>0</c:v>
                </c:pt>
                <c:pt idx="22649">
                  <c:v>0</c:v>
                </c:pt>
                <c:pt idx="22650">
                  <c:v>0</c:v>
                </c:pt>
                <c:pt idx="22651">
                  <c:v>0</c:v>
                </c:pt>
                <c:pt idx="22652">
                  <c:v>0</c:v>
                </c:pt>
                <c:pt idx="22653">
                  <c:v>0</c:v>
                </c:pt>
                <c:pt idx="22654">
                  <c:v>0</c:v>
                </c:pt>
                <c:pt idx="22655">
                  <c:v>0</c:v>
                </c:pt>
                <c:pt idx="22656">
                  <c:v>0</c:v>
                </c:pt>
                <c:pt idx="22657">
                  <c:v>0</c:v>
                </c:pt>
                <c:pt idx="22658">
                  <c:v>0</c:v>
                </c:pt>
                <c:pt idx="22659">
                  <c:v>0</c:v>
                </c:pt>
                <c:pt idx="22660">
                  <c:v>0</c:v>
                </c:pt>
                <c:pt idx="22661">
                  <c:v>0</c:v>
                </c:pt>
                <c:pt idx="22662">
                  <c:v>0</c:v>
                </c:pt>
                <c:pt idx="22663">
                  <c:v>0</c:v>
                </c:pt>
                <c:pt idx="22664">
                  <c:v>0</c:v>
                </c:pt>
                <c:pt idx="22665">
                  <c:v>0</c:v>
                </c:pt>
                <c:pt idx="22666">
                  <c:v>0</c:v>
                </c:pt>
                <c:pt idx="22667">
                  <c:v>0</c:v>
                </c:pt>
                <c:pt idx="22668">
                  <c:v>0</c:v>
                </c:pt>
                <c:pt idx="22669">
                  <c:v>0</c:v>
                </c:pt>
                <c:pt idx="22670">
                  <c:v>0</c:v>
                </c:pt>
                <c:pt idx="22671">
                  <c:v>0</c:v>
                </c:pt>
                <c:pt idx="22672">
                  <c:v>0</c:v>
                </c:pt>
                <c:pt idx="22673">
                  <c:v>0</c:v>
                </c:pt>
                <c:pt idx="22674">
                  <c:v>0</c:v>
                </c:pt>
                <c:pt idx="22675">
                  <c:v>0</c:v>
                </c:pt>
                <c:pt idx="22676">
                  <c:v>0</c:v>
                </c:pt>
                <c:pt idx="22677">
                  <c:v>0</c:v>
                </c:pt>
                <c:pt idx="22678">
                  <c:v>0</c:v>
                </c:pt>
                <c:pt idx="22679">
                  <c:v>0</c:v>
                </c:pt>
                <c:pt idx="22680">
                  <c:v>0</c:v>
                </c:pt>
                <c:pt idx="22681">
                  <c:v>0</c:v>
                </c:pt>
                <c:pt idx="22682">
                  <c:v>0</c:v>
                </c:pt>
                <c:pt idx="22683">
                  <c:v>0</c:v>
                </c:pt>
                <c:pt idx="22684">
                  <c:v>0</c:v>
                </c:pt>
                <c:pt idx="22685">
                  <c:v>0</c:v>
                </c:pt>
                <c:pt idx="22686">
                  <c:v>0</c:v>
                </c:pt>
                <c:pt idx="22687">
                  <c:v>0</c:v>
                </c:pt>
                <c:pt idx="22688">
                  <c:v>0</c:v>
                </c:pt>
                <c:pt idx="22689">
                  <c:v>0</c:v>
                </c:pt>
                <c:pt idx="22690">
                  <c:v>0</c:v>
                </c:pt>
                <c:pt idx="22691">
                  <c:v>0</c:v>
                </c:pt>
                <c:pt idx="22692">
                  <c:v>0</c:v>
                </c:pt>
                <c:pt idx="22693">
                  <c:v>0</c:v>
                </c:pt>
                <c:pt idx="22694">
                  <c:v>0</c:v>
                </c:pt>
                <c:pt idx="22695">
                  <c:v>0</c:v>
                </c:pt>
                <c:pt idx="22696">
                  <c:v>0</c:v>
                </c:pt>
                <c:pt idx="22697">
                  <c:v>0</c:v>
                </c:pt>
                <c:pt idx="22698">
                  <c:v>0</c:v>
                </c:pt>
                <c:pt idx="22699">
                  <c:v>0</c:v>
                </c:pt>
                <c:pt idx="22700">
                  <c:v>0</c:v>
                </c:pt>
                <c:pt idx="22701">
                  <c:v>0</c:v>
                </c:pt>
                <c:pt idx="22702">
                  <c:v>0</c:v>
                </c:pt>
                <c:pt idx="22703">
                  <c:v>0</c:v>
                </c:pt>
                <c:pt idx="22704">
                  <c:v>0</c:v>
                </c:pt>
                <c:pt idx="22705">
                  <c:v>0</c:v>
                </c:pt>
                <c:pt idx="22706">
                  <c:v>0</c:v>
                </c:pt>
                <c:pt idx="22707">
                  <c:v>0</c:v>
                </c:pt>
                <c:pt idx="22708">
                  <c:v>0</c:v>
                </c:pt>
                <c:pt idx="22709">
                  <c:v>0</c:v>
                </c:pt>
                <c:pt idx="22710">
                  <c:v>0</c:v>
                </c:pt>
                <c:pt idx="22711">
                  <c:v>0</c:v>
                </c:pt>
                <c:pt idx="22712">
                  <c:v>0</c:v>
                </c:pt>
                <c:pt idx="22713">
                  <c:v>0</c:v>
                </c:pt>
                <c:pt idx="22714">
                  <c:v>0</c:v>
                </c:pt>
                <c:pt idx="22715">
                  <c:v>0</c:v>
                </c:pt>
                <c:pt idx="22716">
                  <c:v>0</c:v>
                </c:pt>
                <c:pt idx="22717">
                  <c:v>0</c:v>
                </c:pt>
                <c:pt idx="22718">
                  <c:v>0</c:v>
                </c:pt>
                <c:pt idx="22719">
                  <c:v>0</c:v>
                </c:pt>
                <c:pt idx="22720">
                  <c:v>0</c:v>
                </c:pt>
                <c:pt idx="22721">
                  <c:v>0</c:v>
                </c:pt>
                <c:pt idx="22722">
                  <c:v>0</c:v>
                </c:pt>
                <c:pt idx="22723">
                  <c:v>0</c:v>
                </c:pt>
                <c:pt idx="22724">
                  <c:v>0</c:v>
                </c:pt>
                <c:pt idx="22725">
                  <c:v>0</c:v>
                </c:pt>
                <c:pt idx="22726">
                  <c:v>0</c:v>
                </c:pt>
                <c:pt idx="22727">
                  <c:v>0</c:v>
                </c:pt>
                <c:pt idx="22728">
                  <c:v>0</c:v>
                </c:pt>
                <c:pt idx="22729">
                  <c:v>0</c:v>
                </c:pt>
                <c:pt idx="22730">
                  <c:v>0</c:v>
                </c:pt>
                <c:pt idx="22731">
                  <c:v>0</c:v>
                </c:pt>
                <c:pt idx="22732">
                  <c:v>0</c:v>
                </c:pt>
                <c:pt idx="22733">
                  <c:v>0</c:v>
                </c:pt>
                <c:pt idx="22734">
                  <c:v>0</c:v>
                </c:pt>
                <c:pt idx="22735">
                  <c:v>0</c:v>
                </c:pt>
                <c:pt idx="22736">
                  <c:v>0</c:v>
                </c:pt>
                <c:pt idx="22737">
                  <c:v>0</c:v>
                </c:pt>
                <c:pt idx="22738">
                  <c:v>0</c:v>
                </c:pt>
                <c:pt idx="22739">
                  <c:v>0</c:v>
                </c:pt>
                <c:pt idx="22740">
                  <c:v>0</c:v>
                </c:pt>
                <c:pt idx="22741">
                  <c:v>0</c:v>
                </c:pt>
                <c:pt idx="22742">
                  <c:v>0</c:v>
                </c:pt>
                <c:pt idx="22743">
                  <c:v>0</c:v>
                </c:pt>
                <c:pt idx="22744">
                  <c:v>0</c:v>
                </c:pt>
                <c:pt idx="22745">
                  <c:v>0</c:v>
                </c:pt>
                <c:pt idx="22746">
                  <c:v>0</c:v>
                </c:pt>
                <c:pt idx="22747">
                  <c:v>0</c:v>
                </c:pt>
                <c:pt idx="22748">
                  <c:v>0</c:v>
                </c:pt>
                <c:pt idx="22749">
                  <c:v>0</c:v>
                </c:pt>
                <c:pt idx="22750">
                  <c:v>0</c:v>
                </c:pt>
                <c:pt idx="22751">
                  <c:v>0</c:v>
                </c:pt>
                <c:pt idx="22752">
                  <c:v>0</c:v>
                </c:pt>
                <c:pt idx="22753">
                  <c:v>0</c:v>
                </c:pt>
                <c:pt idx="22754">
                  <c:v>0</c:v>
                </c:pt>
                <c:pt idx="22755">
                  <c:v>0</c:v>
                </c:pt>
                <c:pt idx="22756">
                  <c:v>0</c:v>
                </c:pt>
                <c:pt idx="22757">
                  <c:v>0</c:v>
                </c:pt>
                <c:pt idx="22758">
                  <c:v>0</c:v>
                </c:pt>
                <c:pt idx="22759">
                  <c:v>0</c:v>
                </c:pt>
                <c:pt idx="22760">
                  <c:v>0</c:v>
                </c:pt>
                <c:pt idx="22761">
                  <c:v>0</c:v>
                </c:pt>
                <c:pt idx="22762">
                  <c:v>0</c:v>
                </c:pt>
                <c:pt idx="22763">
                  <c:v>0</c:v>
                </c:pt>
                <c:pt idx="22764">
                  <c:v>0</c:v>
                </c:pt>
                <c:pt idx="22765">
                  <c:v>0</c:v>
                </c:pt>
                <c:pt idx="22766">
                  <c:v>0</c:v>
                </c:pt>
                <c:pt idx="22767">
                  <c:v>0</c:v>
                </c:pt>
                <c:pt idx="22768">
                  <c:v>0</c:v>
                </c:pt>
                <c:pt idx="22769">
                  <c:v>0</c:v>
                </c:pt>
                <c:pt idx="22770">
                  <c:v>0</c:v>
                </c:pt>
                <c:pt idx="22771">
                  <c:v>0</c:v>
                </c:pt>
                <c:pt idx="22772">
                  <c:v>0</c:v>
                </c:pt>
                <c:pt idx="22773">
                  <c:v>0</c:v>
                </c:pt>
                <c:pt idx="22774">
                  <c:v>0</c:v>
                </c:pt>
                <c:pt idx="22775">
                  <c:v>0</c:v>
                </c:pt>
                <c:pt idx="22776">
                  <c:v>0</c:v>
                </c:pt>
                <c:pt idx="22777">
                  <c:v>0</c:v>
                </c:pt>
                <c:pt idx="22778">
                  <c:v>0</c:v>
                </c:pt>
                <c:pt idx="22779">
                  <c:v>0</c:v>
                </c:pt>
                <c:pt idx="22780">
                  <c:v>0</c:v>
                </c:pt>
                <c:pt idx="22781">
                  <c:v>0</c:v>
                </c:pt>
                <c:pt idx="22782">
                  <c:v>0</c:v>
                </c:pt>
                <c:pt idx="22783">
                  <c:v>0</c:v>
                </c:pt>
                <c:pt idx="22784">
                  <c:v>0</c:v>
                </c:pt>
                <c:pt idx="22785">
                  <c:v>0</c:v>
                </c:pt>
                <c:pt idx="22786">
                  <c:v>0</c:v>
                </c:pt>
                <c:pt idx="22787">
                  <c:v>0</c:v>
                </c:pt>
                <c:pt idx="22788">
                  <c:v>0</c:v>
                </c:pt>
                <c:pt idx="22789">
                  <c:v>0</c:v>
                </c:pt>
                <c:pt idx="22790">
                  <c:v>0</c:v>
                </c:pt>
                <c:pt idx="22791">
                  <c:v>0</c:v>
                </c:pt>
                <c:pt idx="22792">
                  <c:v>0</c:v>
                </c:pt>
                <c:pt idx="22793">
                  <c:v>0</c:v>
                </c:pt>
                <c:pt idx="22794">
                  <c:v>0</c:v>
                </c:pt>
                <c:pt idx="22795">
                  <c:v>0</c:v>
                </c:pt>
                <c:pt idx="22796">
                  <c:v>0</c:v>
                </c:pt>
                <c:pt idx="22797">
                  <c:v>0</c:v>
                </c:pt>
                <c:pt idx="22798">
                  <c:v>0</c:v>
                </c:pt>
                <c:pt idx="22799">
                  <c:v>0</c:v>
                </c:pt>
                <c:pt idx="22800">
                  <c:v>0</c:v>
                </c:pt>
                <c:pt idx="22801">
                  <c:v>0</c:v>
                </c:pt>
                <c:pt idx="22802">
                  <c:v>0</c:v>
                </c:pt>
                <c:pt idx="22803">
                  <c:v>0</c:v>
                </c:pt>
                <c:pt idx="22804">
                  <c:v>0</c:v>
                </c:pt>
                <c:pt idx="22805">
                  <c:v>0</c:v>
                </c:pt>
                <c:pt idx="22806">
                  <c:v>0</c:v>
                </c:pt>
                <c:pt idx="22807">
                  <c:v>0</c:v>
                </c:pt>
                <c:pt idx="22808">
                  <c:v>0</c:v>
                </c:pt>
                <c:pt idx="22809">
                  <c:v>0</c:v>
                </c:pt>
                <c:pt idx="22810">
                  <c:v>0</c:v>
                </c:pt>
                <c:pt idx="22811">
                  <c:v>0</c:v>
                </c:pt>
                <c:pt idx="22812">
                  <c:v>0</c:v>
                </c:pt>
                <c:pt idx="22813">
                  <c:v>0</c:v>
                </c:pt>
                <c:pt idx="22814">
                  <c:v>0</c:v>
                </c:pt>
                <c:pt idx="22815">
                  <c:v>0</c:v>
                </c:pt>
                <c:pt idx="22816">
                  <c:v>0</c:v>
                </c:pt>
                <c:pt idx="22817">
                  <c:v>0</c:v>
                </c:pt>
                <c:pt idx="22818">
                  <c:v>0</c:v>
                </c:pt>
                <c:pt idx="22819">
                  <c:v>0</c:v>
                </c:pt>
                <c:pt idx="22820">
                  <c:v>0</c:v>
                </c:pt>
                <c:pt idx="22821">
                  <c:v>0</c:v>
                </c:pt>
                <c:pt idx="22822">
                  <c:v>0</c:v>
                </c:pt>
                <c:pt idx="22823">
                  <c:v>0</c:v>
                </c:pt>
                <c:pt idx="22824">
                  <c:v>0</c:v>
                </c:pt>
                <c:pt idx="22825">
                  <c:v>0</c:v>
                </c:pt>
                <c:pt idx="22826">
                  <c:v>0</c:v>
                </c:pt>
                <c:pt idx="22827">
                  <c:v>0</c:v>
                </c:pt>
                <c:pt idx="22828">
                  <c:v>0</c:v>
                </c:pt>
                <c:pt idx="22829">
                  <c:v>0</c:v>
                </c:pt>
                <c:pt idx="22830">
                  <c:v>0</c:v>
                </c:pt>
                <c:pt idx="22831">
                  <c:v>0</c:v>
                </c:pt>
                <c:pt idx="22832">
                  <c:v>0</c:v>
                </c:pt>
                <c:pt idx="22833">
                  <c:v>0</c:v>
                </c:pt>
                <c:pt idx="22834">
                  <c:v>0</c:v>
                </c:pt>
                <c:pt idx="22835">
                  <c:v>0</c:v>
                </c:pt>
                <c:pt idx="22836">
                  <c:v>0</c:v>
                </c:pt>
                <c:pt idx="22837">
                  <c:v>0</c:v>
                </c:pt>
                <c:pt idx="22838">
                  <c:v>0</c:v>
                </c:pt>
                <c:pt idx="22839">
                  <c:v>0</c:v>
                </c:pt>
                <c:pt idx="22840">
                  <c:v>0</c:v>
                </c:pt>
                <c:pt idx="22841">
                  <c:v>0</c:v>
                </c:pt>
                <c:pt idx="22842">
                  <c:v>0</c:v>
                </c:pt>
                <c:pt idx="22843">
                  <c:v>0</c:v>
                </c:pt>
                <c:pt idx="22844">
                  <c:v>0</c:v>
                </c:pt>
                <c:pt idx="22845">
                  <c:v>0</c:v>
                </c:pt>
                <c:pt idx="22846">
                  <c:v>0</c:v>
                </c:pt>
                <c:pt idx="22847">
                  <c:v>0</c:v>
                </c:pt>
                <c:pt idx="22848">
                  <c:v>0</c:v>
                </c:pt>
                <c:pt idx="22849">
                  <c:v>0</c:v>
                </c:pt>
                <c:pt idx="22850">
                  <c:v>0</c:v>
                </c:pt>
                <c:pt idx="22851">
                  <c:v>0</c:v>
                </c:pt>
                <c:pt idx="22852">
                  <c:v>0</c:v>
                </c:pt>
                <c:pt idx="22853">
                  <c:v>0</c:v>
                </c:pt>
                <c:pt idx="22854">
                  <c:v>0</c:v>
                </c:pt>
                <c:pt idx="22855">
                  <c:v>0</c:v>
                </c:pt>
                <c:pt idx="22856">
                  <c:v>0</c:v>
                </c:pt>
                <c:pt idx="22857">
                  <c:v>0</c:v>
                </c:pt>
                <c:pt idx="22858">
                  <c:v>0</c:v>
                </c:pt>
                <c:pt idx="22859">
                  <c:v>0</c:v>
                </c:pt>
                <c:pt idx="22860">
                  <c:v>0</c:v>
                </c:pt>
                <c:pt idx="22861">
                  <c:v>0</c:v>
                </c:pt>
                <c:pt idx="22862">
                  <c:v>0</c:v>
                </c:pt>
                <c:pt idx="22863">
                  <c:v>0</c:v>
                </c:pt>
                <c:pt idx="22864">
                  <c:v>0</c:v>
                </c:pt>
                <c:pt idx="22865">
                  <c:v>0</c:v>
                </c:pt>
                <c:pt idx="22866">
                  <c:v>0</c:v>
                </c:pt>
                <c:pt idx="22867">
                  <c:v>0</c:v>
                </c:pt>
                <c:pt idx="22868">
                  <c:v>0</c:v>
                </c:pt>
                <c:pt idx="22869">
                  <c:v>0</c:v>
                </c:pt>
                <c:pt idx="22870">
                  <c:v>0</c:v>
                </c:pt>
                <c:pt idx="22871">
                  <c:v>0</c:v>
                </c:pt>
                <c:pt idx="22872">
                  <c:v>0</c:v>
                </c:pt>
                <c:pt idx="22873">
                  <c:v>0</c:v>
                </c:pt>
                <c:pt idx="22874">
                  <c:v>0</c:v>
                </c:pt>
                <c:pt idx="22875">
                  <c:v>0</c:v>
                </c:pt>
                <c:pt idx="22876">
                  <c:v>0</c:v>
                </c:pt>
                <c:pt idx="22877">
                  <c:v>0</c:v>
                </c:pt>
                <c:pt idx="22878">
                  <c:v>0</c:v>
                </c:pt>
                <c:pt idx="22879">
                  <c:v>0</c:v>
                </c:pt>
                <c:pt idx="22880">
                  <c:v>0</c:v>
                </c:pt>
                <c:pt idx="22881">
                  <c:v>0</c:v>
                </c:pt>
                <c:pt idx="22882">
                  <c:v>0</c:v>
                </c:pt>
                <c:pt idx="22883">
                  <c:v>0</c:v>
                </c:pt>
                <c:pt idx="22884">
                  <c:v>0</c:v>
                </c:pt>
                <c:pt idx="22885">
                  <c:v>0</c:v>
                </c:pt>
                <c:pt idx="22886">
                  <c:v>0</c:v>
                </c:pt>
                <c:pt idx="22887">
                  <c:v>0</c:v>
                </c:pt>
                <c:pt idx="22888">
                  <c:v>0</c:v>
                </c:pt>
                <c:pt idx="22889">
                  <c:v>0</c:v>
                </c:pt>
                <c:pt idx="22890">
                  <c:v>0</c:v>
                </c:pt>
                <c:pt idx="22891">
                  <c:v>0</c:v>
                </c:pt>
                <c:pt idx="22892">
                  <c:v>0</c:v>
                </c:pt>
                <c:pt idx="22893">
                  <c:v>0</c:v>
                </c:pt>
                <c:pt idx="22894">
                  <c:v>0</c:v>
                </c:pt>
                <c:pt idx="22895">
                  <c:v>0</c:v>
                </c:pt>
                <c:pt idx="22896">
                  <c:v>0</c:v>
                </c:pt>
                <c:pt idx="22897">
                  <c:v>0</c:v>
                </c:pt>
                <c:pt idx="22898">
                  <c:v>0</c:v>
                </c:pt>
                <c:pt idx="22899">
                  <c:v>0</c:v>
                </c:pt>
                <c:pt idx="22900">
                  <c:v>0</c:v>
                </c:pt>
                <c:pt idx="22901">
                  <c:v>0</c:v>
                </c:pt>
                <c:pt idx="22902">
                  <c:v>0</c:v>
                </c:pt>
                <c:pt idx="22903">
                  <c:v>0</c:v>
                </c:pt>
                <c:pt idx="22904">
                  <c:v>0</c:v>
                </c:pt>
                <c:pt idx="22905">
                  <c:v>0</c:v>
                </c:pt>
                <c:pt idx="22906">
                  <c:v>0</c:v>
                </c:pt>
                <c:pt idx="22907">
                  <c:v>0</c:v>
                </c:pt>
                <c:pt idx="22908">
                  <c:v>0</c:v>
                </c:pt>
                <c:pt idx="22909">
                  <c:v>0</c:v>
                </c:pt>
                <c:pt idx="22910">
                  <c:v>0</c:v>
                </c:pt>
                <c:pt idx="22911">
                  <c:v>0</c:v>
                </c:pt>
                <c:pt idx="22912">
                  <c:v>0</c:v>
                </c:pt>
                <c:pt idx="22913">
                  <c:v>0</c:v>
                </c:pt>
                <c:pt idx="22914">
                  <c:v>0</c:v>
                </c:pt>
                <c:pt idx="22915">
                  <c:v>0</c:v>
                </c:pt>
                <c:pt idx="22916">
                  <c:v>0</c:v>
                </c:pt>
                <c:pt idx="22917">
                  <c:v>0</c:v>
                </c:pt>
                <c:pt idx="22918">
                  <c:v>0</c:v>
                </c:pt>
                <c:pt idx="22919">
                  <c:v>0</c:v>
                </c:pt>
                <c:pt idx="22920">
                  <c:v>0</c:v>
                </c:pt>
                <c:pt idx="22921">
                  <c:v>0</c:v>
                </c:pt>
                <c:pt idx="22922">
                  <c:v>0</c:v>
                </c:pt>
                <c:pt idx="22923">
                  <c:v>0</c:v>
                </c:pt>
                <c:pt idx="22924">
                  <c:v>0</c:v>
                </c:pt>
                <c:pt idx="22925">
                  <c:v>0</c:v>
                </c:pt>
                <c:pt idx="22926">
                  <c:v>0</c:v>
                </c:pt>
                <c:pt idx="22927">
                  <c:v>0</c:v>
                </c:pt>
                <c:pt idx="22928">
                  <c:v>0</c:v>
                </c:pt>
                <c:pt idx="22929">
                  <c:v>0</c:v>
                </c:pt>
                <c:pt idx="22930">
                  <c:v>0</c:v>
                </c:pt>
                <c:pt idx="22931">
                  <c:v>0</c:v>
                </c:pt>
                <c:pt idx="22932">
                  <c:v>0</c:v>
                </c:pt>
                <c:pt idx="22933">
                  <c:v>0</c:v>
                </c:pt>
                <c:pt idx="22934">
                  <c:v>0</c:v>
                </c:pt>
                <c:pt idx="22935">
                  <c:v>0</c:v>
                </c:pt>
                <c:pt idx="22936">
                  <c:v>0</c:v>
                </c:pt>
                <c:pt idx="22937">
                  <c:v>0</c:v>
                </c:pt>
                <c:pt idx="22938">
                  <c:v>0</c:v>
                </c:pt>
                <c:pt idx="22939">
                  <c:v>0</c:v>
                </c:pt>
                <c:pt idx="22940">
                  <c:v>0</c:v>
                </c:pt>
                <c:pt idx="22941">
                  <c:v>0</c:v>
                </c:pt>
                <c:pt idx="22942">
                  <c:v>0</c:v>
                </c:pt>
                <c:pt idx="22943">
                  <c:v>0</c:v>
                </c:pt>
                <c:pt idx="22944">
                  <c:v>0</c:v>
                </c:pt>
                <c:pt idx="22945">
                  <c:v>0</c:v>
                </c:pt>
                <c:pt idx="22946">
                  <c:v>0</c:v>
                </c:pt>
                <c:pt idx="22947">
                  <c:v>0</c:v>
                </c:pt>
                <c:pt idx="22948">
                  <c:v>0</c:v>
                </c:pt>
                <c:pt idx="22949">
                  <c:v>0</c:v>
                </c:pt>
                <c:pt idx="22950">
                  <c:v>0</c:v>
                </c:pt>
                <c:pt idx="22951">
                  <c:v>0</c:v>
                </c:pt>
                <c:pt idx="22952">
                  <c:v>0</c:v>
                </c:pt>
                <c:pt idx="22953">
                  <c:v>0</c:v>
                </c:pt>
                <c:pt idx="22954">
                  <c:v>0</c:v>
                </c:pt>
                <c:pt idx="22955">
                  <c:v>0</c:v>
                </c:pt>
                <c:pt idx="22956">
                  <c:v>0</c:v>
                </c:pt>
                <c:pt idx="22957">
                  <c:v>0</c:v>
                </c:pt>
                <c:pt idx="22958">
                  <c:v>0</c:v>
                </c:pt>
                <c:pt idx="22959">
                  <c:v>0</c:v>
                </c:pt>
                <c:pt idx="22960">
                  <c:v>0</c:v>
                </c:pt>
                <c:pt idx="22961">
                  <c:v>0</c:v>
                </c:pt>
                <c:pt idx="22962">
                  <c:v>0</c:v>
                </c:pt>
                <c:pt idx="22963">
                  <c:v>0</c:v>
                </c:pt>
                <c:pt idx="22964">
                  <c:v>0</c:v>
                </c:pt>
                <c:pt idx="22965">
                  <c:v>0</c:v>
                </c:pt>
                <c:pt idx="22966">
                  <c:v>0</c:v>
                </c:pt>
                <c:pt idx="22967">
                  <c:v>0</c:v>
                </c:pt>
                <c:pt idx="22968">
                  <c:v>0</c:v>
                </c:pt>
                <c:pt idx="22969">
                  <c:v>0</c:v>
                </c:pt>
                <c:pt idx="22970">
                  <c:v>0</c:v>
                </c:pt>
                <c:pt idx="22971">
                  <c:v>0</c:v>
                </c:pt>
                <c:pt idx="22972">
                  <c:v>0</c:v>
                </c:pt>
                <c:pt idx="22973">
                  <c:v>0</c:v>
                </c:pt>
                <c:pt idx="22974">
                  <c:v>0</c:v>
                </c:pt>
                <c:pt idx="22975">
                  <c:v>0</c:v>
                </c:pt>
                <c:pt idx="22976">
                  <c:v>0</c:v>
                </c:pt>
                <c:pt idx="22977">
                  <c:v>0</c:v>
                </c:pt>
                <c:pt idx="22978">
                  <c:v>0</c:v>
                </c:pt>
                <c:pt idx="22979">
                  <c:v>0</c:v>
                </c:pt>
                <c:pt idx="22980">
                  <c:v>0</c:v>
                </c:pt>
                <c:pt idx="22981">
                  <c:v>0</c:v>
                </c:pt>
                <c:pt idx="22982">
                  <c:v>0</c:v>
                </c:pt>
                <c:pt idx="22983">
                  <c:v>0</c:v>
                </c:pt>
                <c:pt idx="22984">
                  <c:v>0</c:v>
                </c:pt>
                <c:pt idx="22985">
                  <c:v>0</c:v>
                </c:pt>
                <c:pt idx="22986">
                  <c:v>0</c:v>
                </c:pt>
                <c:pt idx="22987">
                  <c:v>0</c:v>
                </c:pt>
                <c:pt idx="22988">
                  <c:v>0</c:v>
                </c:pt>
                <c:pt idx="22989">
                  <c:v>0</c:v>
                </c:pt>
                <c:pt idx="22990">
                  <c:v>0</c:v>
                </c:pt>
                <c:pt idx="22991">
                  <c:v>0</c:v>
                </c:pt>
                <c:pt idx="22992">
                  <c:v>0</c:v>
                </c:pt>
                <c:pt idx="22993">
                  <c:v>0</c:v>
                </c:pt>
                <c:pt idx="22994">
                  <c:v>0</c:v>
                </c:pt>
                <c:pt idx="22995">
                  <c:v>0</c:v>
                </c:pt>
                <c:pt idx="22996">
                  <c:v>0</c:v>
                </c:pt>
                <c:pt idx="22997">
                  <c:v>0</c:v>
                </c:pt>
                <c:pt idx="22998">
                  <c:v>0</c:v>
                </c:pt>
                <c:pt idx="22999">
                  <c:v>0</c:v>
                </c:pt>
                <c:pt idx="23000">
                  <c:v>0</c:v>
                </c:pt>
                <c:pt idx="23001">
                  <c:v>0</c:v>
                </c:pt>
                <c:pt idx="23002">
                  <c:v>0</c:v>
                </c:pt>
                <c:pt idx="23003">
                  <c:v>0</c:v>
                </c:pt>
                <c:pt idx="23004">
                  <c:v>0</c:v>
                </c:pt>
                <c:pt idx="23005">
                  <c:v>0</c:v>
                </c:pt>
                <c:pt idx="23006">
                  <c:v>0</c:v>
                </c:pt>
                <c:pt idx="23007">
                  <c:v>0</c:v>
                </c:pt>
                <c:pt idx="23008">
                  <c:v>0</c:v>
                </c:pt>
                <c:pt idx="23009">
                  <c:v>0</c:v>
                </c:pt>
                <c:pt idx="23010">
                  <c:v>0</c:v>
                </c:pt>
                <c:pt idx="23011">
                  <c:v>0</c:v>
                </c:pt>
                <c:pt idx="23012">
                  <c:v>0</c:v>
                </c:pt>
                <c:pt idx="23013">
                  <c:v>0</c:v>
                </c:pt>
                <c:pt idx="23014">
                  <c:v>0</c:v>
                </c:pt>
                <c:pt idx="23015">
                  <c:v>0</c:v>
                </c:pt>
                <c:pt idx="23016">
                  <c:v>0</c:v>
                </c:pt>
                <c:pt idx="23017">
                  <c:v>0</c:v>
                </c:pt>
                <c:pt idx="23018">
                  <c:v>0</c:v>
                </c:pt>
                <c:pt idx="23019">
                  <c:v>0</c:v>
                </c:pt>
                <c:pt idx="23020">
                  <c:v>0</c:v>
                </c:pt>
                <c:pt idx="23021">
                  <c:v>0</c:v>
                </c:pt>
                <c:pt idx="23022">
                  <c:v>0</c:v>
                </c:pt>
                <c:pt idx="23023">
                  <c:v>0</c:v>
                </c:pt>
                <c:pt idx="23024">
                  <c:v>0</c:v>
                </c:pt>
                <c:pt idx="23025">
                  <c:v>0</c:v>
                </c:pt>
                <c:pt idx="23026">
                  <c:v>0</c:v>
                </c:pt>
                <c:pt idx="23027">
                  <c:v>0</c:v>
                </c:pt>
                <c:pt idx="23028">
                  <c:v>0</c:v>
                </c:pt>
                <c:pt idx="23029">
                  <c:v>0</c:v>
                </c:pt>
                <c:pt idx="23030">
                  <c:v>0</c:v>
                </c:pt>
                <c:pt idx="23031">
                  <c:v>0</c:v>
                </c:pt>
                <c:pt idx="23032">
                  <c:v>0</c:v>
                </c:pt>
                <c:pt idx="23033">
                  <c:v>0</c:v>
                </c:pt>
                <c:pt idx="23034">
                  <c:v>0</c:v>
                </c:pt>
                <c:pt idx="23035">
                  <c:v>0</c:v>
                </c:pt>
                <c:pt idx="23036">
                  <c:v>0</c:v>
                </c:pt>
                <c:pt idx="23037">
                  <c:v>0</c:v>
                </c:pt>
                <c:pt idx="23038">
                  <c:v>0</c:v>
                </c:pt>
                <c:pt idx="23039">
                  <c:v>0</c:v>
                </c:pt>
                <c:pt idx="23040">
                  <c:v>0</c:v>
                </c:pt>
                <c:pt idx="23041">
                  <c:v>0</c:v>
                </c:pt>
                <c:pt idx="23042">
                  <c:v>0</c:v>
                </c:pt>
                <c:pt idx="23043">
                  <c:v>0</c:v>
                </c:pt>
                <c:pt idx="23044">
                  <c:v>0</c:v>
                </c:pt>
                <c:pt idx="23045">
                  <c:v>0</c:v>
                </c:pt>
                <c:pt idx="23046">
                  <c:v>0</c:v>
                </c:pt>
                <c:pt idx="23047">
                  <c:v>0</c:v>
                </c:pt>
                <c:pt idx="23048">
                  <c:v>0</c:v>
                </c:pt>
                <c:pt idx="23049">
                  <c:v>0</c:v>
                </c:pt>
                <c:pt idx="23050">
                  <c:v>0</c:v>
                </c:pt>
                <c:pt idx="23051">
                  <c:v>0</c:v>
                </c:pt>
                <c:pt idx="23052">
                  <c:v>0</c:v>
                </c:pt>
                <c:pt idx="23053">
                  <c:v>0</c:v>
                </c:pt>
                <c:pt idx="23054">
                  <c:v>0</c:v>
                </c:pt>
                <c:pt idx="23055">
                  <c:v>0</c:v>
                </c:pt>
                <c:pt idx="23056">
                  <c:v>0</c:v>
                </c:pt>
                <c:pt idx="23057">
                  <c:v>0</c:v>
                </c:pt>
                <c:pt idx="23058">
                  <c:v>0</c:v>
                </c:pt>
                <c:pt idx="23059">
                  <c:v>0</c:v>
                </c:pt>
                <c:pt idx="23060">
                  <c:v>0</c:v>
                </c:pt>
                <c:pt idx="23061">
                  <c:v>0</c:v>
                </c:pt>
                <c:pt idx="23062">
                  <c:v>0</c:v>
                </c:pt>
                <c:pt idx="23063">
                  <c:v>0</c:v>
                </c:pt>
                <c:pt idx="23064">
                  <c:v>0</c:v>
                </c:pt>
                <c:pt idx="23065">
                  <c:v>0</c:v>
                </c:pt>
                <c:pt idx="23066">
                  <c:v>0</c:v>
                </c:pt>
                <c:pt idx="23067">
                  <c:v>0</c:v>
                </c:pt>
                <c:pt idx="23068">
                  <c:v>0</c:v>
                </c:pt>
                <c:pt idx="23069">
                  <c:v>0</c:v>
                </c:pt>
                <c:pt idx="23070">
                  <c:v>0</c:v>
                </c:pt>
                <c:pt idx="23071">
                  <c:v>0</c:v>
                </c:pt>
                <c:pt idx="23072">
                  <c:v>0</c:v>
                </c:pt>
                <c:pt idx="23073">
                  <c:v>0</c:v>
                </c:pt>
                <c:pt idx="23074">
                  <c:v>0</c:v>
                </c:pt>
                <c:pt idx="23075">
                  <c:v>0</c:v>
                </c:pt>
                <c:pt idx="23076">
                  <c:v>0</c:v>
                </c:pt>
                <c:pt idx="23077">
                  <c:v>0</c:v>
                </c:pt>
                <c:pt idx="23078">
                  <c:v>0</c:v>
                </c:pt>
                <c:pt idx="23079">
                  <c:v>0</c:v>
                </c:pt>
                <c:pt idx="23080">
                  <c:v>0</c:v>
                </c:pt>
                <c:pt idx="23081">
                  <c:v>0</c:v>
                </c:pt>
                <c:pt idx="23082">
                  <c:v>0</c:v>
                </c:pt>
                <c:pt idx="23083">
                  <c:v>0</c:v>
                </c:pt>
                <c:pt idx="23084">
                  <c:v>0</c:v>
                </c:pt>
                <c:pt idx="23085">
                  <c:v>0</c:v>
                </c:pt>
                <c:pt idx="23086">
                  <c:v>0</c:v>
                </c:pt>
                <c:pt idx="23087">
                  <c:v>0</c:v>
                </c:pt>
                <c:pt idx="23088">
                  <c:v>0</c:v>
                </c:pt>
                <c:pt idx="23089">
                  <c:v>0</c:v>
                </c:pt>
                <c:pt idx="23090">
                  <c:v>0</c:v>
                </c:pt>
                <c:pt idx="23091">
                  <c:v>0</c:v>
                </c:pt>
                <c:pt idx="23092">
                  <c:v>0</c:v>
                </c:pt>
                <c:pt idx="23093">
                  <c:v>0</c:v>
                </c:pt>
                <c:pt idx="23094">
                  <c:v>0</c:v>
                </c:pt>
                <c:pt idx="23095">
                  <c:v>0</c:v>
                </c:pt>
                <c:pt idx="23096">
                  <c:v>0</c:v>
                </c:pt>
                <c:pt idx="23097">
                  <c:v>0</c:v>
                </c:pt>
                <c:pt idx="23098">
                  <c:v>0</c:v>
                </c:pt>
                <c:pt idx="23099">
                  <c:v>0</c:v>
                </c:pt>
                <c:pt idx="23100">
                  <c:v>0</c:v>
                </c:pt>
                <c:pt idx="23101">
                  <c:v>0</c:v>
                </c:pt>
                <c:pt idx="23102">
                  <c:v>0</c:v>
                </c:pt>
                <c:pt idx="23103">
                  <c:v>0</c:v>
                </c:pt>
                <c:pt idx="23104">
                  <c:v>0</c:v>
                </c:pt>
                <c:pt idx="23105">
                  <c:v>0</c:v>
                </c:pt>
                <c:pt idx="23106">
                  <c:v>0</c:v>
                </c:pt>
                <c:pt idx="23107">
                  <c:v>0</c:v>
                </c:pt>
                <c:pt idx="23108">
                  <c:v>0</c:v>
                </c:pt>
                <c:pt idx="23109">
                  <c:v>0</c:v>
                </c:pt>
                <c:pt idx="23110">
                  <c:v>0</c:v>
                </c:pt>
                <c:pt idx="23111">
                  <c:v>0</c:v>
                </c:pt>
                <c:pt idx="23112">
                  <c:v>0</c:v>
                </c:pt>
                <c:pt idx="23113">
                  <c:v>0</c:v>
                </c:pt>
                <c:pt idx="23114">
                  <c:v>0</c:v>
                </c:pt>
                <c:pt idx="23115">
                  <c:v>0</c:v>
                </c:pt>
                <c:pt idx="23116">
                  <c:v>0</c:v>
                </c:pt>
                <c:pt idx="23117">
                  <c:v>0</c:v>
                </c:pt>
                <c:pt idx="23118">
                  <c:v>0</c:v>
                </c:pt>
                <c:pt idx="23119">
                  <c:v>0</c:v>
                </c:pt>
                <c:pt idx="23120">
                  <c:v>0</c:v>
                </c:pt>
                <c:pt idx="23121">
                  <c:v>0</c:v>
                </c:pt>
                <c:pt idx="23122">
                  <c:v>0</c:v>
                </c:pt>
                <c:pt idx="23123">
                  <c:v>0</c:v>
                </c:pt>
                <c:pt idx="23124">
                  <c:v>0</c:v>
                </c:pt>
                <c:pt idx="23125">
                  <c:v>0</c:v>
                </c:pt>
                <c:pt idx="23126">
                  <c:v>0</c:v>
                </c:pt>
                <c:pt idx="23127">
                  <c:v>0</c:v>
                </c:pt>
                <c:pt idx="23128">
                  <c:v>0</c:v>
                </c:pt>
                <c:pt idx="23129">
                  <c:v>0</c:v>
                </c:pt>
                <c:pt idx="23130">
                  <c:v>0</c:v>
                </c:pt>
                <c:pt idx="23131">
                  <c:v>0</c:v>
                </c:pt>
                <c:pt idx="23132">
                  <c:v>0</c:v>
                </c:pt>
                <c:pt idx="23133">
                  <c:v>0</c:v>
                </c:pt>
                <c:pt idx="23134">
                  <c:v>0</c:v>
                </c:pt>
                <c:pt idx="23135">
                  <c:v>0</c:v>
                </c:pt>
                <c:pt idx="23136">
                  <c:v>0</c:v>
                </c:pt>
                <c:pt idx="23137">
                  <c:v>0</c:v>
                </c:pt>
                <c:pt idx="23138">
                  <c:v>0</c:v>
                </c:pt>
                <c:pt idx="23139">
                  <c:v>0</c:v>
                </c:pt>
                <c:pt idx="23140">
                  <c:v>0</c:v>
                </c:pt>
                <c:pt idx="23141">
                  <c:v>0</c:v>
                </c:pt>
                <c:pt idx="23142">
                  <c:v>0</c:v>
                </c:pt>
                <c:pt idx="23143">
                  <c:v>0</c:v>
                </c:pt>
                <c:pt idx="23144">
                  <c:v>0</c:v>
                </c:pt>
                <c:pt idx="23145">
                  <c:v>0</c:v>
                </c:pt>
                <c:pt idx="23146">
                  <c:v>0</c:v>
                </c:pt>
                <c:pt idx="23147">
                  <c:v>0</c:v>
                </c:pt>
                <c:pt idx="23148">
                  <c:v>0</c:v>
                </c:pt>
                <c:pt idx="23149">
                  <c:v>0</c:v>
                </c:pt>
                <c:pt idx="23150">
                  <c:v>0</c:v>
                </c:pt>
                <c:pt idx="23151">
                  <c:v>0</c:v>
                </c:pt>
                <c:pt idx="23152">
                  <c:v>0</c:v>
                </c:pt>
                <c:pt idx="23153">
                  <c:v>0</c:v>
                </c:pt>
                <c:pt idx="23154">
                  <c:v>0</c:v>
                </c:pt>
                <c:pt idx="23155">
                  <c:v>0</c:v>
                </c:pt>
                <c:pt idx="23156">
                  <c:v>0</c:v>
                </c:pt>
                <c:pt idx="23157">
                  <c:v>0</c:v>
                </c:pt>
                <c:pt idx="23158">
                  <c:v>0</c:v>
                </c:pt>
                <c:pt idx="23159">
                  <c:v>0</c:v>
                </c:pt>
                <c:pt idx="23160">
                  <c:v>0</c:v>
                </c:pt>
                <c:pt idx="23161">
                  <c:v>0</c:v>
                </c:pt>
                <c:pt idx="23162">
                  <c:v>0</c:v>
                </c:pt>
                <c:pt idx="23163">
                  <c:v>0</c:v>
                </c:pt>
                <c:pt idx="23164">
                  <c:v>0</c:v>
                </c:pt>
                <c:pt idx="23165">
                  <c:v>0</c:v>
                </c:pt>
                <c:pt idx="23166">
                  <c:v>0</c:v>
                </c:pt>
                <c:pt idx="23167">
                  <c:v>0</c:v>
                </c:pt>
                <c:pt idx="23168">
                  <c:v>0</c:v>
                </c:pt>
                <c:pt idx="23169">
                  <c:v>0</c:v>
                </c:pt>
                <c:pt idx="23170">
                  <c:v>0</c:v>
                </c:pt>
                <c:pt idx="23171">
                  <c:v>0</c:v>
                </c:pt>
                <c:pt idx="23172">
                  <c:v>0</c:v>
                </c:pt>
                <c:pt idx="23173">
                  <c:v>0</c:v>
                </c:pt>
                <c:pt idx="23174">
                  <c:v>0</c:v>
                </c:pt>
                <c:pt idx="23175">
                  <c:v>0</c:v>
                </c:pt>
                <c:pt idx="23176">
                  <c:v>0</c:v>
                </c:pt>
                <c:pt idx="23177">
                  <c:v>0</c:v>
                </c:pt>
                <c:pt idx="23178">
                  <c:v>0</c:v>
                </c:pt>
                <c:pt idx="23179">
                  <c:v>0</c:v>
                </c:pt>
                <c:pt idx="23180">
                  <c:v>0</c:v>
                </c:pt>
                <c:pt idx="23181">
                  <c:v>0</c:v>
                </c:pt>
                <c:pt idx="23182">
                  <c:v>0</c:v>
                </c:pt>
                <c:pt idx="23183">
                  <c:v>0</c:v>
                </c:pt>
                <c:pt idx="23184">
                  <c:v>0</c:v>
                </c:pt>
                <c:pt idx="23185">
                  <c:v>0</c:v>
                </c:pt>
                <c:pt idx="23186">
                  <c:v>0</c:v>
                </c:pt>
                <c:pt idx="23187">
                  <c:v>0</c:v>
                </c:pt>
                <c:pt idx="23188">
                  <c:v>0</c:v>
                </c:pt>
                <c:pt idx="23189">
                  <c:v>0</c:v>
                </c:pt>
                <c:pt idx="23190">
                  <c:v>0</c:v>
                </c:pt>
                <c:pt idx="23191">
                  <c:v>0</c:v>
                </c:pt>
                <c:pt idx="23192">
                  <c:v>0</c:v>
                </c:pt>
                <c:pt idx="23193">
                  <c:v>0</c:v>
                </c:pt>
                <c:pt idx="23194">
                  <c:v>0</c:v>
                </c:pt>
                <c:pt idx="23195">
                  <c:v>0</c:v>
                </c:pt>
                <c:pt idx="23196">
                  <c:v>0</c:v>
                </c:pt>
                <c:pt idx="23197">
                  <c:v>0</c:v>
                </c:pt>
                <c:pt idx="23198">
                  <c:v>0</c:v>
                </c:pt>
                <c:pt idx="23199">
                  <c:v>0</c:v>
                </c:pt>
                <c:pt idx="23200">
                  <c:v>0</c:v>
                </c:pt>
                <c:pt idx="23201">
                  <c:v>0</c:v>
                </c:pt>
                <c:pt idx="23202">
                  <c:v>0</c:v>
                </c:pt>
                <c:pt idx="23203">
                  <c:v>0</c:v>
                </c:pt>
                <c:pt idx="23204">
                  <c:v>0</c:v>
                </c:pt>
                <c:pt idx="23205">
                  <c:v>0</c:v>
                </c:pt>
                <c:pt idx="23206">
                  <c:v>0</c:v>
                </c:pt>
                <c:pt idx="23207">
                  <c:v>0</c:v>
                </c:pt>
                <c:pt idx="23208">
                  <c:v>0</c:v>
                </c:pt>
                <c:pt idx="23209">
                  <c:v>0</c:v>
                </c:pt>
                <c:pt idx="23210">
                  <c:v>0</c:v>
                </c:pt>
                <c:pt idx="23211">
                  <c:v>0</c:v>
                </c:pt>
                <c:pt idx="23212">
                  <c:v>0</c:v>
                </c:pt>
                <c:pt idx="23213">
                  <c:v>0</c:v>
                </c:pt>
                <c:pt idx="23214">
                  <c:v>0</c:v>
                </c:pt>
                <c:pt idx="23215">
                  <c:v>0</c:v>
                </c:pt>
                <c:pt idx="23216">
                  <c:v>0</c:v>
                </c:pt>
                <c:pt idx="23217">
                  <c:v>0</c:v>
                </c:pt>
                <c:pt idx="23218">
                  <c:v>0</c:v>
                </c:pt>
                <c:pt idx="23219">
                  <c:v>0</c:v>
                </c:pt>
                <c:pt idx="23220">
                  <c:v>0</c:v>
                </c:pt>
                <c:pt idx="23221">
                  <c:v>0</c:v>
                </c:pt>
                <c:pt idx="23222">
                  <c:v>0</c:v>
                </c:pt>
                <c:pt idx="23223">
                  <c:v>0</c:v>
                </c:pt>
                <c:pt idx="23224">
                  <c:v>0</c:v>
                </c:pt>
                <c:pt idx="23225">
                  <c:v>0</c:v>
                </c:pt>
                <c:pt idx="23226">
                  <c:v>0</c:v>
                </c:pt>
                <c:pt idx="23227">
                  <c:v>0</c:v>
                </c:pt>
                <c:pt idx="23228">
                  <c:v>0</c:v>
                </c:pt>
                <c:pt idx="23229">
                  <c:v>0</c:v>
                </c:pt>
                <c:pt idx="23230">
                  <c:v>0</c:v>
                </c:pt>
                <c:pt idx="23231">
                  <c:v>0</c:v>
                </c:pt>
                <c:pt idx="23232">
                  <c:v>0</c:v>
                </c:pt>
                <c:pt idx="23233">
                  <c:v>0</c:v>
                </c:pt>
                <c:pt idx="23234">
                  <c:v>0</c:v>
                </c:pt>
                <c:pt idx="23235">
                  <c:v>0</c:v>
                </c:pt>
                <c:pt idx="23236">
                  <c:v>0</c:v>
                </c:pt>
                <c:pt idx="23237">
                  <c:v>0</c:v>
                </c:pt>
                <c:pt idx="23238">
                  <c:v>0</c:v>
                </c:pt>
                <c:pt idx="23239">
                  <c:v>0</c:v>
                </c:pt>
                <c:pt idx="23240">
                  <c:v>0</c:v>
                </c:pt>
                <c:pt idx="23241">
                  <c:v>0</c:v>
                </c:pt>
                <c:pt idx="23242">
                  <c:v>0</c:v>
                </c:pt>
                <c:pt idx="23243">
                  <c:v>0</c:v>
                </c:pt>
                <c:pt idx="23244">
                  <c:v>0</c:v>
                </c:pt>
                <c:pt idx="23245">
                  <c:v>0</c:v>
                </c:pt>
                <c:pt idx="23246">
                  <c:v>0</c:v>
                </c:pt>
                <c:pt idx="23247">
                  <c:v>0</c:v>
                </c:pt>
                <c:pt idx="23248">
                  <c:v>0</c:v>
                </c:pt>
                <c:pt idx="23249">
                  <c:v>0</c:v>
                </c:pt>
                <c:pt idx="23250">
                  <c:v>0</c:v>
                </c:pt>
                <c:pt idx="23251">
                  <c:v>0</c:v>
                </c:pt>
                <c:pt idx="23252">
                  <c:v>0</c:v>
                </c:pt>
                <c:pt idx="23253">
                  <c:v>0</c:v>
                </c:pt>
                <c:pt idx="23254">
                  <c:v>0</c:v>
                </c:pt>
                <c:pt idx="23255">
                  <c:v>0</c:v>
                </c:pt>
                <c:pt idx="23256">
                  <c:v>0</c:v>
                </c:pt>
                <c:pt idx="23257">
                  <c:v>0</c:v>
                </c:pt>
                <c:pt idx="23258">
                  <c:v>0</c:v>
                </c:pt>
                <c:pt idx="23259">
                  <c:v>0</c:v>
                </c:pt>
                <c:pt idx="23260">
                  <c:v>0</c:v>
                </c:pt>
                <c:pt idx="23261">
                  <c:v>0</c:v>
                </c:pt>
                <c:pt idx="23262">
                  <c:v>0</c:v>
                </c:pt>
                <c:pt idx="23263">
                  <c:v>0</c:v>
                </c:pt>
                <c:pt idx="23264">
                  <c:v>0</c:v>
                </c:pt>
                <c:pt idx="23265">
                  <c:v>0</c:v>
                </c:pt>
                <c:pt idx="23266">
                  <c:v>0</c:v>
                </c:pt>
                <c:pt idx="23267">
                  <c:v>0</c:v>
                </c:pt>
                <c:pt idx="23268">
                  <c:v>0</c:v>
                </c:pt>
                <c:pt idx="23269">
                  <c:v>0</c:v>
                </c:pt>
                <c:pt idx="23270">
                  <c:v>0</c:v>
                </c:pt>
                <c:pt idx="23271">
                  <c:v>0</c:v>
                </c:pt>
                <c:pt idx="23272">
                  <c:v>0</c:v>
                </c:pt>
                <c:pt idx="23273">
                  <c:v>0</c:v>
                </c:pt>
                <c:pt idx="23274">
                  <c:v>0</c:v>
                </c:pt>
                <c:pt idx="23275">
                  <c:v>0</c:v>
                </c:pt>
                <c:pt idx="23276">
                  <c:v>0</c:v>
                </c:pt>
                <c:pt idx="23277">
                  <c:v>0</c:v>
                </c:pt>
                <c:pt idx="23278">
                  <c:v>0</c:v>
                </c:pt>
                <c:pt idx="23279">
                  <c:v>0</c:v>
                </c:pt>
                <c:pt idx="23280">
                  <c:v>0</c:v>
                </c:pt>
                <c:pt idx="23281">
                  <c:v>0</c:v>
                </c:pt>
                <c:pt idx="23282">
                  <c:v>0</c:v>
                </c:pt>
                <c:pt idx="23283">
                  <c:v>0</c:v>
                </c:pt>
                <c:pt idx="23284">
                  <c:v>0</c:v>
                </c:pt>
                <c:pt idx="23285">
                  <c:v>0</c:v>
                </c:pt>
                <c:pt idx="23286">
                  <c:v>0</c:v>
                </c:pt>
                <c:pt idx="23287">
                  <c:v>0</c:v>
                </c:pt>
                <c:pt idx="23288">
                  <c:v>0</c:v>
                </c:pt>
                <c:pt idx="23289">
                  <c:v>0</c:v>
                </c:pt>
                <c:pt idx="23290">
                  <c:v>0</c:v>
                </c:pt>
                <c:pt idx="23291">
                  <c:v>0</c:v>
                </c:pt>
                <c:pt idx="23292">
                  <c:v>0</c:v>
                </c:pt>
                <c:pt idx="23293">
                  <c:v>0</c:v>
                </c:pt>
                <c:pt idx="23294">
                  <c:v>0</c:v>
                </c:pt>
                <c:pt idx="23295">
                  <c:v>0</c:v>
                </c:pt>
                <c:pt idx="23296">
                  <c:v>0</c:v>
                </c:pt>
                <c:pt idx="23297">
                  <c:v>0</c:v>
                </c:pt>
                <c:pt idx="23298">
                  <c:v>0</c:v>
                </c:pt>
                <c:pt idx="23299">
                  <c:v>0</c:v>
                </c:pt>
                <c:pt idx="23300">
                  <c:v>0</c:v>
                </c:pt>
                <c:pt idx="23301">
                  <c:v>0</c:v>
                </c:pt>
                <c:pt idx="23302">
                  <c:v>0</c:v>
                </c:pt>
                <c:pt idx="23303">
                  <c:v>0</c:v>
                </c:pt>
                <c:pt idx="23304">
                  <c:v>0</c:v>
                </c:pt>
                <c:pt idx="23305">
                  <c:v>0</c:v>
                </c:pt>
                <c:pt idx="23306">
                  <c:v>0</c:v>
                </c:pt>
                <c:pt idx="23307">
                  <c:v>0</c:v>
                </c:pt>
                <c:pt idx="23308">
                  <c:v>0</c:v>
                </c:pt>
                <c:pt idx="23309">
                  <c:v>0</c:v>
                </c:pt>
                <c:pt idx="23310">
                  <c:v>0</c:v>
                </c:pt>
                <c:pt idx="23311">
                  <c:v>0</c:v>
                </c:pt>
                <c:pt idx="23312">
                  <c:v>0</c:v>
                </c:pt>
                <c:pt idx="23313">
                  <c:v>0</c:v>
                </c:pt>
                <c:pt idx="23314">
                  <c:v>0</c:v>
                </c:pt>
                <c:pt idx="23315">
                  <c:v>0</c:v>
                </c:pt>
                <c:pt idx="23316">
                  <c:v>0</c:v>
                </c:pt>
                <c:pt idx="23317">
                  <c:v>0</c:v>
                </c:pt>
                <c:pt idx="23318">
                  <c:v>0</c:v>
                </c:pt>
                <c:pt idx="23319">
                  <c:v>0</c:v>
                </c:pt>
                <c:pt idx="23320">
                  <c:v>0</c:v>
                </c:pt>
                <c:pt idx="23321">
                  <c:v>0</c:v>
                </c:pt>
                <c:pt idx="23322">
                  <c:v>0</c:v>
                </c:pt>
                <c:pt idx="23323">
                  <c:v>0</c:v>
                </c:pt>
                <c:pt idx="23324">
                  <c:v>0</c:v>
                </c:pt>
                <c:pt idx="23325">
                  <c:v>0</c:v>
                </c:pt>
                <c:pt idx="23326">
                  <c:v>0</c:v>
                </c:pt>
                <c:pt idx="23327">
                  <c:v>0</c:v>
                </c:pt>
                <c:pt idx="23328">
                  <c:v>0</c:v>
                </c:pt>
                <c:pt idx="23329">
                  <c:v>0</c:v>
                </c:pt>
                <c:pt idx="23330">
                  <c:v>0</c:v>
                </c:pt>
                <c:pt idx="23331">
                  <c:v>0</c:v>
                </c:pt>
                <c:pt idx="23332">
                  <c:v>0</c:v>
                </c:pt>
                <c:pt idx="23333">
                  <c:v>0</c:v>
                </c:pt>
                <c:pt idx="23334">
                  <c:v>0</c:v>
                </c:pt>
                <c:pt idx="23335">
                  <c:v>0</c:v>
                </c:pt>
                <c:pt idx="23336">
                  <c:v>0</c:v>
                </c:pt>
                <c:pt idx="23337">
                  <c:v>0</c:v>
                </c:pt>
                <c:pt idx="23338">
                  <c:v>0</c:v>
                </c:pt>
                <c:pt idx="23339">
                  <c:v>0</c:v>
                </c:pt>
                <c:pt idx="23340">
                  <c:v>0</c:v>
                </c:pt>
                <c:pt idx="23341">
                  <c:v>0</c:v>
                </c:pt>
                <c:pt idx="23342">
                  <c:v>0</c:v>
                </c:pt>
                <c:pt idx="23343">
                  <c:v>0</c:v>
                </c:pt>
                <c:pt idx="23344">
                  <c:v>0</c:v>
                </c:pt>
                <c:pt idx="23345">
                  <c:v>0</c:v>
                </c:pt>
                <c:pt idx="23346">
                  <c:v>0</c:v>
                </c:pt>
                <c:pt idx="23347">
                  <c:v>0</c:v>
                </c:pt>
                <c:pt idx="23348">
                  <c:v>0</c:v>
                </c:pt>
                <c:pt idx="23349">
                  <c:v>0</c:v>
                </c:pt>
                <c:pt idx="23350">
                  <c:v>0</c:v>
                </c:pt>
                <c:pt idx="23351">
                  <c:v>0</c:v>
                </c:pt>
                <c:pt idx="23352">
                  <c:v>0</c:v>
                </c:pt>
                <c:pt idx="23353">
                  <c:v>0</c:v>
                </c:pt>
                <c:pt idx="23354">
                  <c:v>0</c:v>
                </c:pt>
                <c:pt idx="23355">
                  <c:v>0</c:v>
                </c:pt>
                <c:pt idx="23356">
                  <c:v>0</c:v>
                </c:pt>
                <c:pt idx="23357">
                  <c:v>0</c:v>
                </c:pt>
                <c:pt idx="23358">
                  <c:v>0</c:v>
                </c:pt>
                <c:pt idx="23359">
                  <c:v>0</c:v>
                </c:pt>
                <c:pt idx="23360">
                  <c:v>0</c:v>
                </c:pt>
                <c:pt idx="23361">
                  <c:v>0</c:v>
                </c:pt>
                <c:pt idx="23362">
                  <c:v>0</c:v>
                </c:pt>
                <c:pt idx="23363">
                  <c:v>0</c:v>
                </c:pt>
                <c:pt idx="23364">
                  <c:v>0</c:v>
                </c:pt>
                <c:pt idx="23365">
                  <c:v>0</c:v>
                </c:pt>
                <c:pt idx="23366">
                  <c:v>0</c:v>
                </c:pt>
                <c:pt idx="23367">
                  <c:v>0</c:v>
                </c:pt>
                <c:pt idx="23368">
                  <c:v>0</c:v>
                </c:pt>
                <c:pt idx="23369">
                  <c:v>0</c:v>
                </c:pt>
                <c:pt idx="23370">
                  <c:v>0</c:v>
                </c:pt>
                <c:pt idx="23371">
                  <c:v>0</c:v>
                </c:pt>
                <c:pt idx="23372">
                  <c:v>0</c:v>
                </c:pt>
                <c:pt idx="23373">
                  <c:v>0</c:v>
                </c:pt>
                <c:pt idx="23374">
                  <c:v>0</c:v>
                </c:pt>
                <c:pt idx="23375">
                  <c:v>0</c:v>
                </c:pt>
                <c:pt idx="23376">
                  <c:v>0</c:v>
                </c:pt>
                <c:pt idx="23377">
                  <c:v>0</c:v>
                </c:pt>
                <c:pt idx="23378">
                  <c:v>0</c:v>
                </c:pt>
                <c:pt idx="23379">
                  <c:v>0</c:v>
                </c:pt>
                <c:pt idx="23380">
                  <c:v>0</c:v>
                </c:pt>
                <c:pt idx="23381">
                  <c:v>0</c:v>
                </c:pt>
                <c:pt idx="23382">
                  <c:v>0</c:v>
                </c:pt>
                <c:pt idx="23383">
                  <c:v>0</c:v>
                </c:pt>
                <c:pt idx="23384">
                  <c:v>0</c:v>
                </c:pt>
                <c:pt idx="23385">
                  <c:v>0</c:v>
                </c:pt>
                <c:pt idx="23386">
                  <c:v>0</c:v>
                </c:pt>
                <c:pt idx="23387">
                  <c:v>0</c:v>
                </c:pt>
                <c:pt idx="23388">
                  <c:v>0</c:v>
                </c:pt>
                <c:pt idx="23389">
                  <c:v>0</c:v>
                </c:pt>
                <c:pt idx="23390">
                  <c:v>0</c:v>
                </c:pt>
                <c:pt idx="23391">
                  <c:v>0</c:v>
                </c:pt>
                <c:pt idx="23392">
                  <c:v>0</c:v>
                </c:pt>
                <c:pt idx="23393">
                  <c:v>0</c:v>
                </c:pt>
                <c:pt idx="23394">
                  <c:v>0</c:v>
                </c:pt>
                <c:pt idx="23395">
                  <c:v>0</c:v>
                </c:pt>
                <c:pt idx="23396">
                  <c:v>0</c:v>
                </c:pt>
                <c:pt idx="23397">
                  <c:v>0</c:v>
                </c:pt>
                <c:pt idx="23398">
                  <c:v>0</c:v>
                </c:pt>
                <c:pt idx="23399">
                  <c:v>0</c:v>
                </c:pt>
                <c:pt idx="23400">
                  <c:v>0</c:v>
                </c:pt>
                <c:pt idx="23401">
                  <c:v>0</c:v>
                </c:pt>
                <c:pt idx="23402">
                  <c:v>0</c:v>
                </c:pt>
                <c:pt idx="23403">
                  <c:v>0</c:v>
                </c:pt>
                <c:pt idx="23404">
                  <c:v>0</c:v>
                </c:pt>
                <c:pt idx="23405">
                  <c:v>0</c:v>
                </c:pt>
                <c:pt idx="23406">
                  <c:v>0</c:v>
                </c:pt>
                <c:pt idx="23407">
                  <c:v>0</c:v>
                </c:pt>
                <c:pt idx="23408">
                  <c:v>0</c:v>
                </c:pt>
                <c:pt idx="23409">
                  <c:v>0</c:v>
                </c:pt>
                <c:pt idx="23410">
                  <c:v>0</c:v>
                </c:pt>
                <c:pt idx="23411">
                  <c:v>0</c:v>
                </c:pt>
                <c:pt idx="23412">
                  <c:v>0</c:v>
                </c:pt>
                <c:pt idx="23413">
                  <c:v>0</c:v>
                </c:pt>
                <c:pt idx="23414">
                  <c:v>0</c:v>
                </c:pt>
                <c:pt idx="23415">
                  <c:v>0</c:v>
                </c:pt>
                <c:pt idx="23416">
                  <c:v>0</c:v>
                </c:pt>
                <c:pt idx="23417">
                  <c:v>0</c:v>
                </c:pt>
                <c:pt idx="23418">
                  <c:v>0</c:v>
                </c:pt>
                <c:pt idx="23419">
                  <c:v>0</c:v>
                </c:pt>
                <c:pt idx="23420">
                  <c:v>0</c:v>
                </c:pt>
                <c:pt idx="23421">
                  <c:v>0</c:v>
                </c:pt>
                <c:pt idx="23422">
                  <c:v>0</c:v>
                </c:pt>
                <c:pt idx="23423">
                  <c:v>0</c:v>
                </c:pt>
                <c:pt idx="23424">
                  <c:v>0</c:v>
                </c:pt>
                <c:pt idx="23425">
                  <c:v>0</c:v>
                </c:pt>
                <c:pt idx="23426">
                  <c:v>0</c:v>
                </c:pt>
                <c:pt idx="23427">
                  <c:v>0</c:v>
                </c:pt>
                <c:pt idx="23428">
                  <c:v>0</c:v>
                </c:pt>
                <c:pt idx="23429">
                  <c:v>0</c:v>
                </c:pt>
                <c:pt idx="23430">
                  <c:v>0</c:v>
                </c:pt>
                <c:pt idx="23431">
                  <c:v>0</c:v>
                </c:pt>
                <c:pt idx="23432">
                  <c:v>0</c:v>
                </c:pt>
                <c:pt idx="23433">
                  <c:v>0</c:v>
                </c:pt>
                <c:pt idx="23434">
                  <c:v>0</c:v>
                </c:pt>
                <c:pt idx="23435">
                  <c:v>0</c:v>
                </c:pt>
                <c:pt idx="23436">
                  <c:v>0</c:v>
                </c:pt>
                <c:pt idx="23437">
                  <c:v>0</c:v>
                </c:pt>
                <c:pt idx="23438">
                  <c:v>0</c:v>
                </c:pt>
                <c:pt idx="23439">
                  <c:v>0</c:v>
                </c:pt>
                <c:pt idx="23440">
                  <c:v>0</c:v>
                </c:pt>
                <c:pt idx="23441">
                  <c:v>0</c:v>
                </c:pt>
                <c:pt idx="23442">
                  <c:v>0</c:v>
                </c:pt>
                <c:pt idx="23443">
                  <c:v>0</c:v>
                </c:pt>
                <c:pt idx="23444">
                  <c:v>0</c:v>
                </c:pt>
                <c:pt idx="23445">
                  <c:v>0</c:v>
                </c:pt>
                <c:pt idx="23446">
                  <c:v>0</c:v>
                </c:pt>
                <c:pt idx="23447">
                  <c:v>0</c:v>
                </c:pt>
                <c:pt idx="23448">
                  <c:v>0</c:v>
                </c:pt>
                <c:pt idx="23449">
                  <c:v>0</c:v>
                </c:pt>
                <c:pt idx="23450">
                  <c:v>0</c:v>
                </c:pt>
                <c:pt idx="23451">
                  <c:v>0</c:v>
                </c:pt>
                <c:pt idx="23452">
                  <c:v>0</c:v>
                </c:pt>
                <c:pt idx="23453">
                  <c:v>0</c:v>
                </c:pt>
                <c:pt idx="23454">
                  <c:v>0</c:v>
                </c:pt>
                <c:pt idx="23455">
                  <c:v>0</c:v>
                </c:pt>
                <c:pt idx="23456">
                  <c:v>0</c:v>
                </c:pt>
                <c:pt idx="23457">
                  <c:v>0</c:v>
                </c:pt>
                <c:pt idx="23458">
                  <c:v>0</c:v>
                </c:pt>
                <c:pt idx="23459">
                  <c:v>0</c:v>
                </c:pt>
                <c:pt idx="23460">
                  <c:v>0</c:v>
                </c:pt>
                <c:pt idx="23461">
                  <c:v>0</c:v>
                </c:pt>
                <c:pt idx="23462">
                  <c:v>0</c:v>
                </c:pt>
                <c:pt idx="23463">
                  <c:v>0</c:v>
                </c:pt>
                <c:pt idx="23464">
                  <c:v>0</c:v>
                </c:pt>
                <c:pt idx="23465">
                  <c:v>0</c:v>
                </c:pt>
                <c:pt idx="23466">
                  <c:v>0</c:v>
                </c:pt>
                <c:pt idx="23467">
                  <c:v>0</c:v>
                </c:pt>
                <c:pt idx="23468">
                  <c:v>0</c:v>
                </c:pt>
                <c:pt idx="23469">
                  <c:v>0</c:v>
                </c:pt>
                <c:pt idx="23470">
                  <c:v>0</c:v>
                </c:pt>
                <c:pt idx="23471">
                  <c:v>0</c:v>
                </c:pt>
                <c:pt idx="23472">
                  <c:v>0</c:v>
                </c:pt>
                <c:pt idx="23473">
                  <c:v>0</c:v>
                </c:pt>
                <c:pt idx="23474">
                  <c:v>0</c:v>
                </c:pt>
                <c:pt idx="23475">
                  <c:v>0</c:v>
                </c:pt>
                <c:pt idx="23476">
                  <c:v>0</c:v>
                </c:pt>
              </c:numCache>
            </c:numRef>
          </c:yVal>
        </c:ser>
        <c:axId val="103499264"/>
        <c:axId val="103500800"/>
      </c:scatterChart>
      <c:valAx>
        <c:axId val="103499264"/>
        <c:scaling>
          <c:orientation val="minMax"/>
        </c:scaling>
        <c:axPos val="b"/>
        <c:numFmt formatCode="General" sourceLinked="1"/>
        <c:tickLblPos val="nextTo"/>
        <c:txPr>
          <a:bodyPr/>
          <a:lstStyle/>
          <a:p>
            <a:pPr>
              <a:defRPr lang="en-US" sz="2000">
                <a:solidFill>
                  <a:schemeClr val="tx2">
                    <a:lumMod val="95000"/>
                    <a:lumOff val="5000"/>
                  </a:schemeClr>
                </a:solidFill>
              </a:defRPr>
            </a:pPr>
            <a:endParaRPr lang="de-DE"/>
          </a:p>
        </c:txPr>
        <c:crossAx val="103500800"/>
        <c:crosses val="autoZero"/>
        <c:crossBetween val="midCat"/>
      </c:valAx>
      <c:valAx>
        <c:axId val="103500800"/>
        <c:scaling>
          <c:orientation val="minMax"/>
        </c:scaling>
        <c:axPos val="l"/>
        <c:majorGridlines>
          <c:spPr>
            <a:ln>
              <a:solidFill>
                <a:schemeClr val="bg1">
                  <a:lumMod val="85000"/>
                </a:schemeClr>
              </a:solidFill>
            </a:ln>
          </c:spPr>
        </c:majorGridlines>
        <c:numFmt formatCode="0.00%" sourceLinked="1"/>
        <c:tickLblPos val="nextTo"/>
        <c:txPr>
          <a:bodyPr/>
          <a:lstStyle/>
          <a:p>
            <a:pPr>
              <a:defRPr lang="en-US" sz="2000">
                <a:solidFill>
                  <a:schemeClr val="tx2">
                    <a:lumMod val="95000"/>
                    <a:lumOff val="5000"/>
                  </a:schemeClr>
                </a:solidFill>
              </a:defRPr>
            </a:pPr>
            <a:endParaRPr lang="de-DE"/>
          </a:p>
        </c:txPr>
        <c:crossAx val="103499264"/>
        <c:crosses val="autoZero"/>
        <c:crossBetween val="midCat"/>
      </c:valAx>
    </c:plotArea>
    <c:legend>
      <c:legendPos val="r"/>
      <c:legendEntry>
        <c:idx val="0"/>
        <c:txPr>
          <a:bodyPr/>
          <a:lstStyle/>
          <a:p>
            <a:pPr>
              <a:defRPr lang="en-US" sz="2400">
                <a:solidFill>
                  <a:schemeClr val="tx2">
                    <a:lumMod val="95000"/>
                    <a:lumOff val="5000"/>
                  </a:schemeClr>
                </a:solidFill>
              </a:defRPr>
            </a:pPr>
            <a:endParaRPr lang="de-DE"/>
          </a:p>
        </c:txPr>
      </c:legendEntry>
      <c:layout>
        <c:manualLayout>
          <c:xMode val="edge"/>
          <c:yMode val="edge"/>
          <c:x val="0.71385453521311892"/>
          <c:y val="0.72928451590749832"/>
          <c:w val="0.26705455501268988"/>
          <c:h val="6.7997980209142828E-2"/>
        </c:manualLayout>
      </c:layout>
      <c:txPr>
        <a:bodyPr/>
        <a:lstStyle/>
        <a:p>
          <a:pPr>
            <a:defRPr lang="en-US"/>
          </a:pPr>
          <a:endParaRPr lang="de-DE"/>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title>
      <c:tx>
        <c:rich>
          <a:bodyPr/>
          <a:lstStyle/>
          <a:p>
            <a:pPr>
              <a:defRPr sz="2800"/>
            </a:pPr>
            <a:r>
              <a:rPr lang="en-US" sz="2800"/>
              <a:t>Query types</a:t>
            </a:r>
          </a:p>
        </c:rich>
      </c:tx>
      <c:layout>
        <c:manualLayout>
          <c:xMode val="edge"/>
          <c:yMode val="edge"/>
          <c:x val="0.73039325750683204"/>
          <c:y val="8.6480868572540975E-2"/>
        </c:manualLayout>
      </c:layout>
      <c:overlay val="1"/>
    </c:title>
    <c:view3D>
      <c:perspective val="30"/>
    </c:view3D>
    <c:plotArea>
      <c:layout>
        <c:manualLayout>
          <c:layoutTarget val="inner"/>
          <c:xMode val="edge"/>
          <c:yMode val="edge"/>
          <c:x val="8.4488407699037621E-2"/>
          <c:y val="3.7396106736657907E-2"/>
          <c:w val="0.82893148749081136"/>
          <c:h val="0.86879455857491583"/>
        </c:manualLayout>
      </c:layout>
      <c:bar3DChart>
        <c:barDir val="col"/>
        <c:grouping val="standard"/>
        <c:ser>
          <c:idx val="2"/>
          <c:order val="0"/>
          <c:tx>
            <c:strRef>
              <c:f>'allQueries top'!$M$116</c:f>
              <c:strCache>
                <c:ptCount val="1"/>
                <c:pt idx="0">
                  <c:v>Web</c:v>
                </c:pt>
              </c:strCache>
            </c:strRef>
          </c:tx>
          <c:cat>
            <c:strRef>
              <c:f>'allQueries top'!$C$119:$C$126</c:f>
              <c:strCache>
                <c:ptCount val="8"/>
                <c:pt idx="0">
                  <c:v>Topic</c:v>
                </c:pt>
                <c:pt idx="1">
                  <c:v>Time</c:v>
                </c:pt>
                <c:pt idx="2">
                  <c:v>Location</c:v>
                </c:pt>
                <c:pt idx="3">
                  <c:v>Type</c:v>
                </c:pt>
                <c:pt idx="4">
                  <c:v>Author</c:v>
                </c:pt>
                <c:pt idx="5">
                  <c:v>Opinions</c:v>
                </c:pt>
                <c:pt idx="6">
                  <c:v>Usage</c:v>
                </c:pt>
                <c:pt idx="7">
                  <c:v>Self reference</c:v>
                </c:pt>
              </c:strCache>
            </c:strRef>
          </c:cat>
          <c:val>
            <c:numRef>
              <c:f>'allQueries top'!$N$116:$U$116</c:f>
              <c:numCache>
                <c:formatCode>General</c:formatCode>
                <c:ptCount val="8"/>
                <c:pt idx="0">
                  <c:v>35.669211195928789</c:v>
                </c:pt>
                <c:pt idx="1">
                  <c:v>0.8346998397888995</c:v>
                </c:pt>
                <c:pt idx="2">
                  <c:v>6.7797568560927344</c:v>
                </c:pt>
                <c:pt idx="3">
                  <c:v>3.2571859391197795</c:v>
                </c:pt>
                <c:pt idx="4">
                  <c:v>47.105927810762395</c:v>
                </c:pt>
                <c:pt idx="5">
                  <c:v>4.7853171237395173</c:v>
                </c:pt>
                <c:pt idx="6">
                  <c:v>1.2345679012345681</c:v>
                </c:pt>
                <c:pt idx="7">
                  <c:v>0.33333333333333331</c:v>
                </c:pt>
              </c:numCache>
            </c:numRef>
          </c:val>
        </c:ser>
        <c:ser>
          <c:idx val="0"/>
          <c:order val="1"/>
          <c:tx>
            <c:strRef>
              <c:f>'allQueries top'!$M$117</c:f>
              <c:strCache>
                <c:ptCount val="1"/>
                <c:pt idx="0">
                  <c:v>Images</c:v>
                </c:pt>
              </c:strCache>
            </c:strRef>
          </c:tx>
          <c:spPr>
            <a:solidFill>
              <a:schemeClr val="tx2">
                <a:lumMod val="20000"/>
                <a:lumOff val="80000"/>
              </a:schemeClr>
            </a:solidFill>
          </c:spPr>
          <c:cat>
            <c:strRef>
              <c:f>'allQueries top'!$C$119:$C$126</c:f>
              <c:strCache>
                <c:ptCount val="8"/>
                <c:pt idx="0">
                  <c:v>Topic</c:v>
                </c:pt>
                <c:pt idx="1">
                  <c:v>Time</c:v>
                </c:pt>
                <c:pt idx="2">
                  <c:v>Location</c:v>
                </c:pt>
                <c:pt idx="3">
                  <c:v>Type</c:v>
                </c:pt>
                <c:pt idx="4">
                  <c:v>Author</c:v>
                </c:pt>
                <c:pt idx="5">
                  <c:v>Opinions</c:v>
                </c:pt>
                <c:pt idx="6">
                  <c:v>Usage</c:v>
                </c:pt>
                <c:pt idx="7">
                  <c:v>Self reference</c:v>
                </c:pt>
              </c:strCache>
            </c:strRef>
          </c:cat>
          <c:val>
            <c:numRef>
              <c:f>'allQueries top'!$N$117:$U$117</c:f>
              <c:numCache>
                <c:formatCode>General</c:formatCode>
                <c:ptCount val="8"/>
                <c:pt idx="0">
                  <c:v>50.134931050140892</c:v>
                </c:pt>
                <c:pt idx="1">
                  <c:v>6.1767948187956456</c:v>
                </c:pt>
                <c:pt idx="2">
                  <c:v>4.6749123503065269</c:v>
                </c:pt>
                <c:pt idx="3">
                  <c:v>4.784618970066389</c:v>
                </c:pt>
                <c:pt idx="4">
                  <c:v>4.5570442054096354</c:v>
                </c:pt>
                <c:pt idx="5">
                  <c:v>24.337344272089059</c:v>
                </c:pt>
                <c:pt idx="6">
                  <c:v>5.0518684574856234</c:v>
                </c:pt>
                <c:pt idx="7">
                  <c:v>0.28248587570621497</c:v>
                </c:pt>
              </c:numCache>
            </c:numRef>
          </c:val>
        </c:ser>
        <c:ser>
          <c:idx val="1"/>
          <c:order val="2"/>
          <c:tx>
            <c:strRef>
              <c:f>'allQueries top'!$M$118</c:f>
              <c:strCache>
                <c:ptCount val="1"/>
                <c:pt idx="0">
                  <c:v>Music</c:v>
                </c:pt>
              </c:strCache>
            </c:strRef>
          </c:tx>
          <c:cat>
            <c:strRef>
              <c:f>'allQueries top'!$C$119:$C$126</c:f>
              <c:strCache>
                <c:ptCount val="8"/>
                <c:pt idx="0">
                  <c:v>Topic</c:v>
                </c:pt>
                <c:pt idx="1">
                  <c:v>Time</c:v>
                </c:pt>
                <c:pt idx="2">
                  <c:v>Location</c:v>
                </c:pt>
                <c:pt idx="3">
                  <c:v>Type</c:v>
                </c:pt>
                <c:pt idx="4">
                  <c:v>Author</c:v>
                </c:pt>
                <c:pt idx="5">
                  <c:v>Opinions</c:v>
                </c:pt>
                <c:pt idx="6">
                  <c:v>Usage</c:v>
                </c:pt>
                <c:pt idx="7">
                  <c:v>Self reference</c:v>
                </c:pt>
              </c:strCache>
            </c:strRef>
          </c:cat>
          <c:val>
            <c:numRef>
              <c:f>'allQueries top'!$N$118:$U$118</c:f>
              <c:numCache>
                <c:formatCode>General</c:formatCode>
                <c:ptCount val="8"/>
                <c:pt idx="0">
                  <c:v>15.969540057131308</c:v>
                </c:pt>
                <c:pt idx="1">
                  <c:v>3.3874209056690807</c:v>
                </c:pt>
                <c:pt idx="2">
                  <c:v>3.3089646228332366</c:v>
                </c:pt>
                <c:pt idx="3">
                  <c:v>15.423181846539508</c:v>
                </c:pt>
                <c:pt idx="4">
                  <c:v>17.523541611132831</c:v>
                </c:pt>
                <c:pt idx="5">
                  <c:v>15.653068207812732</c:v>
                </c:pt>
                <c:pt idx="6">
                  <c:v>28.216282230880754</c:v>
                </c:pt>
                <c:pt idx="7">
                  <c:v>0.51800051800051794</c:v>
                </c:pt>
              </c:numCache>
            </c:numRef>
          </c:val>
        </c:ser>
        <c:gapWidth val="120"/>
        <c:gapDepth val="120"/>
        <c:shape val="box"/>
        <c:axId val="103659008"/>
        <c:axId val="103660928"/>
        <c:axId val="95558720"/>
      </c:bar3DChart>
      <c:catAx>
        <c:axId val="103659008"/>
        <c:scaling>
          <c:orientation val="minMax"/>
        </c:scaling>
        <c:axPos val="b"/>
        <c:title>
          <c:tx>
            <c:rich>
              <a:bodyPr/>
              <a:lstStyle/>
              <a:p>
                <a:pPr>
                  <a:defRPr sz="2400"/>
                </a:pPr>
                <a:r>
                  <a:rPr lang="de-DE" sz="2400" dirty="0" err="1"/>
                  <a:t>Category</a:t>
                </a:r>
                <a:endParaRPr lang="de-DE" sz="2400" dirty="0"/>
              </a:p>
            </c:rich>
          </c:tx>
          <c:layout>
            <c:manualLayout>
              <c:xMode val="edge"/>
              <c:yMode val="edge"/>
              <c:x val="0.12930165883724284"/>
              <c:y val="0.83367792800112572"/>
            </c:manualLayout>
          </c:layout>
        </c:title>
        <c:numFmt formatCode="General" sourceLinked="1"/>
        <c:tickLblPos val="nextTo"/>
        <c:txPr>
          <a:bodyPr/>
          <a:lstStyle/>
          <a:p>
            <a:pPr>
              <a:defRPr sz="2000"/>
            </a:pPr>
            <a:endParaRPr lang="de-DE"/>
          </a:p>
        </c:txPr>
        <c:crossAx val="103660928"/>
        <c:crosses val="autoZero"/>
        <c:auto val="1"/>
        <c:lblAlgn val="ctr"/>
        <c:lblOffset val="100"/>
      </c:catAx>
      <c:valAx>
        <c:axId val="103660928"/>
        <c:scaling>
          <c:orientation val="minMax"/>
        </c:scaling>
        <c:axPos val="l"/>
        <c:majorGridlines>
          <c:spPr>
            <a:ln>
              <a:solidFill>
                <a:schemeClr val="bg1">
                  <a:lumMod val="85000"/>
                </a:schemeClr>
              </a:solidFill>
            </a:ln>
          </c:spPr>
        </c:majorGridlines>
        <c:title>
          <c:tx>
            <c:rich>
              <a:bodyPr rot="0" vert="horz"/>
              <a:lstStyle/>
              <a:p>
                <a:pPr>
                  <a:defRPr sz="2400"/>
                </a:pPr>
                <a:r>
                  <a:rPr lang="de-DE" sz="2400"/>
                  <a:t>Frequency</a:t>
                </a:r>
                <a:r>
                  <a:rPr lang="de-DE" sz="2400" baseline="0"/>
                  <a:t> as %</a:t>
                </a:r>
                <a:endParaRPr lang="de-DE" sz="2400"/>
              </a:p>
            </c:rich>
          </c:tx>
          <c:layout>
            <c:manualLayout>
              <c:xMode val="edge"/>
              <c:yMode val="edge"/>
              <c:x val="1.0936490688758125E-2"/>
              <c:y val="6.0101280050699812E-2"/>
            </c:manualLayout>
          </c:layout>
        </c:title>
        <c:numFmt formatCode="General" sourceLinked="1"/>
        <c:tickLblPos val="nextTo"/>
        <c:txPr>
          <a:bodyPr/>
          <a:lstStyle/>
          <a:p>
            <a:pPr>
              <a:defRPr sz="2000"/>
            </a:pPr>
            <a:endParaRPr lang="de-DE"/>
          </a:p>
        </c:txPr>
        <c:crossAx val="103659008"/>
        <c:crosses val="autoZero"/>
        <c:crossBetween val="between"/>
      </c:valAx>
      <c:serAx>
        <c:axId val="95558720"/>
        <c:scaling>
          <c:orientation val="minMax"/>
        </c:scaling>
        <c:delete val="1"/>
        <c:axPos val="b"/>
        <c:tickLblPos val="nextTo"/>
        <c:crossAx val="103660928"/>
        <c:crosses val="autoZero"/>
      </c:serAx>
    </c:plotArea>
    <c:legend>
      <c:legendPos val="r"/>
      <c:layout>
        <c:manualLayout>
          <c:xMode val="edge"/>
          <c:yMode val="edge"/>
          <c:x val="0.77247494960232954"/>
          <c:y val="0.18762039710867576"/>
          <c:w val="0.15178482768222382"/>
          <c:h val="0.22583562020578837"/>
        </c:manualLayout>
      </c:layout>
      <c:txPr>
        <a:bodyPr/>
        <a:lstStyle/>
        <a:p>
          <a:pPr>
            <a:defRPr sz="2000"/>
          </a:pPr>
          <a:endParaRPr lang="de-DE"/>
        </a:p>
      </c:txPr>
    </c:legend>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plotArea>
      <c:layout>
        <c:manualLayout>
          <c:layoutTarget val="inner"/>
          <c:xMode val="edge"/>
          <c:yMode val="edge"/>
          <c:x val="0.1270260444758613"/>
          <c:y val="6.7323636007319776E-2"/>
          <c:w val="0.49139114946797735"/>
          <c:h val="0.69620207859835237"/>
        </c:manualLayout>
      </c:layout>
      <c:radarChart>
        <c:radarStyle val="marker"/>
        <c:ser>
          <c:idx val="0"/>
          <c:order val="0"/>
          <c:tx>
            <c:strRef>
              <c:f>'graphic (2)'!$C$26</c:f>
              <c:strCache>
                <c:ptCount val="1"/>
                <c:pt idx="0">
                  <c:v>Usefulness - Personal resources</c:v>
                </c:pt>
              </c:strCache>
            </c:strRef>
          </c:tx>
          <c:spPr>
            <a:ln w="41275">
              <a:solidFill>
                <a:srgbClr val="FFC000"/>
              </a:solidFill>
            </a:ln>
          </c:spPr>
          <c:marker>
            <c:spPr>
              <a:solidFill>
                <a:schemeClr val="accent6"/>
              </a:solidFill>
            </c:spPr>
          </c:marker>
          <c:cat>
            <c:strRef>
              <c:f>'graphic (2)'!$B$27:$B$34</c:f>
              <c:strCache>
                <c:ptCount val="8"/>
                <c:pt idx="0">
                  <c:v>Topic</c:v>
                </c:pt>
                <c:pt idx="1">
                  <c:v>Time</c:v>
                </c:pt>
                <c:pt idx="2">
                  <c:v>Loc.</c:v>
                </c:pt>
                <c:pt idx="3">
                  <c:v>Type</c:v>
                </c:pt>
                <c:pt idx="4">
                  <c:v>Author</c:v>
                </c:pt>
                <c:pt idx="5">
                  <c:v>Opinions</c:v>
                </c:pt>
                <c:pt idx="6">
                  <c:v>Usage</c:v>
                </c:pt>
                <c:pt idx="7">
                  <c:v>Self ref.</c:v>
                </c:pt>
              </c:strCache>
            </c:strRef>
          </c:cat>
          <c:val>
            <c:numRef>
              <c:f>'graphic (2)'!$C$27:$C$34</c:f>
              <c:numCache>
                <c:formatCode>0.00</c:formatCode>
                <c:ptCount val="8"/>
                <c:pt idx="0">
                  <c:v>3.3666666666666667</c:v>
                </c:pt>
                <c:pt idx="1">
                  <c:v>3.2</c:v>
                </c:pt>
                <c:pt idx="2">
                  <c:v>3.6333333333333337</c:v>
                </c:pt>
                <c:pt idx="3">
                  <c:v>1.1000000000000001</c:v>
                </c:pt>
                <c:pt idx="4">
                  <c:v>1.7666666666666666</c:v>
                </c:pt>
                <c:pt idx="5">
                  <c:v>1.3333333333333333</c:v>
                </c:pt>
                <c:pt idx="6">
                  <c:v>2.1333333333333337</c:v>
                </c:pt>
                <c:pt idx="7">
                  <c:v>1.5666666666666667</c:v>
                </c:pt>
              </c:numCache>
            </c:numRef>
          </c:val>
        </c:ser>
        <c:ser>
          <c:idx val="1"/>
          <c:order val="1"/>
          <c:tx>
            <c:strRef>
              <c:f>'graphic (2)'!$D$26</c:f>
              <c:strCache>
                <c:ptCount val="1"/>
                <c:pt idx="0">
                  <c:v>Usefulness - Public resources</c:v>
                </c:pt>
              </c:strCache>
            </c:strRef>
          </c:tx>
          <c:spPr>
            <a:ln w="41275">
              <a:solidFill>
                <a:srgbClr val="C00000"/>
              </a:solidFill>
              <a:prstDash val="dash"/>
            </a:ln>
          </c:spPr>
          <c:marker>
            <c:spPr>
              <a:solidFill>
                <a:schemeClr val="accent2"/>
              </a:solidFill>
            </c:spPr>
          </c:marker>
          <c:cat>
            <c:strRef>
              <c:f>'graphic (2)'!$B$27:$B$34</c:f>
              <c:strCache>
                <c:ptCount val="8"/>
                <c:pt idx="0">
                  <c:v>Topic</c:v>
                </c:pt>
                <c:pt idx="1">
                  <c:v>Time</c:v>
                </c:pt>
                <c:pt idx="2">
                  <c:v>Loc.</c:v>
                </c:pt>
                <c:pt idx="3">
                  <c:v>Type</c:v>
                </c:pt>
                <c:pt idx="4">
                  <c:v>Author</c:v>
                </c:pt>
                <c:pt idx="5">
                  <c:v>Opinions</c:v>
                </c:pt>
                <c:pt idx="6">
                  <c:v>Usage</c:v>
                </c:pt>
                <c:pt idx="7">
                  <c:v>Self ref.</c:v>
                </c:pt>
              </c:strCache>
            </c:strRef>
          </c:cat>
          <c:val>
            <c:numRef>
              <c:f>'graphic (2)'!$D$27:$D$34</c:f>
              <c:numCache>
                <c:formatCode>0.00</c:formatCode>
                <c:ptCount val="8"/>
                <c:pt idx="0">
                  <c:v>3.6333333333333337</c:v>
                </c:pt>
                <c:pt idx="1">
                  <c:v>2.2999999999999998</c:v>
                </c:pt>
                <c:pt idx="2">
                  <c:v>3.2333333333333338</c:v>
                </c:pt>
                <c:pt idx="3">
                  <c:v>1.5666666666666667</c:v>
                </c:pt>
                <c:pt idx="4">
                  <c:v>2.0666666666666669</c:v>
                </c:pt>
                <c:pt idx="5">
                  <c:v>1.9333333333333333</c:v>
                </c:pt>
                <c:pt idx="6">
                  <c:v>1.6666666666666667</c:v>
                </c:pt>
                <c:pt idx="7">
                  <c:v>1.4</c:v>
                </c:pt>
              </c:numCache>
            </c:numRef>
          </c:val>
        </c:ser>
        <c:ser>
          <c:idx val="2"/>
          <c:order val="2"/>
          <c:tx>
            <c:strRef>
              <c:f>'graphic (2)'!$E$26</c:f>
              <c:strCache>
                <c:ptCount val="1"/>
                <c:pt idx="0">
                  <c:v>Remembering</c:v>
                </c:pt>
              </c:strCache>
            </c:strRef>
          </c:tx>
          <c:spPr>
            <a:ln w="41275">
              <a:solidFill>
                <a:srgbClr val="003399"/>
              </a:solidFill>
              <a:prstDash val="sysDot"/>
            </a:ln>
          </c:spPr>
          <c:marker>
            <c:spPr>
              <a:solidFill>
                <a:schemeClr val="tx2">
                  <a:lumMod val="75000"/>
                </a:schemeClr>
              </a:solidFill>
            </c:spPr>
          </c:marker>
          <c:cat>
            <c:strRef>
              <c:f>'graphic (2)'!$B$27:$B$34</c:f>
              <c:strCache>
                <c:ptCount val="8"/>
                <c:pt idx="0">
                  <c:v>Topic</c:v>
                </c:pt>
                <c:pt idx="1">
                  <c:v>Time</c:v>
                </c:pt>
                <c:pt idx="2">
                  <c:v>Loc.</c:v>
                </c:pt>
                <c:pt idx="3">
                  <c:v>Type</c:v>
                </c:pt>
                <c:pt idx="4">
                  <c:v>Author</c:v>
                </c:pt>
                <c:pt idx="5">
                  <c:v>Opinions</c:v>
                </c:pt>
                <c:pt idx="6">
                  <c:v>Usage</c:v>
                </c:pt>
                <c:pt idx="7">
                  <c:v>Self ref.</c:v>
                </c:pt>
              </c:strCache>
            </c:strRef>
          </c:cat>
          <c:val>
            <c:numRef>
              <c:f>'graphic (2)'!$E$27:$E$34</c:f>
              <c:numCache>
                <c:formatCode>0.00</c:formatCode>
                <c:ptCount val="8"/>
                <c:pt idx="0">
                  <c:v>3.0666666666666669</c:v>
                </c:pt>
                <c:pt idx="1">
                  <c:v>2.8666666666666667</c:v>
                </c:pt>
                <c:pt idx="2">
                  <c:v>3.5</c:v>
                </c:pt>
                <c:pt idx="3">
                  <c:v>1.7333333333333334</c:v>
                </c:pt>
                <c:pt idx="4">
                  <c:v>2.0666666666666669</c:v>
                </c:pt>
                <c:pt idx="5">
                  <c:v>1.6</c:v>
                </c:pt>
                <c:pt idx="6">
                  <c:v>1.9666666666666668</c:v>
                </c:pt>
                <c:pt idx="7">
                  <c:v>1.7</c:v>
                </c:pt>
              </c:numCache>
            </c:numRef>
          </c:val>
        </c:ser>
        <c:axId val="103850752"/>
        <c:axId val="103852672"/>
      </c:radarChart>
      <c:catAx>
        <c:axId val="103850752"/>
        <c:scaling>
          <c:orientation val="minMax"/>
        </c:scaling>
        <c:axPos val="b"/>
        <c:majorGridlines/>
        <c:numFmt formatCode="General" sourceLinked="1"/>
        <c:tickLblPos val="nextTo"/>
        <c:txPr>
          <a:bodyPr/>
          <a:lstStyle/>
          <a:p>
            <a:pPr>
              <a:defRPr lang="en-US" sz="1800"/>
            </a:pPr>
            <a:endParaRPr lang="de-DE"/>
          </a:p>
        </c:txPr>
        <c:crossAx val="103852672"/>
        <c:crosses val="autoZero"/>
        <c:auto val="1"/>
        <c:lblAlgn val="ctr"/>
        <c:lblOffset val="100"/>
      </c:catAx>
      <c:valAx>
        <c:axId val="103852672"/>
        <c:scaling>
          <c:orientation val="minMax"/>
        </c:scaling>
        <c:axPos val="l"/>
        <c:majorGridlines>
          <c:spPr>
            <a:ln>
              <a:solidFill>
                <a:schemeClr val="bg1">
                  <a:lumMod val="75000"/>
                </a:schemeClr>
              </a:solidFill>
            </a:ln>
          </c:spPr>
        </c:majorGridlines>
        <c:numFmt formatCode="0.00" sourceLinked="1"/>
        <c:majorTickMark val="cross"/>
        <c:tickLblPos val="nextTo"/>
        <c:txPr>
          <a:bodyPr/>
          <a:lstStyle/>
          <a:p>
            <a:pPr>
              <a:defRPr lang="en-US" sz="1600"/>
            </a:pPr>
            <a:endParaRPr lang="de-DE"/>
          </a:p>
        </c:txPr>
        <c:crossAx val="103850752"/>
        <c:crosses val="autoZero"/>
        <c:crossBetween val="between"/>
      </c:valAx>
    </c:plotArea>
    <c:legend>
      <c:legendPos val="r"/>
      <c:layout>
        <c:manualLayout>
          <c:xMode val="edge"/>
          <c:yMode val="edge"/>
          <c:x val="0.44216552723301078"/>
          <c:y val="0.7256761425673629"/>
          <c:w val="0.43965765793278005"/>
          <c:h val="0.17380187312012996"/>
        </c:manualLayout>
      </c:layout>
      <c:spPr>
        <a:ln>
          <a:solidFill>
            <a:schemeClr val="tx2">
              <a:lumMod val="75000"/>
            </a:schemeClr>
          </a:solidFill>
        </a:ln>
      </c:spPr>
      <c:txPr>
        <a:bodyPr/>
        <a:lstStyle/>
        <a:p>
          <a:pPr>
            <a:defRPr lang="en-US" sz="1800"/>
          </a:pPr>
          <a:endParaRPr lang="de-DE"/>
        </a:p>
      </c:txP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de-DE"/>
  <c:clrMapOvr bg1="lt1" tx1="dk1" bg2="lt2" tx2="dk2" accent1="accent1" accent2="accent2" accent3="accent3" accent4="accent4" accent5="accent5" accent6="accent6" hlink="hlink" folHlink="folHlink"/>
  <c:chart>
    <c:plotArea>
      <c:layout>
        <c:manualLayout>
          <c:layoutTarget val="inner"/>
          <c:xMode val="edge"/>
          <c:yMode val="edge"/>
          <c:x val="0.18338857040935702"/>
          <c:y val="6.6859087450933816E-2"/>
          <c:w val="0.64687581663073945"/>
          <c:h val="0.71443822525079681"/>
        </c:manualLayout>
      </c:layout>
      <c:radarChart>
        <c:radarStyle val="marker"/>
        <c:ser>
          <c:idx val="0"/>
          <c:order val="0"/>
          <c:tx>
            <c:strRef>
              <c:f>'graphic (2)'!$C$15</c:f>
              <c:strCache>
                <c:ptCount val="1"/>
                <c:pt idx="0">
                  <c:v>Web</c:v>
                </c:pt>
              </c:strCache>
            </c:strRef>
          </c:tx>
          <c:spPr>
            <a:ln w="41275">
              <a:solidFill>
                <a:srgbClr val="FFC000"/>
              </a:solidFill>
            </a:ln>
          </c:spPr>
          <c:marker>
            <c:spPr>
              <a:solidFill>
                <a:schemeClr val="accent6"/>
              </a:solidFill>
            </c:spPr>
          </c:marker>
          <c:dPt>
            <c:idx val="7"/>
          </c:dPt>
          <c:cat>
            <c:strRef>
              <c:f>'graphic (2)'!$B$16:$B$23</c:f>
              <c:strCache>
                <c:ptCount val="8"/>
                <c:pt idx="0">
                  <c:v>Topic</c:v>
                </c:pt>
                <c:pt idx="1">
                  <c:v>Time</c:v>
                </c:pt>
                <c:pt idx="2">
                  <c:v>Loc.</c:v>
                </c:pt>
                <c:pt idx="3">
                  <c:v>Type</c:v>
                </c:pt>
                <c:pt idx="4">
                  <c:v>Author</c:v>
                </c:pt>
                <c:pt idx="5">
                  <c:v>Opinions</c:v>
                </c:pt>
                <c:pt idx="6">
                  <c:v>Usage</c:v>
                </c:pt>
                <c:pt idx="7">
                  <c:v>Self ref.</c:v>
                </c:pt>
              </c:strCache>
            </c:strRef>
          </c:cat>
          <c:val>
            <c:numRef>
              <c:f>'graphic (2)'!$C$16:$C$23</c:f>
              <c:numCache>
                <c:formatCode>0.00</c:formatCode>
                <c:ptCount val="8"/>
                <c:pt idx="0">
                  <c:v>3.5666666666666669</c:v>
                </c:pt>
                <c:pt idx="1">
                  <c:v>0.96666666666666667</c:v>
                </c:pt>
                <c:pt idx="2">
                  <c:v>1.3666666666666667</c:v>
                </c:pt>
                <c:pt idx="3">
                  <c:v>2.0333333333333332</c:v>
                </c:pt>
                <c:pt idx="4">
                  <c:v>2.2333333333333338</c:v>
                </c:pt>
                <c:pt idx="5">
                  <c:v>2.1</c:v>
                </c:pt>
                <c:pt idx="6">
                  <c:v>2.4666666666666668</c:v>
                </c:pt>
                <c:pt idx="7">
                  <c:v>1.4666666666666666</c:v>
                </c:pt>
              </c:numCache>
            </c:numRef>
          </c:val>
        </c:ser>
        <c:ser>
          <c:idx val="1"/>
          <c:order val="1"/>
          <c:tx>
            <c:strRef>
              <c:f>'graphic (2)'!$D$15</c:f>
              <c:strCache>
                <c:ptCount val="1"/>
                <c:pt idx="0">
                  <c:v>Images</c:v>
                </c:pt>
              </c:strCache>
            </c:strRef>
          </c:tx>
          <c:spPr>
            <a:ln w="41275">
              <a:solidFill>
                <a:schemeClr val="accent2"/>
              </a:solidFill>
              <a:prstDash val="dash"/>
            </a:ln>
          </c:spPr>
          <c:marker>
            <c:spPr>
              <a:solidFill>
                <a:schemeClr val="accent2"/>
              </a:solidFill>
            </c:spPr>
          </c:marker>
          <c:cat>
            <c:strRef>
              <c:f>'graphic (2)'!$B$16:$B$23</c:f>
              <c:strCache>
                <c:ptCount val="8"/>
                <c:pt idx="0">
                  <c:v>Topic</c:v>
                </c:pt>
                <c:pt idx="1">
                  <c:v>Time</c:v>
                </c:pt>
                <c:pt idx="2">
                  <c:v>Loc.</c:v>
                </c:pt>
                <c:pt idx="3">
                  <c:v>Type</c:v>
                </c:pt>
                <c:pt idx="4">
                  <c:v>Author</c:v>
                </c:pt>
                <c:pt idx="5">
                  <c:v>Opinions</c:v>
                </c:pt>
                <c:pt idx="6">
                  <c:v>Usage</c:v>
                </c:pt>
                <c:pt idx="7">
                  <c:v>Self ref.</c:v>
                </c:pt>
              </c:strCache>
            </c:strRef>
          </c:cat>
          <c:val>
            <c:numRef>
              <c:f>'graphic (2)'!$D$16:$D$23</c:f>
              <c:numCache>
                <c:formatCode>0.00</c:formatCode>
                <c:ptCount val="8"/>
                <c:pt idx="0">
                  <c:v>3.6333333333333337</c:v>
                </c:pt>
                <c:pt idx="1">
                  <c:v>2.2999999999999998</c:v>
                </c:pt>
                <c:pt idx="2">
                  <c:v>3.2333333333333338</c:v>
                </c:pt>
                <c:pt idx="3">
                  <c:v>1.5666666666666667</c:v>
                </c:pt>
                <c:pt idx="4">
                  <c:v>2.0666666666666669</c:v>
                </c:pt>
                <c:pt idx="5">
                  <c:v>1.9333333333333333</c:v>
                </c:pt>
                <c:pt idx="6">
                  <c:v>1.6666666666666667</c:v>
                </c:pt>
                <c:pt idx="7">
                  <c:v>1.4</c:v>
                </c:pt>
              </c:numCache>
            </c:numRef>
          </c:val>
        </c:ser>
        <c:ser>
          <c:idx val="2"/>
          <c:order val="2"/>
          <c:tx>
            <c:strRef>
              <c:f>'graphic (2)'!$E$15</c:f>
              <c:strCache>
                <c:ptCount val="1"/>
                <c:pt idx="0">
                  <c:v>Music</c:v>
                </c:pt>
              </c:strCache>
            </c:strRef>
          </c:tx>
          <c:spPr>
            <a:ln w="41275">
              <a:solidFill>
                <a:srgbClr val="003399"/>
              </a:solidFill>
              <a:prstDash val="sysDot"/>
            </a:ln>
          </c:spPr>
          <c:marker>
            <c:spPr>
              <a:solidFill>
                <a:schemeClr val="tx2">
                  <a:lumMod val="75000"/>
                </a:schemeClr>
              </a:solidFill>
            </c:spPr>
          </c:marker>
          <c:cat>
            <c:strRef>
              <c:f>'graphic (2)'!$B$16:$B$23</c:f>
              <c:strCache>
                <c:ptCount val="8"/>
                <c:pt idx="0">
                  <c:v>Topic</c:v>
                </c:pt>
                <c:pt idx="1">
                  <c:v>Time</c:v>
                </c:pt>
                <c:pt idx="2">
                  <c:v>Loc.</c:v>
                </c:pt>
                <c:pt idx="3">
                  <c:v>Type</c:v>
                </c:pt>
                <c:pt idx="4">
                  <c:v>Author</c:v>
                </c:pt>
                <c:pt idx="5">
                  <c:v>Opinions</c:v>
                </c:pt>
                <c:pt idx="6">
                  <c:v>Usage</c:v>
                </c:pt>
                <c:pt idx="7">
                  <c:v>Self ref.</c:v>
                </c:pt>
              </c:strCache>
            </c:strRef>
          </c:cat>
          <c:val>
            <c:numRef>
              <c:f>'graphic (2)'!$E$16:$E$23</c:f>
              <c:numCache>
                <c:formatCode>0.00</c:formatCode>
                <c:ptCount val="8"/>
                <c:pt idx="0">
                  <c:v>2.6666666666666665</c:v>
                </c:pt>
                <c:pt idx="1">
                  <c:v>2.0666666666666669</c:v>
                </c:pt>
                <c:pt idx="2">
                  <c:v>1.1666666666666667</c:v>
                </c:pt>
                <c:pt idx="3">
                  <c:v>2.2999999999999998</c:v>
                </c:pt>
                <c:pt idx="4">
                  <c:v>3.1666666666666665</c:v>
                </c:pt>
                <c:pt idx="5">
                  <c:v>2</c:v>
                </c:pt>
                <c:pt idx="6">
                  <c:v>1.3333333333333333</c:v>
                </c:pt>
                <c:pt idx="7">
                  <c:v>1.2666666666666666</c:v>
                </c:pt>
              </c:numCache>
            </c:numRef>
          </c:val>
        </c:ser>
        <c:axId val="103755776"/>
        <c:axId val="103757696"/>
      </c:radarChart>
      <c:catAx>
        <c:axId val="103755776"/>
        <c:scaling>
          <c:orientation val="minMax"/>
        </c:scaling>
        <c:axPos val="b"/>
        <c:majorGridlines/>
        <c:numFmt formatCode="General" sourceLinked="1"/>
        <c:tickLblPos val="nextTo"/>
        <c:txPr>
          <a:bodyPr/>
          <a:lstStyle/>
          <a:p>
            <a:pPr>
              <a:defRPr lang="en-US" sz="1800"/>
            </a:pPr>
            <a:endParaRPr lang="de-DE"/>
          </a:p>
        </c:txPr>
        <c:crossAx val="103757696"/>
        <c:crosses val="autoZero"/>
        <c:auto val="1"/>
        <c:lblAlgn val="ctr"/>
        <c:lblOffset val="100"/>
      </c:catAx>
      <c:valAx>
        <c:axId val="103757696"/>
        <c:scaling>
          <c:orientation val="minMax"/>
        </c:scaling>
        <c:axPos val="l"/>
        <c:majorGridlines>
          <c:spPr>
            <a:ln>
              <a:solidFill>
                <a:srgbClr val="FFFFFF">
                  <a:lumMod val="75000"/>
                </a:srgbClr>
              </a:solidFill>
            </a:ln>
          </c:spPr>
        </c:majorGridlines>
        <c:numFmt formatCode="0.00" sourceLinked="1"/>
        <c:majorTickMark val="cross"/>
        <c:tickLblPos val="nextTo"/>
        <c:txPr>
          <a:bodyPr/>
          <a:lstStyle/>
          <a:p>
            <a:pPr>
              <a:defRPr lang="en-US" sz="1600"/>
            </a:pPr>
            <a:endParaRPr lang="de-DE"/>
          </a:p>
        </c:txPr>
        <c:crossAx val="103755776"/>
        <c:crosses val="autoZero"/>
        <c:crossBetween val="between"/>
        <c:majorUnit val="1"/>
        <c:minorUnit val="0.5"/>
      </c:valAx>
    </c:plotArea>
    <c:legend>
      <c:legendPos val="r"/>
      <c:layout>
        <c:manualLayout>
          <c:xMode val="edge"/>
          <c:yMode val="edge"/>
          <c:x val="0.64438689420213091"/>
          <c:y val="0.73728101880754937"/>
          <c:w val="0.26612735192508452"/>
          <c:h val="0.16396797010543188"/>
        </c:manualLayout>
      </c:layout>
      <c:spPr>
        <a:ln>
          <a:solidFill>
            <a:schemeClr val="tx2">
              <a:lumMod val="75000"/>
            </a:schemeClr>
          </a:solidFill>
        </a:ln>
      </c:spPr>
      <c:txPr>
        <a:bodyPr/>
        <a:lstStyle/>
        <a:p>
          <a:pPr>
            <a:defRPr lang="en-US" sz="1800"/>
          </a:pPr>
          <a:endParaRPr lang="de-DE"/>
        </a:p>
      </c:txPr>
    </c:legend>
    <c:plotVisOnly val="1"/>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de-DE"/>
  <c:clrMapOvr bg1="lt1" tx1="dk1" bg2="lt2" tx2="dk2" accent1="accent1" accent2="accent2" accent3="accent3" accent4="accent4" accent5="accent5" accent6="accent6" hlink="hlink" folHlink="folHlink"/>
  <c:chart>
    <c:plotArea>
      <c:layout>
        <c:manualLayout>
          <c:layoutTarget val="inner"/>
          <c:xMode val="edge"/>
          <c:yMode val="edge"/>
          <c:x val="0.16421796919513187"/>
          <c:y val="0.10454190849174622"/>
          <c:w val="0.55708627942593059"/>
          <c:h val="0.70177412228639702"/>
        </c:manualLayout>
      </c:layout>
      <c:radarChart>
        <c:radarStyle val="marker"/>
        <c:ser>
          <c:idx val="0"/>
          <c:order val="0"/>
          <c:tx>
            <c:strRef>
              <c:f>comparison!$M$15</c:f>
              <c:strCache>
                <c:ptCount val="1"/>
                <c:pt idx="0">
                  <c:v>Tags</c:v>
                </c:pt>
              </c:strCache>
            </c:strRef>
          </c:tx>
          <c:spPr>
            <a:ln w="44450">
              <a:solidFill>
                <a:srgbClr val="FFC000"/>
              </a:solidFill>
            </a:ln>
          </c:spPr>
          <c:marker>
            <c:symbol val="none"/>
          </c:marker>
          <c:cat>
            <c:strRef>
              <c:f>comparison!$L$16:$L$23</c:f>
              <c:strCache>
                <c:ptCount val="8"/>
                <c:pt idx="0">
                  <c:v>Topic</c:v>
                </c:pt>
                <c:pt idx="1">
                  <c:v>Time</c:v>
                </c:pt>
                <c:pt idx="2">
                  <c:v>Loc.</c:v>
                </c:pt>
                <c:pt idx="3">
                  <c:v>Type</c:v>
                </c:pt>
                <c:pt idx="4">
                  <c:v>Author</c:v>
                </c:pt>
                <c:pt idx="5">
                  <c:v>Opinions</c:v>
                </c:pt>
                <c:pt idx="6">
                  <c:v>Usage</c:v>
                </c:pt>
                <c:pt idx="7">
                  <c:v>Self ref.</c:v>
                </c:pt>
              </c:strCache>
            </c:strRef>
          </c:cat>
          <c:val>
            <c:numRef>
              <c:f>comparison!$M$16:$M$23</c:f>
              <c:numCache>
                <c:formatCode>0%</c:formatCode>
                <c:ptCount val="8"/>
                <c:pt idx="0">
                  <c:v>2.6666666666666672E-2</c:v>
                </c:pt>
                <c:pt idx="1">
                  <c:v>2.3333333333333338E-2</c:v>
                </c:pt>
                <c:pt idx="2">
                  <c:v>0.05</c:v>
                </c:pt>
                <c:pt idx="3">
                  <c:v>0.57333333333333347</c:v>
                </c:pt>
                <c:pt idx="4">
                  <c:v>9.0000000000000011E-2</c:v>
                </c:pt>
                <c:pt idx="5">
                  <c:v>0.1566666666666667</c:v>
                </c:pt>
                <c:pt idx="6">
                  <c:v>4.0000000000000008E-2</c:v>
                </c:pt>
                <c:pt idx="7">
                  <c:v>4.0000000000000008E-2</c:v>
                </c:pt>
              </c:numCache>
            </c:numRef>
          </c:val>
        </c:ser>
        <c:ser>
          <c:idx val="1"/>
          <c:order val="1"/>
          <c:tx>
            <c:strRef>
              <c:f>comparison!$N$15</c:f>
              <c:strCache>
                <c:ptCount val="1"/>
                <c:pt idx="0">
                  <c:v>Queries</c:v>
                </c:pt>
              </c:strCache>
            </c:strRef>
          </c:tx>
          <c:spPr>
            <a:ln w="44450">
              <a:solidFill>
                <a:srgbClr val="C00000"/>
              </a:solidFill>
              <a:prstDash val="dash"/>
            </a:ln>
          </c:spPr>
          <c:marker>
            <c:symbol val="none"/>
          </c:marker>
          <c:cat>
            <c:strRef>
              <c:f>comparison!$L$16:$L$23</c:f>
              <c:strCache>
                <c:ptCount val="8"/>
                <c:pt idx="0">
                  <c:v>Topic</c:v>
                </c:pt>
                <c:pt idx="1">
                  <c:v>Time</c:v>
                </c:pt>
                <c:pt idx="2">
                  <c:v>Loc.</c:v>
                </c:pt>
                <c:pt idx="3">
                  <c:v>Type</c:v>
                </c:pt>
                <c:pt idx="4">
                  <c:v>Author</c:v>
                </c:pt>
                <c:pt idx="5">
                  <c:v>Opinions</c:v>
                </c:pt>
                <c:pt idx="6">
                  <c:v>Usage</c:v>
                </c:pt>
                <c:pt idx="7">
                  <c:v>Self ref.</c:v>
                </c:pt>
              </c:strCache>
            </c:strRef>
          </c:cat>
          <c:val>
            <c:numRef>
              <c:f>comparison!$N$16:$N$23</c:f>
              <c:numCache>
                <c:formatCode>0%</c:formatCode>
                <c:ptCount val="8"/>
                <c:pt idx="0">
                  <c:v>0.15969540057131304</c:v>
                </c:pt>
                <c:pt idx="1">
                  <c:v>3.3874209056690814E-2</c:v>
                </c:pt>
                <c:pt idx="2">
                  <c:v>3.3089646228332374E-2</c:v>
                </c:pt>
                <c:pt idx="3">
                  <c:v>0.15423181846539513</c:v>
                </c:pt>
                <c:pt idx="4">
                  <c:v>0.17523541611132859</c:v>
                </c:pt>
                <c:pt idx="5">
                  <c:v>0.15653068207812734</c:v>
                </c:pt>
                <c:pt idx="6">
                  <c:v>0.28216282230880774</c:v>
                </c:pt>
                <c:pt idx="7">
                  <c:v>5.1800051800051806E-3</c:v>
                </c:pt>
              </c:numCache>
            </c:numRef>
          </c:val>
        </c:ser>
        <c:ser>
          <c:idx val="2"/>
          <c:order val="2"/>
          <c:tx>
            <c:strRef>
              <c:f>comparison!$O$15</c:f>
              <c:strCache>
                <c:ptCount val="1"/>
                <c:pt idx="0">
                  <c:v>Usefulness</c:v>
                </c:pt>
              </c:strCache>
            </c:strRef>
          </c:tx>
          <c:spPr>
            <a:ln w="44450">
              <a:solidFill>
                <a:srgbClr val="003399"/>
              </a:solidFill>
              <a:prstDash val="sysDot"/>
            </a:ln>
          </c:spPr>
          <c:marker>
            <c:symbol val="none"/>
          </c:marker>
          <c:cat>
            <c:strRef>
              <c:f>comparison!$L$16:$L$23</c:f>
              <c:strCache>
                <c:ptCount val="8"/>
                <c:pt idx="0">
                  <c:v>Topic</c:v>
                </c:pt>
                <c:pt idx="1">
                  <c:v>Time</c:v>
                </c:pt>
                <c:pt idx="2">
                  <c:v>Loc.</c:v>
                </c:pt>
                <c:pt idx="3">
                  <c:v>Type</c:v>
                </c:pt>
                <c:pt idx="4">
                  <c:v>Author</c:v>
                </c:pt>
                <c:pt idx="5">
                  <c:v>Opinions</c:v>
                </c:pt>
                <c:pt idx="6">
                  <c:v>Usage</c:v>
                </c:pt>
                <c:pt idx="7">
                  <c:v>Self ref.</c:v>
                </c:pt>
              </c:strCache>
            </c:strRef>
          </c:cat>
          <c:val>
            <c:numRef>
              <c:f>comparison!$O$16:$O$23</c:f>
              <c:numCache>
                <c:formatCode>0%</c:formatCode>
                <c:ptCount val="8"/>
                <c:pt idx="0">
                  <c:v>0.16701461377870563</c:v>
                </c:pt>
                <c:pt idx="1">
                  <c:v>0.12943632567849692</c:v>
                </c:pt>
                <c:pt idx="2">
                  <c:v>7.3068893528183729E-2</c:v>
                </c:pt>
                <c:pt idx="3">
                  <c:v>0.14405010438413365</c:v>
                </c:pt>
                <c:pt idx="4">
                  <c:v>0.198329853862213</c:v>
                </c:pt>
                <c:pt idx="5">
                  <c:v>0.12526096033402925</c:v>
                </c:pt>
                <c:pt idx="6">
                  <c:v>8.3507306889352859E-2</c:v>
                </c:pt>
                <c:pt idx="7">
                  <c:v>7.9331941544885196E-2</c:v>
                </c:pt>
              </c:numCache>
            </c:numRef>
          </c:val>
        </c:ser>
        <c:axId val="103880576"/>
        <c:axId val="103882112"/>
      </c:radarChart>
      <c:catAx>
        <c:axId val="103880576"/>
        <c:scaling>
          <c:orientation val="minMax"/>
        </c:scaling>
        <c:axPos val="b"/>
        <c:majorGridlines/>
        <c:numFmt formatCode="General" sourceLinked="1"/>
        <c:tickLblPos val="nextTo"/>
        <c:txPr>
          <a:bodyPr/>
          <a:lstStyle/>
          <a:p>
            <a:pPr>
              <a:defRPr lang="en-US" sz="1800"/>
            </a:pPr>
            <a:endParaRPr lang="de-DE"/>
          </a:p>
        </c:txPr>
        <c:crossAx val="103882112"/>
        <c:crosses val="autoZero"/>
        <c:auto val="1"/>
        <c:lblAlgn val="ctr"/>
        <c:lblOffset val="100"/>
      </c:catAx>
      <c:valAx>
        <c:axId val="103882112"/>
        <c:scaling>
          <c:orientation val="minMax"/>
          <c:max val="0.70000000000000018"/>
          <c:min val="-0.1"/>
        </c:scaling>
        <c:axPos val="l"/>
        <c:majorGridlines>
          <c:spPr>
            <a:ln>
              <a:solidFill>
                <a:schemeClr val="bg1">
                  <a:lumMod val="75000"/>
                </a:schemeClr>
              </a:solidFill>
            </a:ln>
          </c:spPr>
        </c:majorGridlines>
        <c:numFmt formatCode="0%" sourceLinked="1"/>
        <c:majorTickMark val="cross"/>
        <c:tickLblPos val="nextTo"/>
        <c:txPr>
          <a:bodyPr/>
          <a:lstStyle/>
          <a:p>
            <a:pPr>
              <a:defRPr lang="en-US" sz="1800"/>
            </a:pPr>
            <a:endParaRPr lang="de-DE"/>
          </a:p>
        </c:txPr>
        <c:crossAx val="103880576"/>
        <c:crosses val="autoZero"/>
        <c:crossBetween val="between"/>
        <c:majorUnit val="0.2"/>
        <c:minorUnit val="0.1"/>
      </c:valAx>
    </c:plotArea>
    <c:legend>
      <c:legendPos val="r"/>
      <c:layout>
        <c:manualLayout>
          <c:xMode val="edge"/>
          <c:yMode val="edge"/>
          <c:x val="0.54579054824022488"/>
          <c:y val="0.77090852864657766"/>
          <c:w val="0.29710557532621612"/>
          <c:h val="0.21804243407657575"/>
        </c:manualLayout>
      </c:layout>
      <c:spPr>
        <a:ln>
          <a:solidFill>
            <a:prstClr val="white">
              <a:lumMod val="75000"/>
            </a:prstClr>
          </a:solidFill>
        </a:ln>
      </c:spPr>
      <c:txPr>
        <a:bodyPr/>
        <a:lstStyle/>
        <a:p>
          <a:pPr>
            <a:defRPr lang="en-US" sz="2400"/>
          </a:pPr>
          <a:endParaRPr lang="de-DE"/>
        </a:p>
      </c:txPr>
    </c:legend>
    <c:plotVisOnly val="1"/>
  </c:chart>
  <c:spPr>
    <a:ln>
      <a:noFill/>
    </a:ln>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plotArea>
      <c:layout>
        <c:manualLayout>
          <c:layoutTarget val="inner"/>
          <c:xMode val="edge"/>
          <c:yMode val="edge"/>
          <c:x val="0.18203254179026451"/>
          <c:y val="0.12808774964463018"/>
          <c:w val="0.62167793757893963"/>
          <c:h val="0.70649965075304444"/>
        </c:manualLayout>
      </c:layout>
      <c:radarChart>
        <c:radarStyle val="marker"/>
        <c:ser>
          <c:idx val="0"/>
          <c:order val="0"/>
          <c:tx>
            <c:strRef>
              <c:f>comparison!$C$15</c:f>
              <c:strCache>
                <c:ptCount val="1"/>
                <c:pt idx="0">
                  <c:v>Tags</c:v>
                </c:pt>
              </c:strCache>
            </c:strRef>
          </c:tx>
          <c:spPr>
            <a:ln w="44450">
              <a:solidFill>
                <a:srgbClr val="FFC000"/>
              </a:solidFill>
            </a:ln>
          </c:spPr>
          <c:marker>
            <c:symbol val="none"/>
          </c:marker>
          <c:cat>
            <c:strRef>
              <c:f>comparison!$B$16:$B$23</c:f>
              <c:strCache>
                <c:ptCount val="8"/>
                <c:pt idx="0">
                  <c:v>Topic</c:v>
                </c:pt>
                <c:pt idx="1">
                  <c:v>Time</c:v>
                </c:pt>
                <c:pt idx="2">
                  <c:v>Loc.</c:v>
                </c:pt>
                <c:pt idx="3">
                  <c:v>Type</c:v>
                </c:pt>
                <c:pt idx="4">
                  <c:v>Author</c:v>
                </c:pt>
                <c:pt idx="5">
                  <c:v>Opinions</c:v>
                </c:pt>
                <c:pt idx="6">
                  <c:v>Usage</c:v>
                </c:pt>
                <c:pt idx="7">
                  <c:v>Self ref.</c:v>
                </c:pt>
              </c:strCache>
            </c:strRef>
          </c:cat>
          <c:val>
            <c:numRef>
              <c:f>comparison!$C$16:$C$23</c:f>
              <c:numCache>
                <c:formatCode>0%</c:formatCode>
                <c:ptCount val="8"/>
                <c:pt idx="0">
                  <c:v>0.68333333333333324</c:v>
                </c:pt>
                <c:pt idx="1">
                  <c:v>1.666666666666667E-2</c:v>
                </c:pt>
                <c:pt idx="2">
                  <c:v>2.3333333333333338E-2</c:v>
                </c:pt>
                <c:pt idx="3">
                  <c:v>7.3333333333333348E-2</c:v>
                </c:pt>
                <c:pt idx="4">
                  <c:v>6.0000000000000005E-2</c:v>
                </c:pt>
                <c:pt idx="5">
                  <c:v>6.0000000000000005E-2</c:v>
                </c:pt>
                <c:pt idx="6">
                  <c:v>7.6666666666666675E-2</c:v>
                </c:pt>
                <c:pt idx="7">
                  <c:v>6.666666666666668E-3</c:v>
                </c:pt>
              </c:numCache>
            </c:numRef>
          </c:val>
        </c:ser>
        <c:ser>
          <c:idx val="1"/>
          <c:order val="1"/>
          <c:tx>
            <c:strRef>
              <c:f>comparison!$D$15</c:f>
              <c:strCache>
                <c:ptCount val="1"/>
                <c:pt idx="0">
                  <c:v>Queries</c:v>
                </c:pt>
              </c:strCache>
            </c:strRef>
          </c:tx>
          <c:spPr>
            <a:ln w="44450">
              <a:solidFill>
                <a:srgbClr val="C00000"/>
              </a:solidFill>
              <a:prstDash val="dash"/>
            </a:ln>
          </c:spPr>
          <c:marker>
            <c:symbol val="none"/>
          </c:marker>
          <c:cat>
            <c:strRef>
              <c:f>comparison!$B$16:$B$23</c:f>
              <c:strCache>
                <c:ptCount val="8"/>
                <c:pt idx="0">
                  <c:v>Topic</c:v>
                </c:pt>
                <c:pt idx="1">
                  <c:v>Time</c:v>
                </c:pt>
                <c:pt idx="2">
                  <c:v>Loc.</c:v>
                </c:pt>
                <c:pt idx="3">
                  <c:v>Type</c:v>
                </c:pt>
                <c:pt idx="4">
                  <c:v>Author</c:v>
                </c:pt>
                <c:pt idx="5">
                  <c:v>Opinions</c:v>
                </c:pt>
                <c:pt idx="6">
                  <c:v>Usage</c:v>
                </c:pt>
                <c:pt idx="7">
                  <c:v>Self ref.</c:v>
                </c:pt>
              </c:strCache>
            </c:strRef>
          </c:cat>
          <c:val>
            <c:numRef>
              <c:f>comparison!$D$16:$D$23</c:f>
              <c:numCache>
                <c:formatCode>0%</c:formatCode>
                <c:ptCount val="8"/>
                <c:pt idx="0">
                  <c:v>0.35669211195928757</c:v>
                </c:pt>
                <c:pt idx="1">
                  <c:v>8.346998397888987E-3</c:v>
                </c:pt>
                <c:pt idx="2">
                  <c:v>6.7797568560927363E-2</c:v>
                </c:pt>
                <c:pt idx="3">
                  <c:v>3.2571859391197805E-2</c:v>
                </c:pt>
                <c:pt idx="4">
                  <c:v>0.47105927810762421</c:v>
                </c:pt>
                <c:pt idx="5">
                  <c:v>4.7853171237395159E-2</c:v>
                </c:pt>
                <c:pt idx="6">
                  <c:v>1.2345679012345682E-2</c:v>
                </c:pt>
                <c:pt idx="7">
                  <c:v>3.3333333333333335E-3</c:v>
                </c:pt>
              </c:numCache>
            </c:numRef>
          </c:val>
        </c:ser>
        <c:ser>
          <c:idx val="2"/>
          <c:order val="2"/>
          <c:tx>
            <c:strRef>
              <c:f>comparison!$E$15</c:f>
              <c:strCache>
                <c:ptCount val="1"/>
                <c:pt idx="0">
                  <c:v>Usefulness</c:v>
                </c:pt>
              </c:strCache>
            </c:strRef>
          </c:tx>
          <c:spPr>
            <a:ln w="44450">
              <a:solidFill>
                <a:srgbClr val="003399"/>
              </a:solidFill>
              <a:prstDash val="sysDot"/>
            </a:ln>
          </c:spPr>
          <c:marker>
            <c:symbol val="none"/>
          </c:marker>
          <c:cat>
            <c:strRef>
              <c:f>comparison!$B$16:$B$23</c:f>
              <c:strCache>
                <c:ptCount val="8"/>
                <c:pt idx="0">
                  <c:v>Topic</c:v>
                </c:pt>
                <c:pt idx="1">
                  <c:v>Time</c:v>
                </c:pt>
                <c:pt idx="2">
                  <c:v>Loc.</c:v>
                </c:pt>
                <c:pt idx="3">
                  <c:v>Type</c:v>
                </c:pt>
                <c:pt idx="4">
                  <c:v>Author</c:v>
                </c:pt>
                <c:pt idx="5">
                  <c:v>Opinions</c:v>
                </c:pt>
                <c:pt idx="6">
                  <c:v>Usage</c:v>
                </c:pt>
                <c:pt idx="7">
                  <c:v>Self ref.</c:v>
                </c:pt>
              </c:strCache>
            </c:strRef>
          </c:cat>
          <c:val>
            <c:numRef>
              <c:f>comparison!$E$16:$E$23</c:f>
              <c:numCache>
                <c:formatCode>0%</c:formatCode>
                <c:ptCount val="8"/>
                <c:pt idx="0">
                  <c:v>0.22016460905349797</c:v>
                </c:pt>
                <c:pt idx="1">
                  <c:v>5.9670781893004121E-2</c:v>
                </c:pt>
                <c:pt idx="2">
                  <c:v>8.4362139917695478E-2</c:v>
                </c:pt>
                <c:pt idx="3">
                  <c:v>0.12551440329218111</c:v>
                </c:pt>
                <c:pt idx="4">
                  <c:v>0.13786008230452676</c:v>
                </c:pt>
                <c:pt idx="5">
                  <c:v>0.12962962962962962</c:v>
                </c:pt>
                <c:pt idx="6">
                  <c:v>0.15226337448559674</c:v>
                </c:pt>
                <c:pt idx="7">
                  <c:v>9.0534979423868345E-2</c:v>
                </c:pt>
              </c:numCache>
            </c:numRef>
          </c:val>
        </c:ser>
        <c:axId val="103945344"/>
        <c:axId val="103946880"/>
      </c:radarChart>
      <c:catAx>
        <c:axId val="103945344"/>
        <c:scaling>
          <c:orientation val="minMax"/>
        </c:scaling>
        <c:axPos val="b"/>
        <c:majorGridlines/>
        <c:numFmt formatCode="General" sourceLinked="1"/>
        <c:tickLblPos val="nextTo"/>
        <c:txPr>
          <a:bodyPr/>
          <a:lstStyle/>
          <a:p>
            <a:pPr>
              <a:defRPr lang="en-US" sz="1800"/>
            </a:pPr>
            <a:endParaRPr lang="de-DE"/>
          </a:p>
        </c:txPr>
        <c:crossAx val="103946880"/>
        <c:crosses val="autoZero"/>
        <c:auto val="1"/>
        <c:lblAlgn val="ctr"/>
        <c:lblOffset val="100"/>
      </c:catAx>
      <c:valAx>
        <c:axId val="103946880"/>
        <c:scaling>
          <c:orientation val="minMax"/>
          <c:max val="0.70000000000000018"/>
          <c:min val="-0.1"/>
        </c:scaling>
        <c:axPos val="l"/>
        <c:majorGridlines>
          <c:spPr>
            <a:ln>
              <a:solidFill>
                <a:schemeClr val="bg1">
                  <a:lumMod val="75000"/>
                </a:schemeClr>
              </a:solidFill>
            </a:ln>
          </c:spPr>
        </c:majorGridlines>
        <c:numFmt formatCode="0%" sourceLinked="1"/>
        <c:majorTickMark val="cross"/>
        <c:tickLblPos val="nextTo"/>
        <c:spPr>
          <a:ln>
            <a:solidFill>
              <a:schemeClr val="bg1">
                <a:lumMod val="75000"/>
              </a:schemeClr>
            </a:solidFill>
          </a:ln>
        </c:spPr>
        <c:txPr>
          <a:bodyPr/>
          <a:lstStyle/>
          <a:p>
            <a:pPr>
              <a:defRPr lang="en-US" sz="1800"/>
            </a:pPr>
            <a:endParaRPr lang="de-DE"/>
          </a:p>
        </c:txPr>
        <c:crossAx val="103945344"/>
        <c:crosses val="autoZero"/>
        <c:crossBetween val="between"/>
        <c:majorUnit val="0.2"/>
        <c:minorUnit val="0.1"/>
      </c:valAx>
    </c:plotArea>
    <c:plotVisOnly val="1"/>
  </c:chart>
  <c:spPr>
    <a:ln>
      <a:noFill/>
    </a:ln>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de-DE"/>
  <c:clrMapOvr bg1="lt1" tx1="dk1" bg2="lt2" tx2="dk2" accent1="accent1" accent2="accent2" accent3="accent3" accent4="accent4" accent5="accent5" accent6="accent6" hlink="hlink" folHlink="folHlink"/>
  <c:chart>
    <c:plotArea>
      <c:layout>
        <c:manualLayout>
          <c:layoutTarget val="inner"/>
          <c:xMode val="edge"/>
          <c:yMode val="edge"/>
          <c:x val="0.17512428593484639"/>
          <c:y val="9.3359746879124211E-2"/>
          <c:w val="0.60533935016703266"/>
          <c:h val="0.71897679303940587"/>
        </c:manualLayout>
      </c:layout>
      <c:radarChart>
        <c:radarStyle val="marker"/>
        <c:ser>
          <c:idx val="0"/>
          <c:order val="0"/>
          <c:tx>
            <c:strRef>
              <c:f>comparison!$H$15</c:f>
              <c:strCache>
                <c:ptCount val="1"/>
                <c:pt idx="0">
                  <c:v>Tags</c:v>
                </c:pt>
              </c:strCache>
            </c:strRef>
          </c:tx>
          <c:spPr>
            <a:ln w="44450">
              <a:solidFill>
                <a:srgbClr val="FFC000"/>
              </a:solidFill>
              <a:prstDash val="solid"/>
            </a:ln>
          </c:spPr>
          <c:marker>
            <c:symbol val="none"/>
          </c:marker>
          <c:cat>
            <c:strRef>
              <c:f>comparison!$G$16:$G$23</c:f>
              <c:strCache>
                <c:ptCount val="8"/>
                <c:pt idx="0">
                  <c:v>Topic</c:v>
                </c:pt>
                <c:pt idx="1">
                  <c:v>Time</c:v>
                </c:pt>
                <c:pt idx="2">
                  <c:v>Loc.</c:v>
                </c:pt>
                <c:pt idx="3">
                  <c:v>Type</c:v>
                </c:pt>
                <c:pt idx="4">
                  <c:v>Author</c:v>
                </c:pt>
                <c:pt idx="5">
                  <c:v>Opinions</c:v>
                </c:pt>
                <c:pt idx="6">
                  <c:v>Usage</c:v>
                </c:pt>
                <c:pt idx="7">
                  <c:v>Self ref.</c:v>
                </c:pt>
              </c:strCache>
            </c:strRef>
          </c:cat>
          <c:val>
            <c:numRef>
              <c:f>comparison!$H$16:$H$23</c:f>
              <c:numCache>
                <c:formatCode>0%</c:formatCode>
                <c:ptCount val="8"/>
                <c:pt idx="0">
                  <c:v>0.47666666666666685</c:v>
                </c:pt>
                <c:pt idx="1">
                  <c:v>4.6666666666666676E-2</c:v>
                </c:pt>
                <c:pt idx="2">
                  <c:v>0.27</c:v>
                </c:pt>
                <c:pt idx="3">
                  <c:v>4.6666666666666676E-2</c:v>
                </c:pt>
                <c:pt idx="4">
                  <c:v>3.333333333333334E-3</c:v>
                </c:pt>
                <c:pt idx="5">
                  <c:v>7.3333333333333348E-2</c:v>
                </c:pt>
                <c:pt idx="6">
                  <c:v>6.0000000000000005E-2</c:v>
                </c:pt>
                <c:pt idx="7">
                  <c:v>2.3333333333333338E-2</c:v>
                </c:pt>
              </c:numCache>
            </c:numRef>
          </c:val>
        </c:ser>
        <c:ser>
          <c:idx val="1"/>
          <c:order val="1"/>
          <c:tx>
            <c:strRef>
              <c:f>comparison!$I$15</c:f>
              <c:strCache>
                <c:ptCount val="1"/>
                <c:pt idx="0">
                  <c:v>Queries</c:v>
                </c:pt>
              </c:strCache>
            </c:strRef>
          </c:tx>
          <c:spPr>
            <a:ln w="44450">
              <a:solidFill>
                <a:srgbClr val="C00000"/>
              </a:solidFill>
              <a:prstDash val="dash"/>
            </a:ln>
          </c:spPr>
          <c:marker>
            <c:symbol val="none"/>
          </c:marker>
          <c:cat>
            <c:strRef>
              <c:f>comparison!$G$16:$G$23</c:f>
              <c:strCache>
                <c:ptCount val="8"/>
                <c:pt idx="0">
                  <c:v>Topic</c:v>
                </c:pt>
                <c:pt idx="1">
                  <c:v>Time</c:v>
                </c:pt>
                <c:pt idx="2">
                  <c:v>Loc.</c:v>
                </c:pt>
                <c:pt idx="3">
                  <c:v>Type</c:v>
                </c:pt>
                <c:pt idx="4">
                  <c:v>Author</c:v>
                </c:pt>
                <c:pt idx="5">
                  <c:v>Opinions</c:v>
                </c:pt>
                <c:pt idx="6">
                  <c:v>Usage</c:v>
                </c:pt>
                <c:pt idx="7">
                  <c:v>Self ref.</c:v>
                </c:pt>
              </c:strCache>
            </c:strRef>
          </c:cat>
          <c:val>
            <c:numRef>
              <c:f>comparison!$I$16:$I$23</c:f>
              <c:numCache>
                <c:formatCode>0%</c:formatCode>
                <c:ptCount val="8"/>
                <c:pt idx="0">
                  <c:v>0.50134931050140907</c:v>
                </c:pt>
                <c:pt idx="1">
                  <c:v>6.1767948187956466E-2</c:v>
                </c:pt>
                <c:pt idx="2">
                  <c:v>4.6749123503065308E-2</c:v>
                </c:pt>
                <c:pt idx="3">
                  <c:v>4.784618970066392E-2</c:v>
                </c:pt>
                <c:pt idx="4">
                  <c:v>4.5570442054096362E-2</c:v>
                </c:pt>
                <c:pt idx="5">
                  <c:v>0.24337344272089062</c:v>
                </c:pt>
                <c:pt idx="6">
                  <c:v>5.0518684574856219E-2</c:v>
                </c:pt>
                <c:pt idx="7">
                  <c:v>2.8248587570621478E-3</c:v>
                </c:pt>
              </c:numCache>
            </c:numRef>
          </c:val>
        </c:ser>
        <c:ser>
          <c:idx val="2"/>
          <c:order val="2"/>
          <c:tx>
            <c:strRef>
              <c:f>comparison!$J$15</c:f>
              <c:strCache>
                <c:ptCount val="1"/>
                <c:pt idx="0">
                  <c:v>Usefulness</c:v>
                </c:pt>
              </c:strCache>
            </c:strRef>
          </c:tx>
          <c:spPr>
            <a:ln w="44450">
              <a:solidFill>
                <a:srgbClr val="003399"/>
              </a:solidFill>
              <a:prstDash val="sysDot"/>
            </a:ln>
          </c:spPr>
          <c:marker>
            <c:symbol val="none"/>
          </c:marker>
          <c:cat>
            <c:strRef>
              <c:f>comparison!$G$16:$G$23</c:f>
              <c:strCache>
                <c:ptCount val="8"/>
                <c:pt idx="0">
                  <c:v>Topic</c:v>
                </c:pt>
                <c:pt idx="1">
                  <c:v>Time</c:v>
                </c:pt>
                <c:pt idx="2">
                  <c:v>Loc.</c:v>
                </c:pt>
                <c:pt idx="3">
                  <c:v>Type</c:v>
                </c:pt>
                <c:pt idx="4">
                  <c:v>Author</c:v>
                </c:pt>
                <c:pt idx="5">
                  <c:v>Opinions</c:v>
                </c:pt>
                <c:pt idx="6">
                  <c:v>Usage</c:v>
                </c:pt>
                <c:pt idx="7">
                  <c:v>Self ref.</c:v>
                </c:pt>
              </c:strCache>
            </c:strRef>
          </c:cat>
          <c:val>
            <c:numRef>
              <c:f>comparison!$J$16:$J$23</c:f>
              <c:numCache>
                <c:formatCode>0%</c:formatCode>
                <c:ptCount val="8"/>
                <c:pt idx="0">
                  <c:v>0.20411985018726597</c:v>
                </c:pt>
                <c:pt idx="1">
                  <c:v>0.12921348314606745</c:v>
                </c:pt>
                <c:pt idx="2">
                  <c:v>0.18164794007490642</c:v>
                </c:pt>
                <c:pt idx="3">
                  <c:v>8.8014981273408233E-2</c:v>
                </c:pt>
                <c:pt idx="4">
                  <c:v>0.11610486891385768</c:v>
                </c:pt>
                <c:pt idx="5">
                  <c:v>0.10861423220973784</c:v>
                </c:pt>
                <c:pt idx="6">
                  <c:v>9.3632958801498162E-2</c:v>
                </c:pt>
                <c:pt idx="7">
                  <c:v>7.8651685393258425E-2</c:v>
                </c:pt>
              </c:numCache>
            </c:numRef>
          </c:val>
        </c:ser>
        <c:axId val="103963648"/>
        <c:axId val="103981824"/>
      </c:radarChart>
      <c:catAx>
        <c:axId val="103963648"/>
        <c:scaling>
          <c:orientation val="minMax"/>
        </c:scaling>
        <c:axPos val="b"/>
        <c:majorGridlines/>
        <c:numFmt formatCode="General" sourceLinked="1"/>
        <c:tickLblPos val="nextTo"/>
        <c:txPr>
          <a:bodyPr/>
          <a:lstStyle/>
          <a:p>
            <a:pPr>
              <a:defRPr lang="en-US" sz="1800"/>
            </a:pPr>
            <a:endParaRPr lang="de-DE"/>
          </a:p>
        </c:txPr>
        <c:crossAx val="103981824"/>
        <c:crosses val="autoZero"/>
        <c:auto val="1"/>
        <c:lblAlgn val="ctr"/>
        <c:lblOffset val="100"/>
      </c:catAx>
      <c:valAx>
        <c:axId val="103981824"/>
        <c:scaling>
          <c:orientation val="minMax"/>
          <c:max val="0.70000000000000018"/>
          <c:min val="-0.1"/>
        </c:scaling>
        <c:axPos val="l"/>
        <c:majorGridlines>
          <c:spPr>
            <a:ln>
              <a:solidFill>
                <a:schemeClr val="bg1">
                  <a:lumMod val="75000"/>
                </a:schemeClr>
              </a:solidFill>
            </a:ln>
          </c:spPr>
        </c:majorGridlines>
        <c:numFmt formatCode="0%" sourceLinked="1"/>
        <c:majorTickMark val="cross"/>
        <c:tickLblPos val="nextTo"/>
        <c:txPr>
          <a:bodyPr/>
          <a:lstStyle/>
          <a:p>
            <a:pPr>
              <a:defRPr lang="en-US" sz="1800"/>
            </a:pPr>
            <a:endParaRPr lang="de-DE"/>
          </a:p>
        </c:txPr>
        <c:crossAx val="103963648"/>
        <c:crosses val="autoZero"/>
        <c:crossBetween val="between"/>
        <c:majorUnit val="0.2"/>
        <c:minorUnit val="0.1"/>
      </c:valAx>
    </c:plotArea>
    <c:plotVisOnly val="1"/>
  </c:chart>
  <c:spPr>
    <a:ln>
      <a:noFill/>
    </a:ln>
  </c:spPr>
  <c:externalData r:id="rId2"/>
</c:chartSpace>
</file>

<file path=ppt/drawings/drawing1.xml><?xml version="1.0" encoding="utf-8"?>
<c:userShapes xmlns:c="http://schemas.openxmlformats.org/drawingml/2006/chart">
  <cdr:relSizeAnchor xmlns:cdr="http://schemas.openxmlformats.org/drawingml/2006/chartDrawing">
    <cdr:from>
      <cdr:x>0.76277</cdr:x>
      <cdr:y>0.57446</cdr:y>
    </cdr:from>
    <cdr:to>
      <cdr:x>0.94187</cdr:x>
      <cdr:y>0.87215</cdr:y>
    </cdr:to>
    <cdr:sp macro="" textlink="">
      <cdr:nvSpPr>
        <cdr:cNvPr id="2" name="TextBox 1"/>
        <cdr:cNvSpPr txBox="1"/>
      </cdr:nvSpPr>
      <cdr:spPr>
        <a:xfrm xmlns:a="http://schemas.openxmlformats.org/drawingml/2006/main" rot="508168">
          <a:off x="10036512" y="3734889"/>
          <a:ext cx="2356604" cy="193546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spcBef>
              <a:spcPts val="400"/>
            </a:spcBef>
            <a:spcAft>
              <a:spcPts val="600"/>
            </a:spcAft>
          </a:pPr>
          <a:r>
            <a:rPr lang="de-DE" sz="2000" b="1" dirty="0"/>
            <a:t>        AT</a:t>
          </a:r>
        </a:p>
        <a:p xmlns:a="http://schemas.openxmlformats.org/drawingml/2006/main">
          <a:pPr>
            <a:spcBef>
              <a:spcPts val="400"/>
            </a:spcBef>
            <a:spcAft>
              <a:spcPts val="600"/>
            </a:spcAft>
          </a:pPr>
          <a:r>
            <a:rPr lang="de-DE" sz="2000" b="1" dirty="0"/>
            <a:t>      </a:t>
          </a:r>
          <a:r>
            <a:rPr lang="de-DE" sz="2000" b="1" dirty="0" err="1"/>
            <a:t>Del.icio.us</a:t>
          </a:r>
          <a:endParaRPr lang="de-DE" sz="2000" b="1" dirty="0"/>
        </a:p>
        <a:p xmlns:a="http://schemas.openxmlformats.org/drawingml/2006/main">
          <a:pPr>
            <a:spcBef>
              <a:spcPts val="400"/>
            </a:spcBef>
            <a:spcAft>
              <a:spcPts val="600"/>
            </a:spcAft>
          </a:pPr>
          <a:r>
            <a:rPr lang="de-DE" sz="2000" b="1" dirty="0"/>
            <a:t>    </a:t>
          </a:r>
          <a:r>
            <a:rPr lang="de-DE" sz="2000" b="1" dirty="0" err="1"/>
            <a:t>Flickr</a:t>
          </a:r>
          <a:endParaRPr lang="de-DE" sz="2000" b="1" dirty="0"/>
        </a:p>
        <a:p xmlns:a="http://schemas.openxmlformats.org/drawingml/2006/main">
          <a:pPr>
            <a:spcBef>
              <a:spcPts val="400"/>
            </a:spcBef>
            <a:spcAft>
              <a:spcPts val="600"/>
            </a:spcAft>
          </a:pPr>
          <a:r>
            <a:rPr lang="de-DE" sz="2000" b="1" dirty="0"/>
            <a:t>  </a:t>
          </a:r>
          <a:r>
            <a:rPr lang="de-DE" sz="2000" b="1" dirty="0" err="1"/>
            <a:t>Last.fm</a:t>
          </a:r>
          <a:endParaRPr lang="de-DE" sz="2000" b="1" dirty="0"/>
        </a:p>
        <a:p xmlns:a="http://schemas.openxmlformats.org/drawingml/2006/main">
          <a:endParaRPr lang="de-DE"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4813" cy="538163"/>
          </a:xfrm>
          <a:prstGeom prst="rect">
            <a:avLst/>
          </a:prstGeom>
          <a:noFill/>
          <a:ln w="12700">
            <a:noFill/>
            <a:miter lim="800000"/>
            <a:headEnd type="none" w="sm" len="sm"/>
            <a:tailEnd type="none" w="sm" len="sm"/>
          </a:ln>
          <a:effectLst/>
        </p:spPr>
        <p:txBody>
          <a:bodyPr vert="horz" wrap="square" lIns="92556" tIns="46278" rIns="92556" bIns="46278" numCol="1" anchor="t" anchorCtr="0" compatLnSpc="1">
            <a:prstTxWarp prst="textNoShape">
              <a:avLst/>
            </a:prstTxWarp>
          </a:bodyPr>
          <a:lstStyle>
            <a:lvl1pPr defTabSz="925513">
              <a:defRPr sz="1200">
                <a:latin typeface="Times New Roman" pitchFamily="1" charset="0"/>
              </a:defRPr>
            </a:lvl1pPr>
          </a:lstStyle>
          <a:p>
            <a:pPr>
              <a:defRPr/>
            </a:pPr>
            <a:endParaRPr lang="de-DE"/>
          </a:p>
        </p:txBody>
      </p:sp>
      <p:sp>
        <p:nvSpPr>
          <p:cNvPr id="36867" name="Rectangle 3"/>
          <p:cNvSpPr>
            <a:spLocks noGrp="1" noChangeArrowheads="1"/>
          </p:cNvSpPr>
          <p:nvPr>
            <p:ph type="dt" sz="quarter" idx="1"/>
          </p:nvPr>
        </p:nvSpPr>
        <p:spPr bwMode="auto">
          <a:xfrm>
            <a:off x="3875088" y="0"/>
            <a:ext cx="2944812" cy="538163"/>
          </a:xfrm>
          <a:prstGeom prst="rect">
            <a:avLst/>
          </a:prstGeom>
          <a:noFill/>
          <a:ln w="12700">
            <a:noFill/>
            <a:miter lim="800000"/>
            <a:headEnd type="none" w="sm" len="sm"/>
            <a:tailEnd type="none" w="sm" len="sm"/>
          </a:ln>
          <a:effectLst/>
        </p:spPr>
        <p:txBody>
          <a:bodyPr vert="horz" wrap="square" lIns="92556" tIns="46278" rIns="92556" bIns="46278" numCol="1" anchor="t" anchorCtr="0" compatLnSpc="1">
            <a:prstTxWarp prst="textNoShape">
              <a:avLst/>
            </a:prstTxWarp>
          </a:bodyPr>
          <a:lstStyle>
            <a:lvl1pPr algn="r" defTabSz="925513">
              <a:defRPr sz="1200">
                <a:latin typeface="Times New Roman" pitchFamily="1" charset="0"/>
              </a:defRPr>
            </a:lvl1pPr>
          </a:lstStyle>
          <a:p>
            <a:pPr>
              <a:defRPr/>
            </a:pPr>
            <a:endParaRPr lang="de-DE"/>
          </a:p>
        </p:txBody>
      </p:sp>
      <p:sp>
        <p:nvSpPr>
          <p:cNvPr id="36868" name="Rectangle 4"/>
          <p:cNvSpPr>
            <a:spLocks noGrp="1" noChangeArrowheads="1"/>
          </p:cNvSpPr>
          <p:nvPr>
            <p:ph type="ftr" sz="quarter" idx="2"/>
          </p:nvPr>
        </p:nvSpPr>
        <p:spPr bwMode="auto">
          <a:xfrm>
            <a:off x="0" y="9458325"/>
            <a:ext cx="2944813" cy="538163"/>
          </a:xfrm>
          <a:prstGeom prst="rect">
            <a:avLst/>
          </a:prstGeom>
          <a:noFill/>
          <a:ln w="12700">
            <a:noFill/>
            <a:miter lim="800000"/>
            <a:headEnd type="none" w="sm" len="sm"/>
            <a:tailEnd type="none" w="sm" len="sm"/>
          </a:ln>
          <a:effectLst/>
        </p:spPr>
        <p:txBody>
          <a:bodyPr vert="horz" wrap="square" lIns="92556" tIns="46278" rIns="92556" bIns="46278" numCol="1" anchor="b" anchorCtr="0" compatLnSpc="1">
            <a:prstTxWarp prst="textNoShape">
              <a:avLst/>
            </a:prstTxWarp>
          </a:bodyPr>
          <a:lstStyle>
            <a:lvl1pPr defTabSz="925513">
              <a:defRPr sz="1200">
                <a:latin typeface="Times New Roman" pitchFamily="1" charset="0"/>
              </a:defRPr>
            </a:lvl1pPr>
          </a:lstStyle>
          <a:p>
            <a:pPr>
              <a:defRPr/>
            </a:pPr>
            <a:endParaRPr lang="de-DE"/>
          </a:p>
        </p:txBody>
      </p:sp>
      <p:sp>
        <p:nvSpPr>
          <p:cNvPr id="36869" name="Rectangle 5"/>
          <p:cNvSpPr>
            <a:spLocks noGrp="1" noChangeArrowheads="1"/>
          </p:cNvSpPr>
          <p:nvPr>
            <p:ph type="sldNum" sz="quarter" idx="3"/>
          </p:nvPr>
        </p:nvSpPr>
        <p:spPr bwMode="auto">
          <a:xfrm>
            <a:off x="3875088" y="9458325"/>
            <a:ext cx="2944812" cy="538163"/>
          </a:xfrm>
          <a:prstGeom prst="rect">
            <a:avLst/>
          </a:prstGeom>
          <a:noFill/>
          <a:ln w="12700">
            <a:noFill/>
            <a:miter lim="800000"/>
            <a:headEnd type="none" w="sm" len="sm"/>
            <a:tailEnd type="none" w="sm" len="sm"/>
          </a:ln>
          <a:effectLst/>
        </p:spPr>
        <p:txBody>
          <a:bodyPr vert="horz" wrap="square" lIns="92556" tIns="46278" rIns="92556" bIns="46278" numCol="1" anchor="b" anchorCtr="0" compatLnSpc="1">
            <a:prstTxWarp prst="textNoShape">
              <a:avLst/>
            </a:prstTxWarp>
          </a:bodyPr>
          <a:lstStyle>
            <a:lvl1pPr algn="r" defTabSz="925513">
              <a:defRPr sz="1200">
                <a:latin typeface="Times New Roman" pitchFamily="1" charset="0"/>
              </a:defRPr>
            </a:lvl1pPr>
          </a:lstStyle>
          <a:p>
            <a:pPr>
              <a:defRPr/>
            </a:pPr>
            <a:fld id="{1A9A7AE0-6F76-4807-93D2-D6BF0F0E8329}"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500063"/>
          </a:xfrm>
          <a:prstGeom prst="rect">
            <a:avLst/>
          </a:prstGeom>
          <a:noFill/>
          <a:ln w="12700">
            <a:noFill/>
            <a:miter lim="800000"/>
            <a:headEnd type="none" w="sm" len="sm"/>
            <a:tailEnd type="none" w="sm" len="sm"/>
          </a:ln>
          <a:effectLst/>
        </p:spPr>
        <p:txBody>
          <a:bodyPr vert="horz" wrap="square" lIns="92120" tIns="46059" rIns="92120" bIns="46059" numCol="1" anchor="t" anchorCtr="0" compatLnSpc="1">
            <a:prstTxWarp prst="textNoShape">
              <a:avLst/>
            </a:prstTxWarp>
          </a:bodyPr>
          <a:lstStyle>
            <a:lvl1pPr defTabSz="920750">
              <a:defRPr sz="1200">
                <a:latin typeface="Times" charset="0"/>
              </a:defRPr>
            </a:lvl1pPr>
          </a:lstStyle>
          <a:p>
            <a:pPr>
              <a:defRPr/>
            </a:pPr>
            <a:endParaRPr lang="de-DE"/>
          </a:p>
        </p:txBody>
      </p:sp>
      <p:sp>
        <p:nvSpPr>
          <p:cNvPr id="23555" name="Rectangle 3"/>
          <p:cNvSpPr>
            <a:spLocks noGrp="1" noChangeArrowheads="1"/>
          </p:cNvSpPr>
          <p:nvPr>
            <p:ph type="dt" idx="1"/>
          </p:nvPr>
        </p:nvSpPr>
        <p:spPr bwMode="auto">
          <a:xfrm>
            <a:off x="3886200" y="0"/>
            <a:ext cx="2971800" cy="500063"/>
          </a:xfrm>
          <a:prstGeom prst="rect">
            <a:avLst/>
          </a:prstGeom>
          <a:noFill/>
          <a:ln w="12700">
            <a:noFill/>
            <a:miter lim="800000"/>
            <a:headEnd type="none" w="sm" len="sm"/>
            <a:tailEnd type="none" w="sm" len="sm"/>
          </a:ln>
          <a:effectLst/>
        </p:spPr>
        <p:txBody>
          <a:bodyPr vert="horz" wrap="square" lIns="92120" tIns="46059" rIns="92120" bIns="46059" numCol="1" anchor="t" anchorCtr="0" compatLnSpc="1">
            <a:prstTxWarp prst="textNoShape">
              <a:avLst/>
            </a:prstTxWarp>
          </a:bodyPr>
          <a:lstStyle>
            <a:lvl1pPr algn="r" defTabSz="920750">
              <a:defRPr sz="1200">
                <a:latin typeface="Times" charset="0"/>
              </a:defRPr>
            </a:lvl1pPr>
          </a:lstStyle>
          <a:p>
            <a:pPr>
              <a:defRPr/>
            </a:pPr>
            <a:endParaRPr lang="de-DE"/>
          </a:p>
        </p:txBody>
      </p:sp>
      <p:sp>
        <p:nvSpPr>
          <p:cNvPr id="21508" name="Rectangle 4"/>
          <p:cNvSpPr>
            <a:spLocks noGrp="1" noRot="1" noChangeAspect="1" noChangeArrowheads="1" noTextEdit="1"/>
          </p:cNvSpPr>
          <p:nvPr>
            <p:ph type="sldImg" idx="2"/>
          </p:nvPr>
        </p:nvSpPr>
        <p:spPr bwMode="auto">
          <a:xfrm>
            <a:off x="877888" y="749300"/>
            <a:ext cx="5103812" cy="374967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749800"/>
            <a:ext cx="5029200" cy="4497388"/>
          </a:xfrm>
          <a:prstGeom prst="rect">
            <a:avLst/>
          </a:prstGeom>
          <a:noFill/>
          <a:ln w="12700">
            <a:noFill/>
            <a:miter lim="800000"/>
            <a:headEnd type="none" w="sm" len="sm"/>
            <a:tailEnd type="none" w="sm" len="sm"/>
          </a:ln>
          <a:effectLst/>
        </p:spPr>
        <p:txBody>
          <a:bodyPr vert="horz" wrap="square" lIns="92120" tIns="46059" rIns="92120" bIns="46059" numCol="1" anchor="t" anchorCtr="0" compatLnSpc="1">
            <a:prstTxWarp prst="textNoShape">
              <a:avLst/>
            </a:prstTxWarp>
          </a:bodyPr>
          <a:lstStyle/>
          <a:p>
            <a:pPr lvl="0"/>
            <a:r>
              <a:rPr lang="de-DE" noProof="0" smtClean="0"/>
              <a:t>Klicken Sie, um die Textformatierung des Masters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3558" name="Rectangle 6"/>
          <p:cNvSpPr>
            <a:spLocks noGrp="1" noChangeArrowheads="1"/>
          </p:cNvSpPr>
          <p:nvPr>
            <p:ph type="ftr" sz="quarter" idx="4"/>
          </p:nvPr>
        </p:nvSpPr>
        <p:spPr bwMode="auto">
          <a:xfrm>
            <a:off x="0" y="9496425"/>
            <a:ext cx="2971800" cy="500063"/>
          </a:xfrm>
          <a:prstGeom prst="rect">
            <a:avLst/>
          </a:prstGeom>
          <a:noFill/>
          <a:ln w="12700">
            <a:noFill/>
            <a:miter lim="800000"/>
            <a:headEnd type="none" w="sm" len="sm"/>
            <a:tailEnd type="none" w="sm" len="sm"/>
          </a:ln>
          <a:effectLst/>
        </p:spPr>
        <p:txBody>
          <a:bodyPr vert="horz" wrap="square" lIns="92120" tIns="46059" rIns="92120" bIns="46059" numCol="1" anchor="b" anchorCtr="0" compatLnSpc="1">
            <a:prstTxWarp prst="textNoShape">
              <a:avLst/>
            </a:prstTxWarp>
          </a:bodyPr>
          <a:lstStyle>
            <a:lvl1pPr defTabSz="920750">
              <a:defRPr sz="1200">
                <a:latin typeface="Times" charset="0"/>
              </a:defRPr>
            </a:lvl1pPr>
          </a:lstStyle>
          <a:p>
            <a:pPr>
              <a:defRPr/>
            </a:pPr>
            <a:endParaRPr lang="de-DE"/>
          </a:p>
        </p:txBody>
      </p:sp>
      <p:sp>
        <p:nvSpPr>
          <p:cNvPr id="23559" name="Rectangle 7"/>
          <p:cNvSpPr>
            <a:spLocks noGrp="1" noChangeArrowheads="1"/>
          </p:cNvSpPr>
          <p:nvPr>
            <p:ph type="sldNum" sz="quarter" idx="5"/>
          </p:nvPr>
        </p:nvSpPr>
        <p:spPr bwMode="auto">
          <a:xfrm>
            <a:off x="3886200" y="9496425"/>
            <a:ext cx="2971800" cy="500063"/>
          </a:xfrm>
          <a:prstGeom prst="rect">
            <a:avLst/>
          </a:prstGeom>
          <a:noFill/>
          <a:ln w="12700">
            <a:noFill/>
            <a:miter lim="800000"/>
            <a:headEnd type="none" w="sm" len="sm"/>
            <a:tailEnd type="none" w="sm" len="sm"/>
          </a:ln>
          <a:effectLst/>
        </p:spPr>
        <p:txBody>
          <a:bodyPr vert="horz" wrap="square" lIns="92120" tIns="46059" rIns="92120" bIns="46059" numCol="1" anchor="b" anchorCtr="0" compatLnSpc="1">
            <a:prstTxWarp prst="textNoShape">
              <a:avLst/>
            </a:prstTxWarp>
          </a:bodyPr>
          <a:lstStyle>
            <a:lvl1pPr algn="r" defTabSz="920750">
              <a:defRPr sz="1200">
                <a:latin typeface="Times" charset="0"/>
              </a:defRPr>
            </a:lvl1pPr>
          </a:lstStyle>
          <a:p>
            <a:pPr>
              <a:defRPr/>
            </a:pPr>
            <a:fld id="{63444DDD-DF70-4469-94CF-BE40CADC9297}"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6AC0EA1-FDCB-4871-BD61-71A43F5948E1}" type="slidenum">
              <a:rPr lang="de-DE" smtClean="0"/>
              <a:pPr/>
              <a:t>1</a:t>
            </a:fld>
            <a:endParaRPr lang="de-DE"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p:spPr>
        <p:txBody>
          <a:bodyPr/>
          <a:lstStyle/>
          <a:p>
            <a:endParaRPr lang="de-DE"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ED84EF9-B2CC-4B5A-BC38-AC873FDF3455}" type="slidenum">
              <a:rPr lang="de-DE" smtClean="0"/>
              <a:pPr/>
              <a:t>10</a:t>
            </a:fld>
            <a:endParaRPr lang="de-D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r>
              <a:rPr lang="de-DE" smtClean="0">
                <a:latin typeface="Times New Roman" pitchFamily="18" charset="0"/>
              </a:rPr>
              <a:t>The 3 sample (percentage) ranks were chosen based on prior findings that suggest that different parts of the power law curve exhibit distinct patterns</a:t>
            </a:r>
          </a:p>
          <a:p>
            <a:endParaRPr lang="de-DE" smtClean="0">
              <a:latin typeface="Times New Roman" pitchFamily="18" charset="0"/>
            </a:endParaRPr>
          </a:p>
          <a:p>
            <a:r>
              <a:rPr lang="de-DE" smtClean="0">
                <a:latin typeface="Times New Roman" pitchFamily="18" charset="0"/>
              </a:rPr>
              <a:t>Goal: provide descriptive statistics to help formulating appropriate hypotheses based on such relative type frequencies per system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632F123-AC41-4FCB-9164-986E94F962A5}" type="slidenum">
              <a:rPr lang="de-DE" smtClean="0"/>
              <a:pPr/>
              <a:t>11</a:t>
            </a:fld>
            <a:endParaRPr lang="de-DE"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de-DE" dirty="0" err="1" smtClean="0">
                <a:latin typeface="Times New Roman" pitchFamily="18" charset="0"/>
              </a:rPr>
              <a:t>Google</a:t>
            </a:r>
            <a:r>
              <a:rPr lang="de-DE" dirty="0" smtClean="0">
                <a:latin typeface="Times New Roman" pitchFamily="18" charset="0"/>
              </a:rPr>
              <a:t>:</a:t>
            </a:r>
            <a:r>
              <a:rPr lang="en-US" sz="3100" dirty="0" smtClean="0">
                <a:latin typeface="Arial" charset="0"/>
              </a:rPr>
              <a:t>Text of top 100 Google results extracted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3100" dirty="0" smtClean="0">
              <a:latin typeface="Arial"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3100" dirty="0" err="1" smtClean="0">
                <a:latin typeface="Arial" charset="0"/>
              </a:rPr>
              <a:t>Allmusic</a:t>
            </a:r>
            <a:r>
              <a:rPr lang="en-US" sz="3100" dirty="0" smtClean="0">
                <a:latin typeface="Arial" charset="0"/>
              </a:rPr>
              <a:t>-:</a:t>
            </a:r>
            <a:r>
              <a:rPr lang="en-US" sz="3100" baseline="0" dirty="0" smtClean="0">
                <a:latin typeface="Arial" charset="0"/>
              </a:rPr>
              <a:t> song or album review </a:t>
            </a:r>
            <a:endParaRPr lang="en-US" sz="3100" dirty="0" smtClean="0">
              <a:latin typeface="Arial" charset="0"/>
            </a:endParaRPr>
          </a:p>
          <a:p>
            <a:endParaRPr lang="de-DE" dirty="0" smtClean="0">
              <a:latin typeface="Times New Roman" pitchFamily="18" charset="0"/>
            </a:endParaRPr>
          </a:p>
          <a:p>
            <a:r>
              <a:rPr lang="de-DE" dirty="0" smtClean="0">
                <a:latin typeface="Times New Roman" pitchFamily="18" charset="0"/>
              </a:rPr>
              <a:t>At least 1</a:t>
            </a:r>
            <a:r>
              <a:rPr lang="de-DE" baseline="0" dirty="0" smtClean="0">
                <a:latin typeface="Times New Roman" pitchFamily="18" charset="0"/>
              </a:rPr>
              <a:t> tag </a:t>
            </a:r>
            <a:r>
              <a:rPr lang="de-DE" baseline="0" dirty="0" err="1" smtClean="0">
                <a:latin typeface="Times New Roman" pitchFamily="18" charset="0"/>
              </a:rPr>
              <a:t>appears</a:t>
            </a:r>
            <a:r>
              <a:rPr lang="de-DE" baseline="0" dirty="0" smtClean="0">
                <a:latin typeface="Times New Roman" pitchFamily="18" charset="0"/>
              </a:rPr>
              <a:t> </a:t>
            </a:r>
            <a:r>
              <a:rPr lang="de-DE" baseline="0" dirty="0" err="1" smtClean="0">
                <a:latin typeface="Times New Roman" pitchFamily="18" charset="0"/>
              </a:rPr>
              <a:t>within</a:t>
            </a:r>
            <a:r>
              <a:rPr lang="de-DE" baseline="0" dirty="0" smtClean="0">
                <a:latin typeface="Times New Roman" pitchFamily="18" charset="0"/>
              </a:rPr>
              <a:t> </a:t>
            </a:r>
            <a:r>
              <a:rPr lang="de-DE" baseline="0" dirty="0" err="1" smtClean="0">
                <a:latin typeface="Times New Roman" pitchFamily="18" charset="0"/>
              </a:rPr>
              <a:t>review</a:t>
            </a:r>
            <a:r>
              <a:rPr lang="de-DE" baseline="0" dirty="0" smtClean="0">
                <a:latin typeface="Times New Roman" pitchFamily="18" charset="0"/>
              </a:rPr>
              <a:t> </a:t>
            </a:r>
            <a:r>
              <a:rPr lang="de-DE" baseline="0" dirty="0" err="1" smtClean="0">
                <a:latin typeface="Times New Roman" pitchFamily="18" charset="0"/>
              </a:rPr>
              <a:t>for</a:t>
            </a:r>
            <a:r>
              <a:rPr lang="de-DE" baseline="0" dirty="0" smtClean="0">
                <a:latin typeface="Times New Roman" pitchFamily="18" charset="0"/>
              </a:rPr>
              <a:t> </a:t>
            </a:r>
            <a:r>
              <a:rPr lang="de-DE" baseline="0" dirty="0" err="1" smtClean="0">
                <a:latin typeface="Times New Roman" pitchFamily="18" charset="0"/>
              </a:rPr>
              <a:t>almost</a:t>
            </a:r>
            <a:r>
              <a:rPr lang="de-DE" baseline="0" dirty="0" smtClean="0">
                <a:latin typeface="Times New Roman" pitchFamily="18" charset="0"/>
              </a:rPr>
              <a:t> all </a:t>
            </a:r>
            <a:r>
              <a:rPr lang="de-DE" baseline="0" dirty="0" err="1" smtClean="0">
                <a:latin typeface="Times New Roman" pitchFamily="18" charset="0"/>
              </a:rPr>
              <a:t>songs</a:t>
            </a:r>
            <a:r>
              <a:rPr lang="de-DE" baseline="0" dirty="0" smtClean="0">
                <a:latin typeface="Times New Roman" pitchFamily="18" charset="0"/>
              </a:rPr>
              <a:t>  -&gt; </a:t>
            </a:r>
            <a:r>
              <a:rPr lang="de-DE" baseline="0" dirty="0" err="1" smtClean="0">
                <a:latin typeface="Times New Roman" pitchFamily="18" charset="0"/>
              </a:rPr>
              <a:t>reliable</a:t>
            </a:r>
            <a:endParaRPr lang="de-DE"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D64ECC8-A3CB-4CD4-A303-E18907B44A90}" type="slidenum">
              <a:rPr lang="de-DE" smtClean="0"/>
              <a:pPr/>
              <a:t>12</a:t>
            </a:fld>
            <a:endParaRPr lang="de-DE"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p:spPr>
        <p:txBody>
          <a:bodyPr/>
          <a:lstStyle/>
          <a:p>
            <a:r>
              <a:rPr lang="de-DE" dirty="0" err="1" smtClean="0">
                <a:latin typeface="Times New Roman" pitchFamily="18" charset="0"/>
              </a:rPr>
              <a:t>remarks</a:t>
            </a:r>
            <a:r>
              <a:rPr lang="de-DE" dirty="0" smtClean="0">
                <a:latin typeface="Times New Roman" pitchFamily="18" charset="0"/>
              </a:rPr>
              <a:t>:</a:t>
            </a:r>
          </a:p>
          <a:p>
            <a:r>
              <a:rPr lang="de-DE" dirty="0" smtClean="0">
                <a:latin typeface="Times New Roman" pitchFamily="18" charset="0"/>
              </a:rPr>
              <a:t>44</a:t>
            </a:r>
            <a:r>
              <a:rPr lang="de-DE" baseline="0" dirty="0" smtClean="0">
                <a:latin typeface="Times New Roman" pitchFamily="18" charset="0"/>
              </a:rPr>
              <a:t> % </a:t>
            </a:r>
            <a:r>
              <a:rPr lang="de-DE" baseline="0" dirty="0" err="1" smtClean="0">
                <a:latin typeface="Times New Roman" pitchFamily="18" charset="0"/>
              </a:rPr>
              <a:t>confirms</a:t>
            </a:r>
            <a:r>
              <a:rPr lang="de-DE" baseline="0" dirty="0" smtClean="0">
                <a:latin typeface="Times New Roman" pitchFamily="18" charset="0"/>
              </a:rPr>
              <a:t> </a:t>
            </a:r>
            <a:r>
              <a:rPr lang="de-DE" baseline="0" dirty="0" err="1" smtClean="0">
                <a:latin typeface="Times New Roman" pitchFamily="18" charset="0"/>
              </a:rPr>
              <a:t>findings</a:t>
            </a:r>
            <a:r>
              <a:rPr lang="de-DE" baseline="0" dirty="0" smtClean="0">
                <a:latin typeface="Times New Roman" pitchFamily="18" charset="0"/>
              </a:rPr>
              <a:t> </a:t>
            </a:r>
            <a:r>
              <a:rPr lang="de-DE" baseline="0" dirty="0" err="1" smtClean="0">
                <a:latin typeface="Times New Roman" pitchFamily="18" charset="0"/>
              </a:rPr>
              <a:t>by</a:t>
            </a:r>
            <a:r>
              <a:rPr lang="de-DE" baseline="0" dirty="0" smtClean="0">
                <a:latin typeface="Times New Roman" pitchFamily="18" charset="0"/>
              </a:rPr>
              <a:t> Heymann et al. WSDM 2008</a:t>
            </a:r>
          </a:p>
          <a:p>
            <a:r>
              <a:rPr lang="de-DE" baseline="0" dirty="0" smtClean="0">
                <a:latin typeface="Times New Roman" pitchFamily="18" charset="0"/>
              </a:rPr>
              <a:t>Same </a:t>
            </a:r>
            <a:r>
              <a:rPr lang="de-DE" baseline="0" dirty="0" err="1" smtClean="0">
                <a:latin typeface="Times New Roman" pitchFamily="18" charset="0"/>
              </a:rPr>
              <a:t>characteristic</a:t>
            </a:r>
            <a:r>
              <a:rPr lang="de-DE" baseline="0" dirty="0" smtClean="0">
                <a:latin typeface="Times New Roman" pitchFamily="18" charset="0"/>
              </a:rPr>
              <a:t> </a:t>
            </a:r>
            <a:r>
              <a:rPr lang="de-DE" baseline="0" dirty="0" err="1" smtClean="0">
                <a:latin typeface="Times New Roman" pitchFamily="18" charset="0"/>
              </a:rPr>
              <a:t>for</a:t>
            </a:r>
            <a:r>
              <a:rPr lang="de-DE" baseline="0" dirty="0" smtClean="0">
                <a:latin typeface="Times New Roman" pitchFamily="18" charset="0"/>
              </a:rPr>
              <a:t> </a:t>
            </a:r>
            <a:r>
              <a:rPr lang="de-DE" baseline="0" dirty="0" err="1" smtClean="0">
                <a:latin typeface="Times New Roman" pitchFamily="18" charset="0"/>
              </a:rPr>
              <a:t>external</a:t>
            </a:r>
            <a:r>
              <a:rPr lang="de-DE" baseline="0" dirty="0" smtClean="0">
                <a:latin typeface="Times New Roman" pitchFamily="18" charset="0"/>
              </a:rPr>
              <a:t> AT =&gt; </a:t>
            </a:r>
            <a:r>
              <a:rPr lang="de-DE" baseline="0" dirty="0" err="1" smtClean="0">
                <a:latin typeface="Times New Roman" pitchFamily="18" charset="0"/>
              </a:rPr>
              <a:t>should</a:t>
            </a:r>
            <a:r>
              <a:rPr lang="de-DE" baseline="0" dirty="0" smtClean="0">
                <a:latin typeface="Times New Roman" pitchFamily="18" charset="0"/>
              </a:rPr>
              <a:t> </a:t>
            </a:r>
            <a:r>
              <a:rPr lang="de-DE" baseline="0" dirty="0" err="1" smtClean="0">
                <a:latin typeface="Times New Roman" pitchFamily="18" charset="0"/>
              </a:rPr>
              <a:t>be</a:t>
            </a:r>
            <a:r>
              <a:rPr lang="de-DE" baseline="0" dirty="0" smtClean="0">
                <a:latin typeface="Times New Roman" pitchFamily="18" charset="0"/>
              </a:rPr>
              <a:t> </a:t>
            </a:r>
            <a:r>
              <a:rPr lang="de-DE" baseline="0" dirty="0" err="1" smtClean="0">
                <a:latin typeface="Times New Roman" pitchFamily="18" charset="0"/>
              </a:rPr>
              <a:t>regarded</a:t>
            </a:r>
            <a:r>
              <a:rPr lang="de-DE" baseline="0" dirty="0" smtClean="0">
                <a:latin typeface="Times New Roman" pitchFamily="18" charset="0"/>
              </a:rPr>
              <a:t> as a </a:t>
            </a:r>
            <a:r>
              <a:rPr lang="de-DE" baseline="0" dirty="0" err="1" smtClean="0">
                <a:latin typeface="Times New Roman" pitchFamily="18" charset="0"/>
              </a:rPr>
              <a:t>collaborative</a:t>
            </a:r>
            <a:r>
              <a:rPr lang="de-DE" baseline="0" dirty="0" smtClean="0">
                <a:latin typeface="Times New Roman" pitchFamily="18" charset="0"/>
              </a:rPr>
              <a:t> </a:t>
            </a:r>
            <a:r>
              <a:rPr lang="de-DE" baseline="0" dirty="0" err="1" smtClean="0">
                <a:latin typeface="Times New Roman" pitchFamily="18" charset="0"/>
              </a:rPr>
              <a:t>annotation</a:t>
            </a:r>
            <a:r>
              <a:rPr lang="de-DE" baseline="0" dirty="0" smtClean="0">
                <a:latin typeface="Times New Roman" pitchFamily="18" charset="0"/>
              </a:rPr>
              <a:t> </a:t>
            </a:r>
            <a:r>
              <a:rPr lang="de-DE" baseline="0" dirty="0" err="1" smtClean="0">
                <a:latin typeface="Times New Roman" pitchFamily="18" charset="0"/>
              </a:rPr>
              <a:t>scheme</a:t>
            </a:r>
            <a:r>
              <a:rPr lang="de-DE" baseline="0" dirty="0" smtClean="0">
                <a:latin typeface="Times New Roman" pitchFamily="18" charset="0"/>
              </a:rPr>
              <a:t>/</a:t>
            </a:r>
            <a:r>
              <a:rPr lang="de-DE" baseline="0" dirty="0" err="1" smtClean="0">
                <a:latin typeface="Times New Roman" pitchFamily="18" charset="0"/>
              </a:rPr>
              <a:t>system</a:t>
            </a:r>
            <a:endParaRPr lang="de-DE"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D64ECC8-A3CB-4CD4-A303-E18907B44A90}" type="slidenum">
              <a:rPr lang="de-DE" smtClean="0"/>
              <a:pPr/>
              <a:t>13</a:t>
            </a:fld>
            <a:endParaRPr lang="de-DE"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p:spPr>
        <p:txBody>
          <a:bodyPr/>
          <a:lstStyle/>
          <a:p>
            <a:endParaRPr lang="de-DE"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BFA882C-B4B9-44BC-8210-B22BCC44C4EA}" type="slidenum">
              <a:rPr lang="de-DE" smtClean="0"/>
              <a:pPr/>
              <a:t>14</a:t>
            </a:fld>
            <a:endParaRPr lang="de-DE"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r>
              <a:rPr lang="en-US" sz="1200" dirty="0" err="1" smtClean="0"/>
              <a:t>Aol</a:t>
            </a:r>
            <a:r>
              <a:rPr lang="en-US" sz="1200" dirty="0" smtClean="0"/>
              <a:t>, log  - MSN Search query Log excerpt planned</a:t>
            </a:r>
            <a:endParaRPr lang="de-DE"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B9CFD44-9DFF-4C82-98C6-6A306AEEADD9}" type="slidenum">
              <a:rPr lang="de-DE" smtClean="0"/>
              <a:pPr/>
              <a:t>15</a:t>
            </a:fld>
            <a:endParaRPr lang="de-D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r>
              <a:rPr lang="de-DE" smtClean="0">
                <a:latin typeface="Times New Roman" pitchFamily="18" charset="0"/>
              </a:rPr>
              <a:t>Last.fm: personalized radio via CF with similar users - tagging songs, artist, albums,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B9CFD44-9DFF-4C82-98C6-6A306AEEADD9}" type="slidenum">
              <a:rPr lang="de-DE" smtClean="0"/>
              <a:pPr/>
              <a:t>16</a:t>
            </a:fld>
            <a:endParaRPr lang="de-D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r>
              <a:rPr lang="de-DE" dirty="0" err="1" smtClean="0">
                <a:latin typeface="Times New Roman" pitchFamily="18" charset="0"/>
              </a:rPr>
              <a:t>Difference</a:t>
            </a:r>
            <a:r>
              <a:rPr lang="de-DE" dirty="0" smtClean="0">
                <a:latin typeface="Times New Roman" pitchFamily="18" charset="0"/>
              </a:rPr>
              <a:t> </a:t>
            </a:r>
            <a:r>
              <a:rPr lang="de-DE" dirty="0" err="1" smtClean="0">
                <a:latin typeface="Times New Roman" pitchFamily="18" charset="0"/>
              </a:rPr>
              <a:t>between</a:t>
            </a:r>
            <a:r>
              <a:rPr lang="de-DE" dirty="0" smtClean="0">
                <a:latin typeface="Times New Roman" pitchFamily="18" charset="0"/>
              </a:rPr>
              <a:t> </a:t>
            </a:r>
            <a:r>
              <a:rPr lang="de-DE" dirty="0" err="1" smtClean="0">
                <a:latin typeface="Times New Roman" pitchFamily="18" charset="0"/>
              </a:rPr>
              <a:t>the</a:t>
            </a:r>
            <a:r>
              <a:rPr lang="de-DE" baseline="0" dirty="0" smtClean="0">
                <a:latin typeface="Times New Roman" pitchFamily="18" charset="0"/>
              </a:rPr>
              <a:t> </a:t>
            </a:r>
            <a:r>
              <a:rPr lang="de-DE" baseline="0" dirty="0" err="1" smtClean="0">
                <a:latin typeface="Times New Roman" pitchFamily="18" charset="0"/>
              </a:rPr>
              <a:t>activities</a:t>
            </a:r>
            <a:r>
              <a:rPr lang="de-DE" baseline="0" dirty="0" smtClean="0">
                <a:latin typeface="Times New Roman" pitchFamily="18" charset="0"/>
              </a:rPr>
              <a:t> (</a:t>
            </a:r>
            <a:r>
              <a:rPr lang="de-DE" baseline="0" dirty="0" err="1" smtClean="0">
                <a:latin typeface="Times New Roman" pitchFamily="18" charset="0"/>
              </a:rPr>
              <a:t>usefulness</a:t>
            </a:r>
            <a:r>
              <a:rPr lang="de-DE" baseline="0" dirty="0" smtClean="0">
                <a:latin typeface="Times New Roman" pitchFamily="18" charset="0"/>
              </a:rPr>
              <a:t>, </a:t>
            </a:r>
            <a:r>
              <a:rPr lang="de-DE" baseline="0" dirty="0" err="1" smtClean="0">
                <a:latin typeface="Times New Roman" pitchFamily="18" charset="0"/>
              </a:rPr>
              <a:t>usefulness</a:t>
            </a:r>
            <a:r>
              <a:rPr lang="de-DE" baseline="0" dirty="0" smtClean="0">
                <a:latin typeface="Times New Roman" pitchFamily="18" charset="0"/>
              </a:rPr>
              <a:t>, </a:t>
            </a:r>
            <a:r>
              <a:rPr lang="de-DE" baseline="0" dirty="0" err="1" smtClean="0">
                <a:latin typeface="Times New Roman" pitchFamily="18" charset="0"/>
              </a:rPr>
              <a:t>remembering</a:t>
            </a:r>
            <a:r>
              <a:rPr lang="de-DE" baseline="0" dirty="0" smtClean="0">
                <a:latin typeface="Times New Roman" pitchFamily="18" charset="0"/>
              </a:rPr>
              <a:t>) minimal: Pearson r= 0.85 to 0.97</a:t>
            </a:r>
            <a:endParaRPr lang="de-DE"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7646C3F-74CA-47F6-8211-BAA707B183AA}" type="slidenum">
              <a:rPr lang="de-DE" smtClean="0"/>
              <a:pPr/>
              <a:t>17</a:t>
            </a:fld>
            <a:endParaRPr lang="de-DE"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r>
              <a:rPr lang="de-DE" dirty="0" err="1" smtClean="0">
                <a:latin typeface="Times New Roman" pitchFamily="18" charset="0"/>
              </a:rPr>
              <a:t>Last.fm</a:t>
            </a:r>
            <a:r>
              <a:rPr lang="de-DE" dirty="0" smtClean="0">
                <a:latin typeface="Times New Roman" pitchFamily="18" charset="0"/>
              </a:rPr>
              <a:t>: </a:t>
            </a:r>
            <a:r>
              <a:rPr lang="de-DE" dirty="0" err="1" smtClean="0">
                <a:latin typeface="Times New Roman" pitchFamily="18" charset="0"/>
              </a:rPr>
              <a:t>personalized</a:t>
            </a:r>
            <a:r>
              <a:rPr lang="de-DE" dirty="0" smtClean="0">
                <a:latin typeface="Times New Roman" pitchFamily="18" charset="0"/>
              </a:rPr>
              <a:t> </a:t>
            </a:r>
            <a:r>
              <a:rPr lang="de-DE" dirty="0" err="1" smtClean="0">
                <a:latin typeface="Times New Roman" pitchFamily="18" charset="0"/>
              </a:rPr>
              <a:t>radio</a:t>
            </a:r>
            <a:r>
              <a:rPr lang="de-DE" dirty="0" smtClean="0">
                <a:latin typeface="Times New Roman" pitchFamily="18" charset="0"/>
              </a:rPr>
              <a:t> via CF </a:t>
            </a:r>
            <a:r>
              <a:rPr lang="de-DE" dirty="0" err="1" smtClean="0">
                <a:latin typeface="Times New Roman" pitchFamily="18" charset="0"/>
              </a:rPr>
              <a:t>with</a:t>
            </a:r>
            <a:r>
              <a:rPr lang="de-DE" dirty="0" smtClean="0">
                <a:latin typeface="Times New Roman" pitchFamily="18" charset="0"/>
              </a:rPr>
              <a:t> </a:t>
            </a:r>
            <a:r>
              <a:rPr lang="de-DE" dirty="0" err="1" smtClean="0">
                <a:latin typeface="Times New Roman" pitchFamily="18" charset="0"/>
              </a:rPr>
              <a:t>similar</a:t>
            </a:r>
            <a:r>
              <a:rPr lang="de-DE" dirty="0" smtClean="0">
                <a:latin typeface="Times New Roman" pitchFamily="18" charset="0"/>
              </a:rPr>
              <a:t> </a:t>
            </a:r>
            <a:r>
              <a:rPr lang="de-DE" dirty="0" err="1" smtClean="0">
                <a:latin typeface="Times New Roman" pitchFamily="18" charset="0"/>
              </a:rPr>
              <a:t>users</a:t>
            </a:r>
            <a:r>
              <a:rPr lang="de-DE" dirty="0" smtClean="0">
                <a:latin typeface="Times New Roman" pitchFamily="18" charset="0"/>
              </a:rPr>
              <a:t> - </a:t>
            </a:r>
            <a:r>
              <a:rPr lang="de-DE" dirty="0" err="1" smtClean="0">
                <a:latin typeface="Times New Roman" pitchFamily="18" charset="0"/>
              </a:rPr>
              <a:t>tagging</a:t>
            </a:r>
            <a:r>
              <a:rPr lang="de-DE" dirty="0" smtClean="0">
                <a:latin typeface="Times New Roman" pitchFamily="18" charset="0"/>
              </a:rPr>
              <a:t> </a:t>
            </a:r>
            <a:r>
              <a:rPr lang="de-DE" dirty="0" err="1" smtClean="0">
                <a:latin typeface="Times New Roman" pitchFamily="18" charset="0"/>
              </a:rPr>
              <a:t>songs</a:t>
            </a:r>
            <a:r>
              <a:rPr lang="de-DE" dirty="0" smtClean="0">
                <a:latin typeface="Times New Roman" pitchFamily="18" charset="0"/>
              </a:rPr>
              <a:t>, </a:t>
            </a:r>
            <a:r>
              <a:rPr lang="de-DE" dirty="0" err="1" smtClean="0">
                <a:latin typeface="Times New Roman" pitchFamily="18" charset="0"/>
              </a:rPr>
              <a:t>artist</a:t>
            </a:r>
            <a:r>
              <a:rPr lang="de-DE" dirty="0" smtClean="0">
                <a:latin typeface="Times New Roman" pitchFamily="18" charset="0"/>
              </a:rPr>
              <a:t>, </a:t>
            </a:r>
            <a:r>
              <a:rPr lang="de-DE" dirty="0" err="1" smtClean="0">
                <a:latin typeface="Times New Roman" pitchFamily="18" charset="0"/>
              </a:rPr>
              <a:t>albums</a:t>
            </a:r>
            <a:r>
              <a:rPr lang="de-DE" dirty="0" smtClean="0">
                <a:latin typeface="Times New Roman" pitchFamily="18"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7646C3F-74CA-47F6-8211-BAA707B183AA}" type="slidenum">
              <a:rPr lang="de-DE" smtClean="0"/>
              <a:pPr/>
              <a:t>18</a:t>
            </a:fld>
            <a:endParaRPr lang="de-DE"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r>
              <a:rPr lang="de-DE" smtClean="0">
                <a:latin typeface="Times New Roman" pitchFamily="18" charset="0"/>
              </a:rPr>
              <a:t>Last.fm: personalized radio via CF with similar users - tagging songs, artist, albums,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F422F84-07B5-41E2-A5C0-73C6F2A6181D}" type="slidenum">
              <a:rPr lang="de-DE" smtClean="0"/>
              <a:pPr/>
              <a:t>19</a:t>
            </a:fld>
            <a:endParaRPr lang="de-DE"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w="9525"/>
        </p:spPr>
        <p:txBody>
          <a:bodyPr/>
          <a:lstStyle/>
          <a:p>
            <a:endParaRPr lang="de-D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2691834-CEB0-4CAB-9E85-5A02F396F9F4}" type="slidenum">
              <a:rPr lang="de-DE" smtClean="0"/>
              <a:pPr/>
              <a:t>2</a:t>
            </a:fld>
            <a:endParaRPr lang="de-DE"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p:spPr>
        <p:txBody>
          <a:bodyPr/>
          <a:lstStyle/>
          <a:p>
            <a:r>
              <a:rPr lang="de-DE" dirty="0" smtClean="0">
                <a:latin typeface="Times New Roman" pitchFamily="18" charset="0"/>
              </a:rPr>
              <a:t>-  </a:t>
            </a:r>
            <a:r>
              <a:rPr lang="de-DE" dirty="0" err="1" smtClean="0">
                <a:latin typeface="Times New Roman" pitchFamily="18" charset="0"/>
              </a:rPr>
              <a:t>popularity</a:t>
            </a:r>
            <a:r>
              <a:rPr lang="de-DE" dirty="0" smtClean="0">
                <a:latin typeface="Times New Roman" pitchFamily="18" charset="0"/>
              </a:rPr>
              <a:t> of </a:t>
            </a:r>
            <a:r>
              <a:rPr lang="de-DE" dirty="0" err="1" smtClean="0">
                <a:latin typeface="Times New Roman" pitchFamily="18" charset="0"/>
              </a:rPr>
              <a:t>tagging</a:t>
            </a:r>
            <a:r>
              <a:rPr lang="de-DE" dirty="0" smtClean="0">
                <a:latin typeface="Times New Roman" pitchFamily="18" charset="0"/>
              </a:rPr>
              <a:t> </a:t>
            </a:r>
            <a:r>
              <a:rPr lang="de-DE" dirty="0" err="1" smtClean="0">
                <a:latin typeface="Times New Roman" pitchFamily="18" charset="0"/>
              </a:rPr>
              <a:t>sites</a:t>
            </a:r>
            <a:r>
              <a:rPr lang="de-DE" dirty="0" smtClean="0">
                <a:latin typeface="Times New Roman" pitchFamily="18" charset="0"/>
              </a:rPr>
              <a:t>: </a:t>
            </a:r>
            <a:r>
              <a:rPr lang="de-DE" dirty="0" err="1" smtClean="0">
                <a:latin typeface="Times New Roman" pitchFamily="18" charset="0"/>
              </a:rPr>
              <a:t>add</a:t>
            </a:r>
            <a:r>
              <a:rPr lang="de-DE" dirty="0" smtClean="0">
                <a:latin typeface="Times New Roman" pitchFamily="18" charset="0"/>
              </a:rPr>
              <a:t> </a:t>
            </a:r>
            <a:r>
              <a:rPr lang="de-DE" dirty="0" err="1" smtClean="0">
                <a:latin typeface="Times New Roman" pitchFamily="18" charset="0"/>
              </a:rPr>
              <a:t>freely</a:t>
            </a:r>
            <a:r>
              <a:rPr lang="de-DE" dirty="0" smtClean="0">
                <a:latin typeface="Times New Roman" pitchFamily="18" charset="0"/>
              </a:rPr>
              <a:t> </a:t>
            </a:r>
            <a:r>
              <a:rPr lang="de-DE" dirty="0" err="1" smtClean="0">
                <a:latin typeface="Times New Roman" pitchFamily="18" charset="0"/>
              </a:rPr>
              <a:t>selectible</a:t>
            </a:r>
            <a:r>
              <a:rPr lang="de-DE" dirty="0" smtClean="0">
                <a:latin typeface="Times New Roman" pitchFamily="18" charset="0"/>
              </a:rPr>
              <a:t> </a:t>
            </a:r>
            <a:r>
              <a:rPr lang="de-DE" dirty="0" err="1" smtClean="0">
                <a:latin typeface="Times New Roman" pitchFamily="18" charset="0"/>
              </a:rPr>
              <a:t>keywords</a:t>
            </a:r>
            <a:endParaRPr lang="de-DE" dirty="0" smtClean="0">
              <a:latin typeface="Times New Roman" pitchFamily="18" charset="0"/>
            </a:endParaRPr>
          </a:p>
          <a:p>
            <a:r>
              <a:rPr lang="de-DE" dirty="0" smtClean="0">
                <a:latin typeface="Times New Roman" pitchFamily="18" charset="0"/>
              </a:rPr>
              <a:t>- </a:t>
            </a:r>
            <a:r>
              <a:rPr lang="de-DE" dirty="0" err="1" smtClean="0">
                <a:latin typeface="Times New Roman" pitchFamily="18" charset="0"/>
              </a:rPr>
              <a:t>some</a:t>
            </a:r>
            <a:r>
              <a:rPr lang="de-DE" dirty="0" smtClean="0">
                <a:latin typeface="Times New Roman" pitchFamily="18" charset="0"/>
              </a:rPr>
              <a:t> </a:t>
            </a:r>
            <a:r>
              <a:rPr lang="de-DE" dirty="0" err="1" smtClean="0">
                <a:latin typeface="Times New Roman" pitchFamily="18" charset="0"/>
              </a:rPr>
              <a:t>tagging</a:t>
            </a:r>
            <a:r>
              <a:rPr lang="de-DE" dirty="0" smtClean="0">
                <a:latin typeface="Times New Roman" pitchFamily="18" charset="0"/>
              </a:rPr>
              <a:t> </a:t>
            </a:r>
            <a:r>
              <a:rPr lang="de-DE" dirty="0" err="1" smtClean="0">
                <a:latin typeface="Times New Roman" pitchFamily="18" charset="0"/>
              </a:rPr>
              <a:t>sites</a:t>
            </a:r>
            <a:r>
              <a:rPr lang="de-DE" dirty="0" smtClean="0">
                <a:latin typeface="Times New Roman" pitchFamily="18" charset="0"/>
              </a:rPr>
              <a:t> have </a:t>
            </a:r>
            <a:r>
              <a:rPr lang="de-DE" dirty="0" err="1" smtClean="0">
                <a:latin typeface="Times New Roman" pitchFamily="18" charset="0"/>
              </a:rPr>
              <a:t>been</a:t>
            </a:r>
            <a:r>
              <a:rPr lang="de-DE" dirty="0" smtClean="0">
                <a:latin typeface="Times New Roman" pitchFamily="18" charset="0"/>
              </a:rPr>
              <a:t> </a:t>
            </a:r>
            <a:r>
              <a:rPr lang="de-DE" dirty="0" err="1" smtClean="0">
                <a:latin typeface="Times New Roman" pitchFamily="18" charset="0"/>
              </a:rPr>
              <a:t>acquried</a:t>
            </a:r>
            <a:r>
              <a:rPr lang="de-DE" dirty="0" smtClean="0">
                <a:latin typeface="Times New Roman" pitchFamily="18" charset="0"/>
              </a:rPr>
              <a:t> </a:t>
            </a:r>
            <a:r>
              <a:rPr lang="de-DE" dirty="0" err="1" smtClean="0">
                <a:latin typeface="Times New Roman" pitchFamily="18" charset="0"/>
              </a:rPr>
              <a:t>by</a:t>
            </a:r>
            <a:r>
              <a:rPr lang="de-DE" dirty="0" smtClean="0">
                <a:latin typeface="Times New Roman" pitchFamily="18" charset="0"/>
              </a:rPr>
              <a:t> </a:t>
            </a:r>
            <a:r>
              <a:rPr lang="de-DE" dirty="0" err="1" smtClean="0">
                <a:latin typeface="Times New Roman" pitchFamily="18" charset="0"/>
              </a:rPr>
              <a:t>search</a:t>
            </a:r>
            <a:r>
              <a:rPr lang="de-DE" dirty="0" smtClean="0">
                <a:latin typeface="Times New Roman" pitchFamily="18" charset="0"/>
              </a:rPr>
              <a:t> </a:t>
            </a:r>
            <a:r>
              <a:rPr lang="de-DE" dirty="0" err="1" smtClean="0">
                <a:latin typeface="Times New Roman" pitchFamily="18" charset="0"/>
              </a:rPr>
              <a:t>engine</a:t>
            </a:r>
            <a:r>
              <a:rPr lang="de-DE" dirty="0" smtClean="0">
                <a:latin typeface="Times New Roman" pitchFamily="18" charset="0"/>
              </a:rPr>
              <a:t> </a:t>
            </a:r>
            <a:r>
              <a:rPr lang="de-DE" dirty="0" err="1" smtClean="0">
                <a:latin typeface="Times New Roman" pitchFamily="18" charset="0"/>
              </a:rPr>
              <a:t>companies</a:t>
            </a:r>
            <a:r>
              <a:rPr lang="de-DE" dirty="0" smtClean="0">
                <a:latin typeface="Times New Roman" pitchFamily="18" charset="0"/>
              </a:rPr>
              <a:t>: </a:t>
            </a:r>
            <a:r>
              <a:rPr lang="de-DE" dirty="0" err="1" smtClean="0">
                <a:latin typeface="Times New Roman" pitchFamily="18" charset="0"/>
              </a:rPr>
              <a:t>del.icio.us</a:t>
            </a:r>
            <a:r>
              <a:rPr lang="de-DE" dirty="0" smtClean="0">
                <a:latin typeface="Times New Roman" pitchFamily="18" charset="0"/>
              </a:rPr>
              <a:t> and </a:t>
            </a:r>
            <a:r>
              <a:rPr lang="de-DE" dirty="0" err="1" smtClean="0">
                <a:latin typeface="Times New Roman" pitchFamily="18" charset="0"/>
              </a:rPr>
              <a:t>flickr</a:t>
            </a:r>
            <a:r>
              <a:rPr lang="de-DE" dirty="0" smtClean="0">
                <a:latin typeface="Times New Roman" pitchFamily="18" charset="0"/>
              </a:rPr>
              <a:t> </a:t>
            </a:r>
            <a:r>
              <a:rPr lang="de-DE" dirty="0" err="1" smtClean="0">
                <a:latin typeface="Times New Roman" pitchFamily="18" charset="0"/>
              </a:rPr>
              <a:t>by</a:t>
            </a:r>
            <a:r>
              <a:rPr lang="de-DE" dirty="0" smtClean="0">
                <a:latin typeface="Times New Roman" pitchFamily="18" charset="0"/>
              </a:rPr>
              <a:t> Yahoo!  And </a:t>
            </a:r>
            <a:r>
              <a:rPr lang="de-DE" dirty="0" err="1" smtClean="0">
                <a:latin typeface="Times New Roman" pitchFamily="18" charset="0"/>
              </a:rPr>
              <a:t>YouTube</a:t>
            </a:r>
            <a:r>
              <a:rPr lang="de-DE" dirty="0" smtClean="0">
                <a:latin typeface="Times New Roman" pitchFamily="18" charset="0"/>
              </a:rPr>
              <a:t> </a:t>
            </a:r>
            <a:r>
              <a:rPr lang="de-DE" dirty="0" err="1" smtClean="0">
                <a:latin typeface="Times New Roman" pitchFamily="18" charset="0"/>
              </a:rPr>
              <a:t>by</a:t>
            </a:r>
            <a:r>
              <a:rPr lang="de-DE" dirty="0" smtClean="0">
                <a:latin typeface="Times New Roman" pitchFamily="18" charset="0"/>
              </a:rPr>
              <a:t> </a:t>
            </a:r>
            <a:r>
              <a:rPr lang="de-DE" dirty="0" err="1" smtClean="0">
                <a:latin typeface="Times New Roman" pitchFamily="18" charset="0"/>
              </a:rPr>
              <a:t>Google</a:t>
            </a:r>
            <a:r>
              <a:rPr lang="de-DE" dirty="0" smtClean="0">
                <a:latin typeface="Times New Roman" pitchFamily="18" charset="0"/>
              </a:rPr>
              <a:t> -&gt; </a:t>
            </a:r>
            <a:r>
              <a:rPr lang="de-DE" dirty="0" err="1" smtClean="0">
                <a:latin typeface="Times New Roman" pitchFamily="18" charset="0"/>
              </a:rPr>
              <a:t>search</a:t>
            </a:r>
            <a:r>
              <a:rPr lang="de-DE" dirty="0" smtClean="0">
                <a:latin typeface="Times New Roman" pitchFamily="18" charset="0"/>
              </a:rPr>
              <a:t> </a:t>
            </a:r>
            <a:r>
              <a:rPr lang="de-DE" dirty="0" err="1" smtClean="0">
                <a:latin typeface="Times New Roman" pitchFamily="18" charset="0"/>
              </a:rPr>
              <a:t>now</a:t>
            </a:r>
            <a:r>
              <a:rPr lang="de-DE" dirty="0" smtClean="0">
                <a:latin typeface="Times New Roman" pitchFamily="18" charset="0"/>
              </a:rPr>
              <a:t> </a:t>
            </a:r>
            <a:r>
              <a:rPr lang="de-DE" dirty="0" err="1" smtClean="0">
                <a:latin typeface="Times New Roman" pitchFamily="18" charset="0"/>
              </a:rPr>
              <a:t>systematically</a:t>
            </a:r>
            <a:r>
              <a:rPr lang="de-DE" dirty="0" smtClean="0">
                <a:latin typeface="Times New Roman" pitchFamily="18" charset="0"/>
              </a:rPr>
              <a:t> </a:t>
            </a:r>
            <a:r>
              <a:rPr lang="de-DE" dirty="0" err="1" smtClean="0">
                <a:latin typeface="Times New Roman" pitchFamily="18" charset="0"/>
              </a:rPr>
              <a:t>extended</a:t>
            </a:r>
            <a:r>
              <a:rPr lang="de-DE" dirty="0" smtClean="0">
                <a:latin typeface="Times New Roman" pitchFamily="18" charset="0"/>
              </a:rPr>
              <a:t> to </a:t>
            </a:r>
            <a:r>
              <a:rPr lang="de-DE" dirty="0" err="1" smtClean="0">
                <a:latin typeface="Times New Roman" pitchFamily="18" charset="0"/>
              </a:rPr>
              <a:t>these</a:t>
            </a:r>
            <a:r>
              <a:rPr lang="de-DE" dirty="0" smtClean="0">
                <a:latin typeface="Times New Roman" pitchFamily="18" charset="0"/>
              </a:rPr>
              <a:t> </a:t>
            </a:r>
            <a:r>
              <a:rPr lang="de-DE" dirty="0" err="1" smtClean="0">
                <a:latin typeface="Times New Roman" pitchFamily="18" charset="0"/>
              </a:rPr>
              <a:t>sites</a:t>
            </a:r>
            <a:r>
              <a:rPr lang="de-DE" dirty="0" smtClean="0">
                <a:latin typeface="Times New Roman" pitchFamily="18" charset="0"/>
              </a:rPr>
              <a:t> (</a:t>
            </a:r>
            <a:r>
              <a:rPr lang="de-DE" dirty="0" err="1" smtClean="0">
                <a:latin typeface="Times New Roman" pitchFamily="18" charset="0"/>
              </a:rPr>
              <a:t>often</a:t>
            </a:r>
            <a:r>
              <a:rPr lang="de-DE" dirty="0" smtClean="0">
                <a:latin typeface="Times New Roman" pitchFamily="18" charset="0"/>
              </a:rPr>
              <a:t> </a:t>
            </a:r>
            <a:r>
              <a:rPr lang="de-DE" dirty="0" err="1" smtClean="0">
                <a:latin typeface="Times New Roman" pitchFamily="18" charset="0"/>
              </a:rPr>
              <a:t>top</a:t>
            </a:r>
            <a:r>
              <a:rPr lang="de-DE" dirty="0" smtClean="0">
                <a:latin typeface="Times New Roman" pitchFamily="18" charset="0"/>
              </a:rPr>
              <a:t> </a:t>
            </a:r>
            <a:r>
              <a:rPr lang="de-DE" dirty="0" err="1" smtClean="0">
                <a:latin typeface="Times New Roman" pitchFamily="18" charset="0"/>
              </a:rPr>
              <a:t>results</a:t>
            </a:r>
            <a:r>
              <a:rPr lang="de-DE" dirty="0" smtClean="0">
                <a:latin typeface="Times New Roman" pitchFamily="18" charset="0"/>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44E601D-2AC9-4E39-8EA0-10207353F0E1}" type="slidenum">
              <a:rPr lang="de-DE" smtClean="0"/>
              <a:pPr/>
              <a:t>3</a:t>
            </a:fld>
            <a:endParaRPr lang="de-DE"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p:spPr>
        <p:txBody>
          <a:bodyPr/>
          <a:lstStyle/>
          <a:p>
            <a:r>
              <a:rPr lang="de-DE" smtClean="0">
                <a:latin typeface="Times New Roman" pitchFamily="18" charset="0"/>
              </a:rPr>
              <a:t>- in practice widely used: wisdom of the crowd/collective intelligence users and search engine. But research far behind practice.  (John Riedl, keynote at AH2008)</a:t>
            </a:r>
          </a:p>
          <a:p>
            <a:r>
              <a:rPr lang="de-DE" smtClean="0">
                <a:latin typeface="Times New Roman" pitchFamily="18" charset="0"/>
              </a:rPr>
              <a:t>- initial research focused on one site only, or only first qualitative insights </a:t>
            </a:r>
          </a:p>
          <a:p>
            <a:r>
              <a:rPr lang="de-DE" smtClean="0">
                <a:latin typeface="Times New Roman" pitchFamily="18" charset="0"/>
              </a:rPr>
              <a:t>- usefulness in search remains unclear</a:t>
            </a:r>
          </a:p>
          <a:p>
            <a:endParaRPr lang="de-DE" smtClean="0">
              <a:latin typeface="Times New Roman" pitchFamily="18" charset="0"/>
            </a:endParaRPr>
          </a:p>
          <a:p>
            <a:pPr marL="1431925" lvl="1" indent="-614363">
              <a:buFont typeface="Wingdings" pitchFamily="2" charset="2"/>
              <a:buNone/>
            </a:pPr>
            <a:r>
              <a:rPr lang="en-US" sz="2800" smtClean="0">
                <a:latin typeface="Times New Roman" pitchFamily="18" charset="0"/>
              </a:rPr>
              <a:t>This paper presents the first evaluation of tagging systems across _multiple_ domains. The authors compare del.icio.us, Last.fm, Flickr, and a crawled set of tags from HTML anchor text. The comparison focuses on reliability, distribution of tag kinds, and relevance. It provides strong evidence that tags are as useful as anchor text for searching, in particular for topic searches. This applies for textual data such as HTML documents, but even more for image or music data which are not searchable by conventional means. In particular, the analysis of the different tag kinds, their distribution, and relevance for search give significant empirical support for the designers of tagging systems which tag kinds to support and promote. As such, the paper contributes significantly to further a more principled and evidence based design for social software. </a:t>
            </a:r>
          </a:p>
          <a:p>
            <a:pPr marL="1431925" lvl="1" indent="-614363">
              <a:buFont typeface="Wingdings" pitchFamily="2" charset="2"/>
              <a:buNone/>
            </a:pPr>
            <a:r>
              <a:rPr lang="en-US" sz="2800" smtClean="0">
                <a:latin typeface="Times New Roman" pitchFamily="18" charset="0"/>
              </a:rPr>
              <a:t>The main contribution compared to prior work is the study of tagging across multiple domains and the consideration of relevance for search of each tag category. Tag categories have been used before and relevance for search has been studied for tags in general, but neither in combination nor across multiple domains. Both aspects significantly affect the results of the analysis. Of particular interest is that the authors demonstrate that most tagging systems behave very similar to anchor text, a proven method for enhancing relevance of Web search.</a:t>
            </a:r>
          </a:p>
          <a:p>
            <a:pPr marL="1431925" lvl="1" indent="-614363">
              <a:buFont typeface="Wingdings" pitchFamily="2" charset="2"/>
              <a:buNone/>
            </a:pPr>
            <a:endParaRPr lang="en-US" sz="2800" smtClean="0">
              <a:latin typeface="Arial" charset="0"/>
            </a:endParaRPr>
          </a:p>
          <a:p>
            <a:r>
              <a:rPr lang="en-US" smtClean="0">
                <a:latin typeface="Times New Roman" pitchFamily="18" charset="0"/>
              </a:rPr>
              <a:t>This works analyzes the contribution of user tags, as provided by several collaborative tagging systems (de.lic.ious, flickr, last.fm) for search. This is a comprehensive study that provides a broad analysis on the relations between tags and content and on the distributions of tags according to the source they come from. In addition the work describes a study on the connections between user tags to user common queries, and many other aspects related to tag analysis. This is a significant thorough work on the usefulness of tags and is relevant for any tag-based application.</a:t>
            </a:r>
          </a:p>
          <a:p>
            <a:endParaRPr lang="en-US" smtClean="0">
              <a:latin typeface="Times New Roman" pitchFamily="18" charset="0"/>
            </a:endParaRPr>
          </a:p>
          <a:p>
            <a:r>
              <a:rPr lang="de-DE" smtClean="0">
                <a:latin typeface="Times New Roman" pitchFamily="18" charset="0"/>
              </a:rPr>
              <a:t>…</a:t>
            </a:r>
          </a:p>
          <a:p>
            <a:endParaRPr lang="de-DE" smtClean="0">
              <a:latin typeface="Times New Roman" pitchFamily="18" charset="0"/>
            </a:endParaRPr>
          </a:p>
          <a:p>
            <a:r>
              <a:rPr lang="en-US" smtClean="0">
                <a:latin typeface="Times New Roman" pitchFamily="18" charset="0"/>
              </a:rPr>
              <a:t>It is not completely original, since it is a continuation of previous work.</a:t>
            </a:r>
            <a:endParaRPr lang="en-US" sz="2800" smtClean="0">
              <a:latin typeface="Arial" charset="0"/>
            </a:endParaRPr>
          </a:p>
          <a:p>
            <a:endParaRPr lang="de-DE"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3F389B5-C230-42D3-A254-6A5E29BD9DA7}" type="slidenum">
              <a:rPr lang="de-DE" smtClean="0"/>
              <a:pPr/>
              <a:t>4</a:t>
            </a:fld>
            <a:endParaRPr lang="de-DE"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w="9525"/>
        </p:spPr>
        <p:txBody>
          <a:bodyPr/>
          <a:lstStyle/>
          <a:p>
            <a:r>
              <a:rPr lang="de-DE" dirty="0" err="1" smtClean="0">
                <a:latin typeface="Times New Roman" pitchFamily="18" charset="0"/>
              </a:rPr>
              <a:t>Last.fm</a:t>
            </a:r>
            <a:r>
              <a:rPr lang="de-DE" dirty="0" smtClean="0">
                <a:latin typeface="Times New Roman" pitchFamily="18" charset="0"/>
              </a:rPr>
              <a:t>: </a:t>
            </a:r>
            <a:r>
              <a:rPr lang="de-DE" dirty="0" err="1" smtClean="0">
                <a:latin typeface="Times New Roman" pitchFamily="18" charset="0"/>
              </a:rPr>
              <a:t>personalized</a:t>
            </a:r>
            <a:r>
              <a:rPr lang="de-DE" dirty="0" smtClean="0">
                <a:latin typeface="Times New Roman" pitchFamily="18" charset="0"/>
              </a:rPr>
              <a:t> </a:t>
            </a:r>
            <a:r>
              <a:rPr lang="de-DE" dirty="0" err="1" smtClean="0">
                <a:latin typeface="Times New Roman" pitchFamily="18" charset="0"/>
              </a:rPr>
              <a:t>radio</a:t>
            </a:r>
            <a:r>
              <a:rPr lang="de-DE" dirty="0" smtClean="0">
                <a:latin typeface="Times New Roman" pitchFamily="18" charset="0"/>
              </a:rPr>
              <a:t> via CF </a:t>
            </a:r>
            <a:r>
              <a:rPr lang="de-DE" dirty="0" err="1" smtClean="0">
                <a:latin typeface="Times New Roman" pitchFamily="18" charset="0"/>
              </a:rPr>
              <a:t>with</a:t>
            </a:r>
            <a:r>
              <a:rPr lang="de-DE" dirty="0" smtClean="0">
                <a:latin typeface="Times New Roman" pitchFamily="18" charset="0"/>
              </a:rPr>
              <a:t> </a:t>
            </a:r>
            <a:r>
              <a:rPr lang="de-DE" dirty="0" err="1" smtClean="0">
                <a:latin typeface="Times New Roman" pitchFamily="18" charset="0"/>
              </a:rPr>
              <a:t>similar</a:t>
            </a:r>
            <a:r>
              <a:rPr lang="de-DE" dirty="0" smtClean="0">
                <a:latin typeface="Times New Roman" pitchFamily="18" charset="0"/>
              </a:rPr>
              <a:t> </a:t>
            </a:r>
            <a:r>
              <a:rPr lang="de-DE" dirty="0" err="1" smtClean="0">
                <a:latin typeface="Times New Roman" pitchFamily="18" charset="0"/>
              </a:rPr>
              <a:t>users</a:t>
            </a:r>
            <a:r>
              <a:rPr lang="de-DE" dirty="0" smtClean="0">
                <a:latin typeface="Times New Roman" pitchFamily="18" charset="0"/>
              </a:rPr>
              <a:t> - </a:t>
            </a:r>
            <a:r>
              <a:rPr lang="de-DE" dirty="0" err="1" smtClean="0">
                <a:latin typeface="Times New Roman" pitchFamily="18" charset="0"/>
              </a:rPr>
              <a:t>tagging</a:t>
            </a:r>
            <a:r>
              <a:rPr lang="de-DE" dirty="0" smtClean="0">
                <a:latin typeface="Times New Roman" pitchFamily="18" charset="0"/>
              </a:rPr>
              <a:t> </a:t>
            </a:r>
            <a:r>
              <a:rPr lang="de-DE" dirty="0" err="1" smtClean="0">
                <a:latin typeface="Times New Roman" pitchFamily="18" charset="0"/>
              </a:rPr>
              <a:t>songs</a:t>
            </a:r>
            <a:r>
              <a:rPr lang="de-DE" dirty="0" smtClean="0">
                <a:latin typeface="Times New Roman" pitchFamily="18" charset="0"/>
              </a:rPr>
              <a:t>, </a:t>
            </a:r>
            <a:r>
              <a:rPr lang="de-DE" dirty="0" err="1" smtClean="0">
                <a:latin typeface="Times New Roman" pitchFamily="18" charset="0"/>
              </a:rPr>
              <a:t>artist</a:t>
            </a:r>
            <a:r>
              <a:rPr lang="de-DE" dirty="0" smtClean="0">
                <a:latin typeface="Times New Roman" pitchFamily="18" charset="0"/>
              </a:rPr>
              <a:t>, </a:t>
            </a:r>
            <a:r>
              <a:rPr lang="de-DE" dirty="0" err="1" smtClean="0">
                <a:latin typeface="Times New Roman" pitchFamily="18" charset="0"/>
              </a:rPr>
              <a:t>albums</a:t>
            </a:r>
            <a:r>
              <a:rPr lang="de-DE" dirty="0" smtClean="0">
                <a:latin typeface="Times New Roman" pitchFamily="18" charset="0"/>
              </a:rPr>
              <a:t>, </a:t>
            </a:r>
          </a:p>
          <a:p>
            <a:r>
              <a:rPr lang="de-DE" dirty="0" smtClean="0">
                <a:latin typeface="Times New Roman" pitchFamily="18" charset="0"/>
              </a:rPr>
              <a:t>AT: </a:t>
            </a:r>
            <a:r>
              <a:rPr lang="de-DE" dirty="0" err="1" smtClean="0">
                <a:latin typeface="Times New Roman" pitchFamily="18" charset="0"/>
              </a:rPr>
              <a:t>external</a:t>
            </a:r>
            <a:r>
              <a:rPr lang="de-DE" dirty="0" smtClean="0">
                <a:latin typeface="Times New Roman" pitchFamily="18" charset="0"/>
              </a:rPr>
              <a:t> and </a:t>
            </a:r>
            <a:r>
              <a:rPr lang="de-DE" dirty="0" err="1" smtClean="0">
                <a:latin typeface="Times New Roman" pitchFamily="18" charset="0"/>
              </a:rPr>
              <a:t>internal</a:t>
            </a:r>
            <a:r>
              <a:rPr lang="de-DE" dirty="0" smtClean="0">
                <a:latin typeface="Times New Roman" pitchFamily="18" charset="0"/>
              </a:rPr>
              <a:t> Ats (</a:t>
            </a:r>
            <a:r>
              <a:rPr lang="de-DE" dirty="0" err="1" smtClean="0">
                <a:latin typeface="Times New Roman" pitchFamily="18" charset="0"/>
              </a:rPr>
              <a:t>almost</a:t>
            </a:r>
            <a:r>
              <a:rPr lang="de-DE" dirty="0" smtClean="0">
                <a:latin typeface="Times New Roman" pitchFamily="18" charset="0"/>
              </a:rPr>
              <a:t> no </a:t>
            </a:r>
            <a:r>
              <a:rPr lang="de-DE" dirty="0" err="1" smtClean="0">
                <a:latin typeface="Times New Roman" pitchFamily="18" charset="0"/>
              </a:rPr>
              <a:t>overlap</a:t>
            </a:r>
            <a:r>
              <a:rPr lang="de-DE" baseline="0" dirty="0" smtClean="0">
                <a:latin typeface="Times New Roman" pitchFamily="18" charset="0"/>
              </a:rPr>
              <a:t> in </a:t>
            </a:r>
            <a:r>
              <a:rPr lang="de-DE" baseline="0" dirty="0" err="1" smtClean="0">
                <a:latin typeface="Times New Roman" pitchFamily="18" charset="0"/>
              </a:rPr>
              <a:t>vocabulary</a:t>
            </a:r>
            <a:endParaRPr lang="de-DE"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38A2F7-148E-4BEA-941F-1B47FF15BD9E}" type="slidenum">
              <a:rPr lang="de-DE" smtClean="0"/>
              <a:pPr/>
              <a:t>5</a:t>
            </a:fld>
            <a:endParaRPr lang="de-DE"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p:spPr>
        <p:txBody>
          <a:bodyPr/>
          <a:lstStyle/>
          <a:p>
            <a:r>
              <a:rPr lang="de-DE" dirty="0" err="1" smtClean="0">
                <a:latin typeface="Times New Roman" pitchFamily="18" charset="0"/>
              </a:rPr>
              <a:t>More</a:t>
            </a:r>
            <a:r>
              <a:rPr lang="de-DE" dirty="0" smtClean="0">
                <a:latin typeface="Times New Roman" pitchFamily="18" charset="0"/>
              </a:rPr>
              <a:t> </a:t>
            </a:r>
            <a:r>
              <a:rPr lang="de-DE" dirty="0" err="1" smtClean="0">
                <a:latin typeface="Times New Roman" pitchFamily="18" charset="0"/>
              </a:rPr>
              <a:t>or</a:t>
            </a:r>
            <a:r>
              <a:rPr lang="de-DE" dirty="0" smtClean="0">
                <a:latin typeface="Times New Roman" pitchFamily="18" charset="0"/>
              </a:rPr>
              <a:t> </a:t>
            </a:r>
            <a:r>
              <a:rPr lang="de-DE" dirty="0" err="1" smtClean="0">
                <a:latin typeface="Times New Roman" pitchFamily="18" charset="0"/>
              </a:rPr>
              <a:t>less</a:t>
            </a:r>
            <a:r>
              <a:rPr lang="de-DE" dirty="0" smtClean="0">
                <a:latin typeface="Times New Roman" pitchFamily="18" charset="0"/>
              </a:rPr>
              <a:t> </a:t>
            </a:r>
            <a:r>
              <a:rPr lang="de-DE" dirty="0" err="1" smtClean="0">
                <a:latin typeface="Times New Roman" pitchFamily="18" charset="0"/>
              </a:rPr>
              <a:t>power</a:t>
            </a:r>
            <a:r>
              <a:rPr lang="de-DE" dirty="0" smtClean="0">
                <a:latin typeface="Times New Roman" pitchFamily="18" charset="0"/>
              </a:rPr>
              <a:t> </a:t>
            </a:r>
            <a:r>
              <a:rPr lang="de-DE" dirty="0" err="1" smtClean="0">
                <a:latin typeface="Times New Roman" pitchFamily="18" charset="0"/>
              </a:rPr>
              <a:t>law</a:t>
            </a:r>
            <a:r>
              <a:rPr lang="de-DE" dirty="0" smtClean="0">
                <a:latin typeface="Times New Roman" pitchFamily="18" charset="0"/>
              </a:rPr>
              <a:t> </a:t>
            </a:r>
            <a:r>
              <a:rPr lang="de-DE" dirty="0" err="1" smtClean="0">
                <a:latin typeface="Times New Roman" pitchFamily="18" charset="0"/>
              </a:rPr>
              <a:t>for</a:t>
            </a:r>
            <a:r>
              <a:rPr lang="de-DE" dirty="0" smtClean="0">
                <a:latin typeface="Times New Roman" pitchFamily="18" charset="0"/>
              </a:rPr>
              <a:t> all </a:t>
            </a:r>
            <a:r>
              <a:rPr lang="de-DE" dirty="0" err="1" smtClean="0">
                <a:latin typeface="Times New Roman" pitchFamily="18" charset="0"/>
              </a:rPr>
              <a:t>systems</a:t>
            </a:r>
            <a:endParaRPr lang="de-DE" dirty="0" smtClean="0">
              <a:latin typeface="Times New Roman" pitchFamily="18" charset="0"/>
            </a:endParaRPr>
          </a:p>
          <a:p>
            <a:r>
              <a:rPr lang="de-DE" dirty="0" smtClean="0">
                <a:latin typeface="Times New Roman" pitchFamily="18" charset="0"/>
              </a:rPr>
              <a:t>- </a:t>
            </a:r>
            <a:r>
              <a:rPr lang="de-DE" dirty="0" err="1" smtClean="0">
                <a:latin typeface="Times New Roman" pitchFamily="18" charset="0"/>
              </a:rPr>
              <a:t>sharp</a:t>
            </a:r>
            <a:r>
              <a:rPr lang="de-DE" dirty="0" smtClean="0">
                <a:latin typeface="Times New Roman" pitchFamily="18" charset="0"/>
              </a:rPr>
              <a:t> drop </a:t>
            </a:r>
            <a:r>
              <a:rPr lang="de-DE" dirty="0" err="1" smtClean="0">
                <a:latin typeface="Times New Roman" pitchFamily="18" charset="0"/>
              </a:rPr>
              <a:t>for</a:t>
            </a:r>
            <a:r>
              <a:rPr lang="de-DE" dirty="0" smtClean="0">
                <a:latin typeface="Times New Roman" pitchFamily="18" charset="0"/>
              </a:rPr>
              <a:t> </a:t>
            </a:r>
            <a:r>
              <a:rPr lang="de-DE" dirty="0" err="1" smtClean="0">
                <a:latin typeface="Times New Roman" pitchFamily="18" charset="0"/>
              </a:rPr>
              <a:t>Flickr</a:t>
            </a:r>
            <a:r>
              <a:rPr lang="de-DE" dirty="0" smtClean="0">
                <a:latin typeface="Times New Roman" pitchFamily="18" charset="0"/>
              </a:rPr>
              <a:t> and </a:t>
            </a:r>
            <a:r>
              <a:rPr lang="de-DE" dirty="0" err="1" smtClean="0">
                <a:latin typeface="Times New Roman" pitchFamily="18" charset="0"/>
              </a:rPr>
              <a:t>Last.fm</a:t>
            </a:r>
            <a:r>
              <a:rPr lang="de-DE" dirty="0" smtClean="0">
                <a:latin typeface="Times New Roman" pitchFamily="18" charset="0"/>
              </a:rPr>
              <a:t> </a:t>
            </a:r>
            <a:r>
              <a:rPr lang="de-DE" dirty="0" err="1" smtClean="0">
                <a:latin typeface="Times New Roman" pitchFamily="18" charset="0"/>
              </a:rPr>
              <a:t>due</a:t>
            </a:r>
            <a:r>
              <a:rPr lang="de-DE" dirty="0" smtClean="0">
                <a:latin typeface="Times New Roman" pitchFamily="18" charset="0"/>
              </a:rPr>
              <a:t> to </a:t>
            </a:r>
            <a:r>
              <a:rPr lang="de-DE" dirty="0" err="1" smtClean="0">
                <a:latin typeface="Times New Roman" pitchFamily="18" charset="0"/>
              </a:rPr>
              <a:t>crawling</a:t>
            </a:r>
            <a:r>
              <a:rPr lang="de-DE" dirty="0" smtClean="0">
                <a:latin typeface="Times New Roman" pitchFamily="18" charset="0"/>
              </a:rPr>
              <a:t> </a:t>
            </a:r>
            <a:r>
              <a:rPr lang="de-DE" dirty="0" err="1" smtClean="0">
                <a:latin typeface="Times New Roman" pitchFamily="18" charset="0"/>
              </a:rPr>
              <a:t>procedure</a:t>
            </a:r>
            <a:r>
              <a:rPr lang="de-DE" dirty="0" smtClean="0">
                <a:latin typeface="Times New Roman" pitchFamily="18" charset="0"/>
              </a:rPr>
              <a:t> </a:t>
            </a:r>
            <a:r>
              <a:rPr lang="de-DE" dirty="0" err="1" smtClean="0">
                <a:latin typeface="Times New Roman" pitchFamily="18" charset="0"/>
              </a:rPr>
              <a:t>focusing</a:t>
            </a:r>
            <a:r>
              <a:rPr lang="de-DE" dirty="0" smtClean="0">
                <a:latin typeface="Times New Roman" pitchFamily="18" charset="0"/>
              </a:rPr>
              <a:t> on </a:t>
            </a:r>
            <a:r>
              <a:rPr lang="de-DE" dirty="0" err="1" smtClean="0">
                <a:latin typeface="Times New Roman" pitchFamily="18" charset="0"/>
              </a:rPr>
              <a:t>popular</a:t>
            </a:r>
            <a:r>
              <a:rPr lang="de-DE" dirty="0" smtClean="0">
                <a:latin typeface="Times New Roman" pitchFamily="18" charset="0"/>
              </a:rPr>
              <a:t> tags</a:t>
            </a:r>
          </a:p>
          <a:p>
            <a:endParaRPr lang="de-DE"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44E601D-2AC9-4E39-8EA0-10207353F0E1}" type="slidenum">
              <a:rPr lang="de-DE" smtClean="0"/>
              <a:pPr/>
              <a:t>6</a:t>
            </a:fld>
            <a:endParaRPr lang="de-DE"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w="9525"/>
        </p:spPr>
        <p:txBody>
          <a:bodyPr/>
          <a:lstStyle/>
          <a:p>
            <a:r>
              <a:rPr lang="de-DE" smtClean="0">
                <a:latin typeface="Times New Roman" pitchFamily="18" charset="0"/>
              </a:rPr>
              <a:t>- in practice widely used: wisdom of the crowd/collective intelligence users and search engine. But research far behind practice.  (John Riedl, keynote at AH2008)</a:t>
            </a:r>
          </a:p>
          <a:p>
            <a:r>
              <a:rPr lang="de-DE" smtClean="0">
                <a:latin typeface="Times New Roman" pitchFamily="18" charset="0"/>
              </a:rPr>
              <a:t>- initial research focused on one site only, or only first qualitative insights </a:t>
            </a:r>
          </a:p>
          <a:p>
            <a:r>
              <a:rPr lang="de-DE" smtClean="0">
                <a:latin typeface="Times New Roman" pitchFamily="18" charset="0"/>
              </a:rPr>
              <a:t>- usefulness in search remains unclear</a:t>
            </a:r>
          </a:p>
          <a:p>
            <a:endParaRPr lang="de-DE" smtClean="0">
              <a:latin typeface="Times New Roman" pitchFamily="18" charset="0"/>
            </a:endParaRPr>
          </a:p>
          <a:p>
            <a:pPr marL="1431925" lvl="1" indent="-614363">
              <a:buFont typeface="Wingdings" pitchFamily="2" charset="2"/>
              <a:buNone/>
            </a:pPr>
            <a:r>
              <a:rPr lang="en-US" sz="2800" smtClean="0">
                <a:latin typeface="Times New Roman" pitchFamily="18" charset="0"/>
              </a:rPr>
              <a:t>This paper presents the first evaluation of tagging systems across _multiple_ domains. The authors compare del.icio.us, Last.fm, Flickr, and a crawled set of tags from HTML anchor text. The comparison focuses on reliability, distribution of tag kinds, and relevance. It provides strong evidence that tags are as useful as anchor text for searching, in particular for topic searches. This applies for textual data such as HTML documents, but even more for image or music data which are not searchable by conventional means. In particular, the analysis of the different tag kinds, their distribution, and relevance for search give significant empirical support for the designers of tagging systems which tag kinds to support and promote. As such, the paper contributes significantly to further a more principled and evidence based design for social software. </a:t>
            </a:r>
          </a:p>
          <a:p>
            <a:pPr marL="1431925" lvl="1" indent="-614363">
              <a:buFont typeface="Wingdings" pitchFamily="2" charset="2"/>
              <a:buNone/>
            </a:pPr>
            <a:r>
              <a:rPr lang="en-US" sz="2800" smtClean="0">
                <a:latin typeface="Times New Roman" pitchFamily="18" charset="0"/>
              </a:rPr>
              <a:t>The main contribution compared to prior work is the study of tagging across multiple domains and the consideration of relevance for search of each tag category. Tag categories have been used before and relevance for search has been studied for tags in general, but neither in combination nor across multiple domains. Both aspects significantly affect the results of the analysis. Of particular interest is that the authors demonstrate that most tagging systems behave very similar to anchor text, a proven method for enhancing relevance of Web search.</a:t>
            </a:r>
          </a:p>
          <a:p>
            <a:pPr marL="1431925" lvl="1" indent="-614363">
              <a:buFont typeface="Wingdings" pitchFamily="2" charset="2"/>
              <a:buNone/>
            </a:pPr>
            <a:endParaRPr lang="en-US" sz="2800" smtClean="0">
              <a:latin typeface="Arial" charset="0"/>
            </a:endParaRPr>
          </a:p>
          <a:p>
            <a:r>
              <a:rPr lang="en-US" smtClean="0">
                <a:latin typeface="Times New Roman" pitchFamily="18" charset="0"/>
              </a:rPr>
              <a:t>This works analyzes the contribution of user tags, as provided by several collaborative tagging systems (de.lic.ious, flickr, last.fm) for search. This is a comprehensive study that provides a broad analysis on the relations between tags and content and on the distributions of tags according to the source they come from. In addition the work describes a study on the connections between user tags to user common queries, and many other aspects related to tag analysis. This is a significant thorough work on the usefulness of tags and is relevant for any tag-based application.</a:t>
            </a:r>
          </a:p>
          <a:p>
            <a:endParaRPr lang="en-US" smtClean="0">
              <a:latin typeface="Times New Roman" pitchFamily="18" charset="0"/>
            </a:endParaRPr>
          </a:p>
          <a:p>
            <a:r>
              <a:rPr lang="de-DE" smtClean="0">
                <a:latin typeface="Times New Roman" pitchFamily="18" charset="0"/>
              </a:rPr>
              <a:t>…</a:t>
            </a:r>
          </a:p>
          <a:p>
            <a:endParaRPr lang="de-DE" smtClean="0">
              <a:latin typeface="Times New Roman" pitchFamily="18" charset="0"/>
            </a:endParaRPr>
          </a:p>
          <a:p>
            <a:r>
              <a:rPr lang="en-US" smtClean="0">
                <a:latin typeface="Times New Roman" pitchFamily="18" charset="0"/>
              </a:rPr>
              <a:t>It is not completely original, since it is a continuation of previous work.</a:t>
            </a:r>
            <a:endParaRPr lang="en-US" sz="2800" smtClean="0">
              <a:latin typeface="Arial" charset="0"/>
            </a:endParaRPr>
          </a:p>
          <a:p>
            <a:endParaRPr lang="de-D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05A322B-9D83-4386-BFF9-2B72CF59C593}" type="slidenum">
              <a:rPr lang="de-DE" smtClean="0"/>
              <a:pPr/>
              <a:t>7</a:t>
            </a:fld>
            <a:endParaRPr lang="de-DE"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p:spPr>
        <p:txBody>
          <a:bodyPr/>
          <a:lstStyle/>
          <a:p>
            <a:pPr marL="615950" indent="-615950" defTabSz="1638300">
              <a:tabLst>
                <a:tab pos="817563" algn="l"/>
                <a:tab pos="1638300" algn="l"/>
                <a:tab pos="2452688" algn="l"/>
                <a:tab pos="3270250" algn="l"/>
                <a:tab pos="4089400" algn="l"/>
              </a:tabLst>
            </a:pPr>
            <a:r>
              <a:rPr lang="en-US" smtClean="0">
                <a:latin typeface="Arial" charset="0"/>
              </a:rPr>
              <a:t>Tag classification taxonomy, applicable to different tagging sytems:</a:t>
            </a:r>
          </a:p>
          <a:p>
            <a:pPr marL="615950" indent="-615950" defTabSz="1638300">
              <a:tabLst>
                <a:tab pos="817563" algn="l"/>
                <a:tab pos="1638300" algn="l"/>
                <a:tab pos="2452688" algn="l"/>
                <a:tab pos="3270250" algn="l"/>
                <a:tab pos="4089400" algn="l"/>
              </a:tabLst>
            </a:pPr>
            <a:r>
              <a:rPr lang="en-US" smtClean="0">
                <a:latin typeface="Arial" charset="0"/>
              </a:rPr>
              <a:t>- started with existing taxonomies, checking their appropriateness for different resource types</a:t>
            </a:r>
          </a:p>
          <a:p>
            <a:pPr marL="615950" indent="-615950" defTabSz="1638300">
              <a:tabLst>
                <a:tab pos="817563" algn="l"/>
                <a:tab pos="1638300" algn="l"/>
                <a:tab pos="2452688" algn="l"/>
                <a:tab pos="3270250" algn="l"/>
                <a:tab pos="4089400" algn="l"/>
              </a:tabLst>
            </a:pPr>
            <a:r>
              <a:rPr lang="en-US" smtClean="0">
                <a:latin typeface="Arial" charset="0"/>
              </a:rPr>
              <a:t>- kept and refined the most fine-grained by Golder&amp;Huberman 2006 adding time and location</a:t>
            </a:r>
          </a:p>
          <a:p>
            <a:pPr marL="615950" indent="-615950" defTabSz="1638300">
              <a:tabLst>
                <a:tab pos="817563" algn="l"/>
                <a:tab pos="1638300" algn="l"/>
                <a:tab pos="2452688" algn="l"/>
                <a:tab pos="3270250" algn="l"/>
                <a:tab pos="4089400" algn="l"/>
              </a:tabLst>
            </a:pPr>
            <a:r>
              <a:rPr lang="en-US" smtClean="0">
                <a:latin typeface="Arial" charset="0"/>
              </a:rPr>
              <a:t>- several iterations: refinement – testing by classifying sample tags and computing interrater reliability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ED84EF9-B2CC-4B5A-BC38-AC873FDF3455}" type="slidenum">
              <a:rPr lang="de-DE" smtClean="0"/>
              <a:pPr/>
              <a:t>8</a:t>
            </a:fld>
            <a:endParaRPr lang="de-DE"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r>
              <a:rPr lang="de-DE" dirty="0" err="1" smtClean="0">
                <a:latin typeface="Times New Roman" pitchFamily="18" charset="0"/>
              </a:rPr>
              <a:t>The</a:t>
            </a:r>
            <a:r>
              <a:rPr lang="de-DE" dirty="0" smtClean="0">
                <a:latin typeface="Times New Roman" pitchFamily="18" charset="0"/>
              </a:rPr>
              <a:t> 3 </a:t>
            </a:r>
            <a:r>
              <a:rPr lang="de-DE" dirty="0" err="1" smtClean="0">
                <a:latin typeface="Times New Roman" pitchFamily="18" charset="0"/>
              </a:rPr>
              <a:t>sample</a:t>
            </a:r>
            <a:r>
              <a:rPr lang="de-DE" dirty="0" smtClean="0">
                <a:latin typeface="Times New Roman" pitchFamily="18" charset="0"/>
              </a:rPr>
              <a:t> (</a:t>
            </a:r>
            <a:r>
              <a:rPr lang="de-DE" dirty="0" err="1" smtClean="0">
                <a:latin typeface="Times New Roman" pitchFamily="18" charset="0"/>
              </a:rPr>
              <a:t>percentage</a:t>
            </a:r>
            <a:r>
              <a:rPr lang="de-DE" dirty="0" smtClean="0">
                <a:latin typeface="Times New Roman" pitchFamily="18" charset="0"/>
              </a:rPr>
              <a:t>) </a:t>
            </a:r>
            <a:r>
              <a:rPr lang="de-DE" dirty="0" err="1" smtClean="0">
                <a:latin typeface="Times New Roman" pitchFamily="18" charset="0"/>
              </a:rPr>
              <a:t>ranks</a:t>
            </a:r>
            <a:r>
              <a:rPr lang="de-DE" dirty="0" smtClean="0">
                <a:latin typeface="Times New Roman" pitchFamily="18" charset="0"/>
              </a:rPr>
              <a:t> </a:t>
            </a:r>
            <a:r>
              <a:rPr lang="de-DE" dirty="0" err="1" smtClean="0">
                <a:latin typeface="Times New Roman" pitchFamily="18" charset="0"/>
              </a:rPr>
              <a:t>were</a:t>
            </a:r>
            <a:r>
              <a:rPr lang="de-DE" dirty="0" smtClean="0">
                <a:latin typeface="Times New Roman" pitchFamily="18" charset="0"/>
              </a:rPr>
              <a:t> </a:t>
            </a:r>
            <a:r>
              <a:rPr lang="de-DE" dirty="0" err="1" smtClean="0">
                <a:latin typeface="Times New Roman" pitchFamily="18" charset="0"/>
              </a:rPr>
              <a:t>chosen</a:t>
            </a:r>
            <a:r>
              <a:rPr lang="de-DE" dirty="0" smtClean="0">
                <a:latin typeface="Times New Roman" pitchFamily="18" charset="0"/>
              </a:rPr>
              <a:t> </a:t>
            </a:r>
            <a:r>
              <a:rPr lang="de-DE" dirty="0" err="1" smtClean="0">
                <a:latin typeface="Times New Roman" pitchFamily="18" charset="0"/>
              </a:rPr>
              <a:t>based</a:t>
            </a:r>
            <a:r>
              <a:rPr lang="de-DE" dirty="0" smtClean="0">
                <a:latin typeface="Times New Roman" pitchFamily="18" charset="0"/>
              </a:rPr>
              <a:t> on </a:t>
            </a:r>
            <a:r>
              <a:rPr lang="de-DE" dirty="0" err="1" smtClean="0">
                <a:latin typeface="Times New Roman" pitchFamily="18" charset="0"/>
              </a:rPr>
              <a:t>prior</a:t>
            </a:r>
            <a:r>
              <a:rPr lang="de-DE" dirty="0" smtClean="0">
                <a:latin typeface="Times New Roman" pitchFamily="18" charset="0"/>
              </a:rPr>
              <a:t> </a:t>
            </a:r>
            <a:r>
              <a:rPr lang="de-DE" dirty="0" err="1" smtClean="0">
                <a:latin typeface="Times New Roman" pitchFamily="18" charset="0"/>
              </a:rPr>
              <a:t>findings</a:t>
            </a:r>
            <a:r>
              <a:rPr lang="de-DE" dirty="0" smtClean="0">
                <a:latin typeface="Times New Roman" pitchFamily="18" charset="0"/>
              </a:rPr>
              <a:t> </a:t>
            </a:r>
            <a:r>
              <a:rPr lang="de-DE" dirty="0" err="1" smtClean="0">
                <a:latin typeface="Times New Roman" pitchFamily="18" charset="0"/>
              </a:rPr>
              <a:t>that</a:t>
            </a:r>
            <a:r>
              <a:rPr lang="de-DE" dirty="0" smtClean="0">
                <a:latin typeface="Times New Roman" pitchFamily="18" charset="0"/>
              </a:rPr>
              <a:t> </a:t>
            </a:r>
            <a:r>
              <a:rPr lang="de-DE" dirty="0" err="1" smtClean="0">
                <a:latin typeface="Times New Roman" pitchFamily="18" charset="0"/>
              </a:rPr>
              <a:t>suggest</a:t>
            </a:r>
            <a:r>
              <a:rPr lang="de-DE" dirty="0" smtClean="0">
                <a:latin typeface="Times New Roman" pitchFamily="18" charset="0"/>
              </a:rPr>
              <a:t> </a:t>
            </a:r>
            <a:r>
              <a:rPr lang="de-DE" dirty="0" err="1" smtClean="0">
                <a:latin typeface="Times New Roman" pitchFamily="18" charset="0"/>
              </a:rPr>
              <a:t>that</a:t>
            </a:r>
            <a:r>
              <a:rPr lang="de-DE" dirty="0" smtClean="0">
                <a:latin typeface="Times New Roman" pitchFamily="18" charset="0"/>
              </a:rPr>
              <a:t> different </a:t>
            </a:r>
            <a:r>
              <a:rPr lang="de-DE" dirty="0" err="1" smtClean="0">
                <a:latin typeface="Times New Roman" pitchFamily="18" charset="0"/>
              </a:rPr>
              <a:t>parts</a:t>
            </a:r>
            <a:r>
              <a:rPr lang="de-DE" dirty="0" smtClean="0">
                <a:latin typeface="Times New Roman" pitchFamily="18" charset="0"/>
              </a:rPr>
              <a:t> of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power</a:t>
            </a:r>
            <a:r>
              <a:rPr lang="de-DE" dirty="0" smtClean="0">
                <a:latin typeface="Times New Roman" pitchFamily="18" charset="0"/>
              </a:rPr>
              <a:t> </a:t>
            </a:r>
            <a:r>
              <a:rPr lang="de-DE" dirty="0" err="1" smtClean="0">
                <a:latin typeface="Times New Roman" pitchFamily="18" charset="0"/>
              </a:rPr>
              <a:t>law</a:t>
            </a:r>
            <a:r>
              <a:rPr lang="de-DE" dirty="0" smtClean="0">
                <a:latin typeface="Times New Roman" pitchFamily="18" charset="0"/>
              </a:rPr>
              <a:t> </a:t>
            </a:r>
            <a:r>
              <a:rPr lang="de-DE" dirty="0" err="1" smtClean="0">
                <a:latin typeface="Times New Roman" pitchFamily="18" charset="0"/>
              </a:rPr>
              <a:t>curve</a:t>
            </a:r>
            <a:r>
              <a:rPr lang="de-DE" dirty="0" smtClean="0">
                <a:latin typeface="Times New Roman" pitchFamily="18" charset="0"/>
              </a:rPr>
              <a:t> </a:t>
            </a:r>
            <a:r>
              <a:rPr lang="de-DE" dirty="0" err="1" smtClean="0">
                <a:latin typeface="Times New Roman" pitchFamily="18" charset="0"/>
              </a:rPr>
              <a:t>exhibit</a:t>
            </a:r>
            <a:r>
              <a:rPr lang="de-DE" dirty="0" smtClean="0">
                <a:latin typeface="Times New Roman" pitchFamily="18" charset="0"/>
              </a:rPr>
              <a:t> </a:t>
            </a:r>
            <a:r>
              <a:rPr lang="de-DE" dirty="0" err="1" smtClean="0">
                <a:latin typeface="Times New Roman" pitchFamily="18" charset="0"/>
              </a:rPr>
              <a:t>distinct</a:t>
            </a:r>
            <a:r>
              <a:rPr lang="de-DE" dirty="0" smtClean="0">
                <a:latin typeface="Times New Roman" pitchFamily="18" charset="0"/>
              </a:rPr>
              <a:t> </a:t>
            </a:r>
            <a:r>
              <a:rPr lang="de-DE" dirty="0" err="1" smtClean="0">
                <a:latin typeface="Times New Roman" pitchFamily="18" charset="0"/>
              </a:rPr>
              <a:t>patterns</a:t>
            </a:r>
            <a:endParaRPr lang="de-DE" dirty="0" smtClean="0">
              <a:latin typeface="Times New Roman" pitchFamily="18" charset="0"/>
            </a:endParaRPr>
          </a:p>
          <a:p>
            <a:endParaRPr lang="de-DE" dirty="0" smtClean="0">
              <a:latin typeface="Times New Roman" pitchFamily="18" charset="0"/>
            </a:endParaRPr>
          </a:p>
          <a:p>
            <a:r>
              <a:rPr lang="de-DE" dirty="0" smtClean="0">
                <a:latin typeface="Times New Roman" pitchFamily="18" charset="0"/>
              </a:rPr>
              <a:t>Goal: </a:t>
            </a:r>
            <a:r>
              <a:rPr lang="de-DE" dirty="0" err="1" smtClean="0">
                <a:latin typeface="Times New Roman" pitchFamily="18" charset="0"/>
              </a:rPr>
              <a:t>provide</a:t>
            </a:r>
            <a:r>
              <a:rPr lang="de-DE" dirty="0" smtClean="0">
                <a:latin typeface="Times New Roman" pitchFamily="18" charset="0"/>
              </a:rPr>
              <a:t> </a:t>
            </a:r>
            <a:r>
              <a:rPr lang="de-DE" dirty="0" err="1" smtClean="0">
                <a:latin typeface="Times New Roman" pitchFamily="18" charset="0"/>
              </a:rPr>
              <a:t>descriptive</a:t>
            </a:r>
            <a:r>
              <a:rPr lang="de-DE" dirty="0" smtClean="0">
                <a:latin typeface="Times New Roman" pitchFamily="18" charset="0"/>
              </a:rPr>
              <a:t> </a:t>
            </a:r>
            <a:r>
              <a:rPr lang="de-DE" dirty="0" err="1" smtClean="0">
                <a:latin typeface="Times New Roman" pitchFamily="18" charset="0"/>
              </a:rPr>
              <a:t>statistics</a:t>
            </a:r>
            <a:r>
              <a:rPr lang="de-DE" dirty="0" smtClean="0">
                <a:latin typeface="Times New Roman" pitchFamily="18" charset="0"/>
              </a:rPr>
              <a:t> to </a:t>
            </a:r>
            <a:r>
              <a:rPr lang="de-DE" dirty="0" err="1" smtClean="0">
                <a:latin typeface="Times New Roman" pitchFamily="18" charset="0"/>
              </a:rPr>
              <a:t>help</a:t>
            </a:r>
            <a:r>
              <a:rPr lang="de-DE" dirty="0" smtClean="0">
                <a:latin typeface="Times New Roman" pitchFamily="18" charset="0"/>
              </a:rPr>
              <a:t> </a:t>
            </a:r>
            <a:r>
              <a:rPr lang="de-DE" dirty="0" err="1" smtClean="0">
                <a:latin typeface="Times New Roman" pitchFamily="18" charset="0"/>
              </a:rPr>
              <a:t>formulating</a:t>
            </a:r>
            <a:r>
              <a:rPr lang="de-DE" dirty="0" smtClean="0">
                <a:latin typeface="Times New Roman" pitchFamily="18" charset="0"/>
              </a:rPr>
              <a:t> </a:t>
            </a:r>
            <a:r>
              <a:rPr lang="de-DE" dirty="0" err="1" smtClean="0">
                <a:latin typeface="Times New Roman" pitchFamily="18" charset="0"/>
              </a:rPr>
              <a:t>appropriate</a:t>
            </a:r>
            <a:r>
              <a:rPr lang="de-DE" dirty="0" smtClean="0">
                <a:latin typeface="Times New Roman" pitchFamily="18" charset="0"/>
              </a:rPr>
              <a:t> </a:t>
            </a:r>
            <a:r>
              <a:rPr lang="de-DE" dirty="0" err="1" smtClean="0">
                <a:latin typeface="Times New Roman" pitchFamily="18" charset="0"/>
              </a:rPr>
              <a:t>hypotheses</a:t>
            </a:r>
            <a:r>
              <a:rPr lang="de-DE" dirty="0" smtClean="0">
                <a:latin typeface="Times New Roman" pitchFamily="18" charset="0"/>
              </a:rPr>
              <a:t> </a:t>
            </a:r>
            <a:r>
              <a:rPr lang="de-DE" dirty="0" err="1" smtClean="0">
                <a:latin typeface="Times New Roman" pitchFamily="18" charset="0"/>
              </a:rPr>
              <a:t>based</a:t>
            </a:r>
            <a:r>
              <a:rPr lang="de-DE" dirty="0" smtClean="0">
                <a:latin typeface="Times New Roman" pitchFamily="18" charset="0"/>
              </a:rPr>
              <a:t> on such relative </a:t>
            </a:r>
            <a:r>
              <a:rPr lang="de-DE" dirty="0" err="1" smtClean="0">
                <a:latin typeface="Times New Roman" pitchFamily="18" charset="0"/>
              </a:rPr>
              <a:t>type</a:t>
            </a:r>
            <a:r>
              <a:rPr lang="de-DE" dirty="0" smtClean="0">
                <a:latin typeface="Times New Roman" pitchFamily="18" charset="0"/>
              </a:rPr>
              <a:t> </a:t>
            </a:r>
            <a:r>
              <a:rPr lang="de-DE" dirty="0" err="1" smtClean="0">
                <a:latin typeface="Times New Roman" pitchFamily="18" charset="0"/>
              </a:rPr>
              <a:t>frequencies</a:t>
            </a:r>
            <a:r>
              <a:rPr lang="de-DE" dirty="0" smtClean="0">
                <a:latin typeface="Times New Roman" pitchFamily="18" charset="0"/>
              </a:rPr>
              <a:t> per </a:t>
            </a:r>
            <a:r>
              <a:rPr lang="de-DE" dirty="0" err="1" smtClean="0">
                <a:latin typeface="Times New Roman" pitchFamily="18" charset="0"/>
              </a:rPr>
              <a:t>system</a:t>
            </a:r>
            <a:endParaRPr lang="de-DE" dirty="0" smtClean="0">
              <a:latin typeface="Times New Roman" pitchFamily="18" charset="0"/>
            </a:endParaRPr>
          </a:p>
          <a:p>
            <a:r>
              <a:rPr lang="de-DE" dirty="0" smtClean="0">
                <a:latin typeface="Times New Roman" pitchFamily="18" charset="0"/>
              </a:rPr>
              <a:t>Tag </a:t>
            </a:r>
            <a:r>
              <a:rPr lang="de-DE" dirty="0" err="1" smtClean="0">
                <a:latin typeface="Times New Roman" pitchFamily="18" charset="0"/>
              </a:rPr>
              <a:t>type</a:t>
            </a:r>
            <a:r>
              <a:rPr lang="de-DE" dirty="0" smtClean="0">
                <a:latin typeface="Times New Roman" pitchFamily="18" charset="0"/>
              </a:rPr>
              <a:t> </a:t>
            </a:r>
            <a:r>
              <a:rPr lang="de-DE" dirty="0" err="1" smtClean="0">
                <a:latin typeface="Times New Roman" pitchFamily="18" charset="0"/>
              </a:rPr>
              <a:t>distributions</a:t>
            </a:r>
            <a:r>
              <a:rPr lang="de-DE" baseline="0" dirty="0" smtClean="0">
                <a:latin typeface="Times New Roman" pitchFamily="18" charset="0"/>
              </a:rPr>
              <a:t> </a:t>
            </a:r>
            <a:r>
              <a:rPr lang="de-DE" baseline="0" dirty="0" err="1" smtClean="0">
                <a:latin typeface="Times New Roman" pitchFamily="18" charset="0"/>
              </a:rPr>
              <a:t>vary</a:t>
            </a:r>
            <a:r>
              <a:rPr lang="de-DE" baseline="0" dirty="0" smtClean="0">
                <a:latin typeface="Times New Roman" pitchFamily="18" charset="0"/>
              </a:rPr>
              <a:t> </a:t>
            </a:r>
            <a:r>
              <a:rPr lang="de-DE" baseline="0" dirty="0" err="1" smtClean="0">
                <a:latin typeface="Times New Roman" pitchFamily="18" charset="0"/>
              </a:rPr>
              <a:t>with</a:t>
            </a:r>
            <a:r>
              <a:rPr lang="de-DE" baseline="0" dirty="0" smtClean="0">
                <a:latin typeface="Times New Roman" pitchFamily="18" charset="0"/>
              </a:rPr>
              <a:t> </a:t>
            </a:r>
            <a:r>
              <a:rPr lang="de-DE" baseline="0" dirty="0" err="1" smtClean="0">
                <a:latin typeface="Times New Roman" pitchFamily="18" charset="0"/>
              </a:rPr>
              <a:t>the</a:t>
            </a:r>
            <a:r>
              <a:rPr lang="de-DE" baseline="0" dirty="0" smtClean="0">
                <a:latin typeface="Times New Roman" pitchFamily="18" charset="0"/>
              </a:rPr>
              <a:t> </a:t>
            </a:r>
            <a:r>
              <a:rPr lang="de-DE" baseline="0" dirty="0" err="1" smtClean="0">
                <a:latin typeface="Times New Roman" pitchFamily="18" charset="0"/>
              </a:rPr>
              <a:t>system</a:t>
            </a:r>
            <a:r>
              <a:rPr lang="de-DE" baseline="0" dirty="0" smtClean="0">
                <a:latin typeface="Times New Roman" pitchFamily="18" charset="0"/>
              </a:rPr>
              <a:t>/</a:t>
            </a:r>
            <a:r>
              <a:rPr lang="de-DE" baseline="0" dirty="0" err="1" smtClean="0">
                <a:latin typeface="Times New Roman" pitchFamily="18" charset="0"/>
              </a:rPr>
              <a:t>resource</a:t>
            </a:r>
            <a:endParaRPr lang="de-DE" dirty="0" smtClean="0">
              <a:latin typeface="Times New Roman" pitchFamily="18" charset="0"/>
            </a:endParaRPr>
          </a:p>
          <a:p>
            <a:endParaRPr lang="de-DE" dirty="0" smtClean="0">
              <a:latin typeface="Times New Roman" pitchFamily="18" charset="0"/>
            </a:endParaRPr>
          </a:p>
          <a:p>
            <a:r>
              <a:rPr lang="de-DE" dirty="0" smtClean="0">
                <a:latin typeface="Times New Roman" pitchFamily="18" charset="0"/>
              </a:rPr>
              <a:t>- &gt;</a:t>
            </a:r>
            <a:r>
              <a:rPr lang="de-DE" baseline="0" dirty="0" smtClean="0">
                <a:latin typeface="Times New Roman" pitchFamily="18" charset="0"/>
              </a:rPr>
              <a:t> good </a:t>
            </a:r>
            <a:r>
              <a:rPr lang="de-DE" baseline="0" dirty="0" err="1" smtClean="0">
                <a:latin typeface="Times New Roman" pitchFamily="18" charset="0"/>
              </a:rPr>
              <a:t>for</a:t>
            </a:r>
            <a:r>
              <a:rPr lang="de-DE" baseline="0" dirty="0" smtClean="0">
                <a:latin typeface="Times New Roman" pitchFamily="18" charset="0"/>
              </a:rPr>
              <a:t> </a:t>
            </a:r>
            <a:r>
              <a:rPr lang="de-DE" baseline="0" dirty="0" err="1" smtClean="0">
                <a:latin typeface="Times New Roman" pitchFamily="18" charset="0"/>
              </a:rPr>
              <a:t>search</a:t>
            </a:r>
            <a:r>
              <a:rPr lang="de-DE" baseline="0" dirty="0" smtClean="0">
                <a:latin typeface="Times New Roman" pitchFamily="18" charset="0"/>
              </a:rPr>
              <a:t>: </a:t>
            </a:r>
            <a:r>
              <a:rPr lang="de-DE" baseline="0" dirty="0" err="1" smtClean="0">
                <a:latin typeface="Times New Roman" pitchFamily="18" charset="0"/>
              </a:rPr>
              <a:t>most</a:t>
            </a:r>
            <a:r>
              <a:rPr lang="de-DE" baseline="0" dirty="0" smtClean="0">
                <a:latin typeface="Times New Roman" pitchFamily="18" charset="0"/>
              </a:rPr>
              <a:t> tags </a:t>
            </a:r>
            <a:r>
              <a:rPr lang="de-DE" baseline="0" dirty="0" err="1" smtClean="0">
                <a:latin typeface="Times New Roman" pitchFamily="18" charset="0"/>
              </a:rPr>
              <a:t>are</a:t>
            </a:r>
            <a:r>
              <a:rPr lang="de-DE" baseline="0" dirty="0" smtClean="0">
                <a:latin typeface="Times New Roman" pitchFamily="18" charset="0"/>
              </a:rPr>
              <a:t> </a:t>
            </a:r>
            <a:r>
              <a:rPr lang="de-DE" baseline="0" dirty="0" err="1" smtClean="0">
                <a:latin typeface="Times New Roman" pitchFamily="18" charset="0"/>
              </a:rPr>
              <a:t>not</a:t>
            </a:r>
            <a:r>
              <a:rPr lang="de-DE" baseline="0" dirty="0" smtClean="0">
                <a:latin typeface="Times New Roman" pitchFamily="18" charset="0"/>
              </a:rPr>
              <a:t> </a:t>
            </a:r>
            <a:r>
              <a:rPr lang="de-DE" baseline="0" dirty="0" err="1" smtClean="0">
                <a:latin typeface="Times New Roman" pitchFamily="18" charset="0"/>
              </a:rPr>
              <a:t>strongly</a:t>
            </a:r>
            <a:r>
              <a:rPr lang="de-DE" baseline="0" dirty="0" smtClean="0">
                <a:latin typeface="Times New Roman" pitchFamily="18" charset="0"/>
              </a:rPr>
              <a:t> </a:t>
            </a:r>
            <a:r>
              <a:rPr lang="de-DE" baseline="0" dirty="0" err="1" smtClean="0">
                <a:latin typeface="Times New Roman" pitchFamily="18" charset="0"/>
              </a:rPr>
              <a:t>subjective</a:t>
            </a:r>
            <a:r>
              <a:rPr lang="de-DE" baseline="0" dirty="0" smtClean="0">
                <a:latin typeface="Times New Roman" pitchFamily="18" charset="0"/>
              </a:rPr>
              <a:t>, </a:t>
            </a:r>
            <a:r>
              <a:rPr lang="de-DE" baseline="0" dirty="0" err="1" smtClean="0">
                <a:latin typeface="Times New Roman" pitchFamily="18" charset="0"/>
              </a:rPr>
              <a:t>but</a:t>
            </a:r>
            <a:r>
              <a:rPr lang="de-DE" baseline="0" dirty="0" smtClean="0">
                <a:latin typeface="Times New Roman" pitchFamily="18" charset="0"/>
              </a:rPr>
              <a:t> </a:t>
            </a:r>
            <a:r>
              <a:rPr lang="de-DE" baseline="0" dirty="0" err="1" smtClean="0">
                <a:latin typeface="Times New Roman" pitchFamily="18" charset="0"/>
              </a:rPr>
              <a:t>pretty</a:t>
            </a:r>
            <a:r>
              <a:rPr lang="de-DE" baseline="0" dirty="0" smtClean="0">
                <a:latin typeface="Times New Roman" pitchFamily="18" charset="0"/>
              </a:rPr>
              <a:t> </a:t>
            </a:r>
            <a:r>
              <a:rPr lang="de-DE" baseline="0" dirty="0" err="1" smtClean="0">
                <a:latin typeface="Times New Roman" pitchFamily="18" charset="0"/>
              </a:rPr>
              <a:t>factual</a:t>
            </a:r>
            <a:r>
              <a:rPr lang="de-DE" baseline="0" dirty="0" smtClean="0">
                <a:latin typeface="Times New Roman" pitchFamily="18" charset="0"/>
              </a:rPr>
              <a:t>/</a:t>
            </a:r>
            <a:r>
              <a:rPr lang="de-DE" baseline="0" dirty="0" err="1" smtClean="0">
                <a:latin typeface="Times New Roman" pitchFamily="18" charset="0"/>
              </a:rPr>
              <a:t>verifiable</a:t>
            </a:r>
            <a:r>
              <a:rPr lang="de-DE" baseline="0" dirty="0" smtClean="0">
                <a:latin typeface="Times New Roman" pitchFamily="18" charset="0"/>
              </a:rPr>
              <a:t> (Topic, </a:t>
            </a:r>
            <a:r>
              <a:rPr lang="de-DE" baseline="0" dirty="0" err="1" smtClean="0">
                <a:latin typeface="Times New Roman" pitchFamily="18" charset="0"/>
              </a:rPr>
              <a:t>Location</a:t>
            </a:r>
            <a:r>
              <a:rPr lang="de-DE" baseline="0" dirty="0" smtClean="0">
                <a:latin typeface="Times New Roman" pitchFamily="18" charset="0"/>
              </a:rPr>
              <a:t>, Type, </a:t>
            </a:r>
            <a:r>
              <a:rPr lang="de-DE" baseline="0" dirty="0" err="1" smtClean="0">
                <a:latin typeface="Times New Roman" pitchFamily="18" charset="0"/>
              </a:rPr>
              <a:t>Author</a:t>
            </a:r>
            <a:r>
              <a:rPr lang="de-DE" baseline="0" dirty="0" smtClean="0">
                <a:latin typeface="Times New Roman" pitchFamily="18" charset="0"/>
              </a:rPr>
              <a:t>)</a:t>
            </a:r>
          </a:p>
          <a:p>
            <a:r>
              <a:rPr lang="de-DE" baseline="0" dirty="0" smtClean="0">
                <a:latin typeface="Times New Roman" pitchFamily="18" charset="0"/>
              </a:rPr>
              <a:t>- &gt; just in </a:t>
            </a:r>
            <a:r>
              <a:rPr lang="de-DE" baseline="0" dirty="0" err="1" smtClean="0">
                <a:latin typeface="Times New Roman" pitchFamily="18" charset="0"/>
              </a:rPr>
              <a:t>free-for-all-tagging</a:t>
            </a:r>
            <a:r>
              <a:rPr lang="de-DE" baseline="0" dirty="0" smtClean="0">
                <a:latin typeface="Times New Roman" pitchFamily="18" charset="0"/>
              </a:rPr>
              <a:t> </a:t>
            </a:r>
            <a:r>
              <a:rPr lang="de-DE" baseline="0" dirty="0" err="1" smtClean="0">
                <a:latin typeface="Times New Roman" pitchFamily="18" charset="0"/>
              </a:rPr>
              <a:t>system</a:t>
            </a:r>
            <a:r>
              <a:rPr lang="de-DE" baseline="0" dirty="0" smtClean="0">
                <a:latin typeface="Times New Roman" pitchFamily="18" charset="0"/>
              </a:rPr>
              <a:t> and </a:t>
            </a:r>
            <a:r>
              <a:rPr lang="de-DE" baseline="0" dirty="0" err="1" smtClean="0">
                <a:latin typeface="Times New Roman" pitchFamily="18" charset="0"/>
              </a:rPr>
              <a:t>music</a:t>
            </a:r>
            <a:r>
              <a:rPr lang="de-DE" baseline="0" dirty="0" smtClean="0">
                <a:latin typeface="Times New Roman" pitchFamily="18" charset="0"/>
              </a:rPr>
              <a:t>: </a:t>
            </a:r>
            <a:r>
              <a:rPr lang="de-DE" baseline="0" dirty="0" err="1" smtClean="0">
                <a:latin typeface="Times New Roman" pitchFamily="18" charset="0"/>
              </a:rPr>
              <a:t>Opinions</a:t>
            </a:r>
            <a:r>
              <a:rPr lang="de-DE" baseline="0" dirty="0" smtClean="0">
                <a:latin typeface="Times New Roman" pitchFamily="18" charset="0"/>
              </a:rPr>
              <a:t>/</a:t>
            </a:r>
            <a:r>
              <a:rPr lang="de-DE" baseline="0" dirty="0" err="1" smtClean="0">
                <a:latin typeface="Times New Roman" pitchFamily="18" charset="0"/>
              </a:rPr>
              <a:t>performance</a:t>
            </a:r>
            <a:r>
              <a:rPr lang="de-DE" baseline="0" dirty="0" smtClean="0">
                <a:latin typeface="Times New Roman" pitchFamily="18" charset="0"/>
              </a:rPr>
              <a:t> </a:t>
            </a:r>
            <a:endParaRPr lang="de-DE"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58D269A-4FDC-401E-B936-759D2C3AEBDC}" type="slidenum">
              <a:rPr lang="de-DE" smtClean="0"/>
              <a:pPr/>
              <a:t>9</a:t>
            </a:fld>
            <a:endParaRPr lang="de-DE"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r>
              <a:rPr lang="de-DE" smtClean="0">
                <a:latin typeface="Times New Roman" pitchFamily="18" charset="0"/>
              </a:rPr>
              <a:t>Last.fm: personalized radio via CF with similar users - tagging songs, artist, albums,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979738" y="1858963"/>
            <a:ext cx="9483725" cy="2786062"/>
          </a:xfrm>
        </p:spPr>
        <p:txBody>
          <a:bodyPr/>
          <a:lstStyle>
            <a:lvl1pPr algn="ctr">
              <a:defRPr sz="3700"/>
            </a:lvl1pPr>
          </a:lstStyle>
          <a:p>
            <a:r>
              <a:rPr lang="de-DE"/>
              <a:t>Mastertitelformat bearbeiten</a:t>
            </a:r>
          </a:p>
        </p:txBody>
      </p:sp>
      <p:sp>
        <p:nvSpPr>
          <p:cNvPr id="48131" name="Rectangle 3"/>
          <p:cNvSpPr>
            <a:spLocks noGrp="1" noChangeArrowheads="1"/>
          </p:cNvSpPr>
          <p:nvPr>
            <p:ph type="subTitle" idx="1"/>
          </p:nvPr>
        </p:nvSpPr>
        <p:spPr>
          <a:xfrm>
            <a:off x="2979738" y="5837238"/>
            <a:ext cx="9483725" cy="3451225"/>
          </a:xfrm>
        </p:spPr>
        <p:txBody>
          <a:bodyPr/>
          <a:lstStyle>
            <a:lvl1pPr marL="0" indent="0" algn="ctr">
              <a:defRPr>
                <a:solidFill>
                  <a:schemeClr val="bg1"/>
                </a:solidFill>
              </a:defRPr>
            </a:lvl1pPr>
          </a:lstStyle>
          <a:p>
            <a:r>
              <a:rPr lang="de-DE"/>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21"/>
          <p:cNvSpPr>
            <a:spLocks noGrp="1" noChangeArrowheads="1"/>
          </p:cNvSpPr>
          <p:nvPr>
            <p:ph type="dt" sz="half" idx="10"/>
          </p:nvPr>
        </p:nvSpPr>
        <p:spPr>
          <a:ln/>
        </p:spPr>
        <p:txBody>
          <a:bodyPr/>
          <a:lstStyle>
            <a:lvl1pPr>
              <a:defRPr/>
            </a:lvl1pPr>
          </a:lstStyle>
          <a:p>
            <a:pPr>
              <a:defRPr/>
            </a:pPr>
            <a:fld id="{7BE1A879-B909-4FDC-94D6-0CD0F4A80953}" type="datetime3">
              <a:rPr lang="de-DE"/>
              <a:pPr>
                <a:defRPr/>
              </a:pPr>
              <a:t>06/11/08</a:t>
            </a:fld>
            <a:endParaRPr lang="de-DE"/>
          </a:p>
        </p:txBody>
      </p:sp>
      <p:sp>
        <p:nvSpPr>
          <p:cNvPr id="5"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6" name="Rectangle 23"/>
          <p:cNvSpPr>
            <a:spLocks noGrp="1" noChangeArrowheads="1"/>
          </p:cNvSpPr>
          <p:nvPr>
            <p:ph type="sldNum" sz="quarter" idx="12"/>
          </p:nvPr>
        </p:nvSpPr>
        <p:spPr>
          <a:ln/>
        </p:spPr>
        <p:txBody>
          <a:bodyPr/>
          <a:lstStyle>
            <a:lvl1pPr>
              <a:defRPr/>
            </a:lvl1pPr>
          </a:lstStyle>
          <a:p>
            <a:pPr>
              <a:defRPr/>
            </a:pPr>
            <a:fld id="{AA78363C-A584-4668-B47A-FBFEB0ECF019}"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90388" y="2998788"/>
            <a:ext cx="3724275" cy="814705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812800" y="2998788"/>
            <a:ext cx="11025188" cy="8147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21"/>
          <p:cNvSpPr>
            <a:spLocks noGrp="1" noChangeArrowheads="1"/>
          </p:cNvSpPr>
          <p:nvPr>
            <p:ph type="dt" sz="half" idx="10"/>
          </p:nvPr>
        </p:nvSpPr>
        <p:spPr>
          <a:ln/>
        </p:spPr>
        <p:txBody>
          <a:bodyPr/>
          <a:lstStyle>
            <a:lvl1pPr>
              <a:defRPr/>
            </a:lvl1pPr>
          </a:lstStyle>
          <a:p>
            <a:pPr>
              <a:defRPr/>
            </a:pPr>
            <a:fld id="{629609E8-48F6-4AD5-A60B-1B08487D3055}" type="datetime3">
              <a:rPr lang="de-DE"/>
              <a:pPr>
                <a:defRPr/>
              </a:pPr>
              <a:t>06/11/08</a:t>
            </a:fld>
            <a:endParaRPr lang="de-DE"/>
          </a:p>
        </p:txBody>
      </p:sp>
      <p:sp>
        <p:nvSpPr>
          <p:cNvPr id="5"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6" name="Rectangle 23"/>
          <p:cNvSpPr>
            <a:spLocks noGrp="1" noChangeArrowheads="1"/>
          </p:cNvSpPr>
          <p:nvPr>
            <p:ph type="sldNum" sz="quarter" idx="12"/>
          </p:nvPr>
        </p:nvSpPr>
        <p:spPr>
          <a:ln/>
        </p:spPr>
        <p:txBody>
          <a:bodyPr/>
          <a:lstStyle>
            <a:lvl1pPr>
              <a:defRPr/>
            </a:lvl1pPr>
          </a:lstStyle>
          <a:p>
            <a:pPr>
              <a:defRPr/>
            </a:pPr>
            <a:fld id="{519168E5-427A-47B8-8BFC-88E45C1DF97E}"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1"/>
          <p:cNvSpPr>
            <a:spLocks noGrp="1" noChangeArrowheads="1"/>
          </p:cNvSpPr>
          <p:nvPr>
            <p:ph type="dt" sz="half" idx="10"/>
          </p:nvPr>
        </p:nvSpPr>
        <p:spPr>
          <a:ln/>
        </p:spPr>
        <p:txBody>
          <a:bodyPr/>
          <a:lstStyle>
            <a:lvl1pPr>
              <a:defRPr/>
            </a:lvl1pPr>
          </a:lstStyle>
          <a:p>
            <a:pPr>
              <a:defRPr/>
            </a:pPr>
            <a:fld id="{159843C3-9294-43B7-BF1F-20923502C0D4}" type="datetime3">
              <a:rPr lang="de-DE"/>
              <a:pPr>
                <a:defRPr/>
              </a:pPr>
              <a:t>06/11/08</a:t>
            </a:fld>
            <a:endParaRPr lang="de-DE"/>
          </a:p>
        </p:txBody>
      </p:sp>
      <p:sp>
        <p:nvSpPr>
          <p:cNvPr id="3"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4" name="Rectangle 23"/>
          <p:cNvSpPr>
            <a:spLocks noGrp="1" noChangeArrowheads="1"/>
          </p:cNvSpPr>
          <p:nvPr>
            <p:ph type="sldNum" sz="quarter" idx="12"/>
          </p:nvPr>
        </p:nvSpPr>
        <p:spPr>
          <a:ln/>
        </p:spPr>
        <p:txBody>
          <a:bodyPr/>
          <a:lstStyle>
            <a:lvl1pPr>
              <a:defRPr/>
            </a:lvl1pPr>
          </a:lstStyle>
          <a:p>
            <a:pPr>
              <a:defRPr/>
            </a:pPr>
            <a:fld id="{6FC7AC07-14B3-4DE8-9EFA-C7DE3C9338FF}"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21"/>
          <p:cNvSpPr>
            <a:spLocks noGrp="1" noChangeArrowheads="1"/>
          </p:cNvSpPr>
          <p:nvPr>
            <p:ph type="dt" sz="half" idx="10"/>
          </p:nvPr>
        </p:nvSpPr>
        <p:spPr>
          <a:ln/>
        </p:spPr>
        <p:txBody>
          <a:bodyPr/>
          <a:lstStyle>
            <a:lvl1pPr>
              <a:defRPr/>
            </a:lvl1pPr>
          </a:lstStyle>
          <a:p>
            <a:pPr>
              <a:defRPr/>
            </a:pPr>
            <a:fld id="{5A856CA4-ED60-4B5A-8C07-1CAD7EE840F9}" type="datetime3">
              <a:rPr lang="de-DE"/>
              <a:pPr>
                <a:defRPr/>
              </a:pPr>
              <a:t>06/11/08</a:t>
            </a:fld>
            <a:endParaRPr lang="de-DE"/>
          </a:p>
        </p:txBody>
      </p:sp>
      <p:sp>
        <p:nvSpPr>
          <p:cNvPr id="5"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6" name="Rectangle 23"/>
          <p:cNvSpPr>
            <a:spLocks noGrp="1" noChangeArrowheads="1"/>
          </p:cNvSpPr>
          <p:nvPr>
            <p:ph type="sldNum" sz="quarter" idx="12"/>
          </p:nvPr>
        </p:nvSpPr>
        <p:spPr>
          <a:ln/>
        </p:spPr>
        <p:txBody>
          <a:bodyPr/>
          <a:lstStyle>
            <a:lvl1pPr>
              <a:defRPr/>
            </a:lvl1pPr>
          </a:lstStyle>
          <a:p>
            <a:pPr>
              <a:defRPr/>
            </a:pPr>
            <a:fld id="{5A1680C6-6E0E-42AB-AD3D-FD6A07AD50FD}"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88" y="7673975"/>
            <a:ext cx="13819187" cy="237172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1284288" y="5062538"/>
            <a:ext cx="13819187" cy="26114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dt" sz="half" idx="10"/>
          </p:nvPr>
        </p:nvSpPr>
        <p:spPr>
          <a:ln/>
        </p:spPr>
        <p:txBody>
          <a:bodyPr/>
          <a:lstStyle>
            <a:lvl1pPr>
              <a:defRPr/>
            </a:lvl1pPr>
          </a:lstStyle>
          <a:p>
            <a:pPr>
              <a:defRPr/>
            </a:pPr>
            <a:fld id="{B96B76B4-7211-4490-8D0D-CAE9710A6499}" type="datetime3">
              <a:rPr lang="de-DE"/>
              <a:pPr>
                <a:defRPr/>
              </a:pPr>
              <a:t>06/11/08</a:t>
            </a:fld>
            <a:endParaRPr lang="de-DE"/>
          </a:p>
        </p:txBody>
      </p:sp>
      <p:sp>
        <p:nvSpPr>
          <p:cNvPr id="5"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6" name="Rectangle 23"/>
          <p:cNvSpPr>
            <a:spLocks noGrp="1" noChangeArrowheads="1"/>
          </p:cNvSpPr>
          <p:nvPr>
            <p:ph type="sldNum" sz="quarter" idx="12"/>
          </p:nvPr>
        </p:nvSpPr>
        <p:spPr>
          <a:ln/>
        </p:spPr>
        <p:txBody>
          <a:bodyPr/>
          <a:lstStyle>
            <a:lvl1pPr>
              <a:defRPr/>
            </a:lvl1pPr>
          </a:lstStyle>
          <a:p>
            <a:pPr>
              <a:defRPr/>
            </a:pPr>
            <a:fld id="{E3B13FBD-66B8-44F6-BADB-17057D817234}"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812800" y="3848100"/>
            <a:ext cx="7373938" cy="7297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8339138" y="3848100"/>
            <a:ext cx="7375525" cy="7297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21"/>
          <p:cNvSpPr>
            <a:spLocks noGrp="1" noChangeArrowheads="1"/>
          </p:cNvSpPr>
          <p:nvPr>
            <p:ph type="dt" sz="half" idx="10"/>
          </p:nvPr>
        </p:nvSpPr>
        <p:spPr>
          <a:ln/>
        </p:spPr>
        <p:txBody>
          <a:bodyPr/>
          <a:lstStyle>
            <a:lvl1pPr>
              <a:defRPr/>
            </a:lvl1pPr>
          </a:lstStyle>
          <a:p>
            <a:pPr>
              <a:defRPr/>
            </a:pPr>
            <a:fld id="{9B6A4139-31B1-432E-9146-209274245865}" type="datetime3">
              <a:rPr lang="de-DE"/>
              <a:pPr>
                <a:defRPr/>
              </a:pPr>
              <a:t>06/11/08</a:t>
            </a:fld>
            <a:endParaRPr lang="de-DE"/>
          </a:p>
        </p:txBody>
      </p:sp>
      <p:sp>
        <p:nvSpPr>
          <p:cNvPr id="6"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7" name="Rectangle 23"/>
          <p:cNvSpPr>
            <a:spLocks noGrp="1" noChangeArrowheads="1"/>
          </p:cNvSpPr>
          <p:nvPr>
            <p:ph type="sldNum" sz="quarter" idx="12"/>
          </p:nvPr>
        </p:nvSpPr>
        <p:spPr>
          <a:ln/>
        </p:spPr>
        <p:txBody>
          <a:bodyPr/>
          <a:lstStyle>
            <a:lvl1pPr>
              <a:defRPr/>
            </a:lvl1pPr>
          </a:lstStyle>
          <a:p>
            <a:pPr>
              <a:defRPr/>
            </a:pPr>
            <a:fld id="{B2F0AC7C-415A-44FE-8238-C26F87DAC147}"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477838"/>
            <a:ext cx="14631988" cy="1990725"/>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812800" y="2673350"/>
            <a:ext cx="7183438" cy="1114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800" y="3787775"/>
            <a:ext cx="7183438" cy="6880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8258175" y="2673350"/>
            <a:ext cx="7186613" cy="1114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258175" y="3787775"/>
            <a:ext cx="7186613" cy="6880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21"/>
          <p:cNvSpPr>
            <a:spLocks noGrp="1" noChangeArrowheads="1"/>
          </p:cNvSpPr>
          <p:nvPr>
            <p:ph type="dt" sz="half" idx="10"/>
          </p:nvPr>
        </p:nvSpPr>
        <p:spPr>
          <a:ln/>
        </p:spPr>
        <p:txBody>
          <a:bodyPr/>
          <a:lstStyle>
            <a:lvl1pPr>
              <a:defRPr/>
            </a:lvl1pPr>
          </a:lstStyle>
          <a:p>
            <a:pPr>
              <a:defRPr/>
            </a:pPr>
            <a:fld id="{C9431FF3-7882-4BB3-822F-9324359F7917}" type="datetime3">
              <a:rPr lang="de-DE"/>
              <a:pPr>
                <a:defRPr/>
              </a:pPr>
              <a:t>06/11/08</a:t>
            </a:fld>
            <a:endParaRPr lang="de-DE"/>
          </a:p>
        </p:txBody>
      </p:sp>
      <p:sp>
        <p:nvSpPr>
          <p:cNvPr id="8"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9" name="Rectangle 23"/>
          <p:cNvSpPr>
            <a:spLocks noGrp="1" noChangeArrowheads="1"/>
          </p:cNvSpPr>
          <p:nvPr>
            <p:ph type="sldNum" sz="quarter" idx="12"/>
          </p:nvPr>
        </p:nvSpPr>
        <p:spPr>
          <a:ln/>
        </p:spPr>
        <p:txBody>
          <a:bodyPr/>
          <a:lstStyle>
            <a:lvl1pPr>
              <a:defRPr/>
            </a:lvl1pPr>
          </a:lstStyle>
          <a:p>
            <a:pPr>
              <a:defRPr/>
            </a:pPr>
            <a:fld id="{338EB0CE-8A05-4731-95E0-FBE94FBC8994}"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21"/>
          <p:cNvSpPr>
            <a:spLocks noGrp="1" noChangeArrowheads="1"/>
          </p:cNvSpPr>
          <p:nvPr>
            <p:ph type="dt" sz="half" idx="10"/>
          </p:nvPr>
        </p:nvSpPr>
        <p:spPr>
          <a:ln/>
        </p:spPr>
        <p:txBody>
          <a:bodyPr/>
          <a:lstStyle>
            <a:lvl1pPr>
              <a:defRPr/>
            </a:lvl1pPr>
          </a:lstStyle>
          <a:p>
            <a:pPr>
              <a:defRPr/>
            </a:pPr>
            <a:fld id="{5666EFDE-2046-457B-9E8C-7D5275C2F862}" type="datetime3">
              <a:rPr lang="de-DE"/>
              <a:pPr>
                <a:defRPr/>
              </a:pPr>
              <a:t>06/11/08</a:t>
            </a:fld>
            <a:endParaRPr lang="de-DE"/>
          </a:p>
        </p:txBody>
      </p:sp>
      <p:sp>
        <p:nvSpPr>
          <p:cNvPr id="4"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5" name="Rectangle 23"/>
          <p:cNvSpPr>
            <a:spLocks noGrp="1" noChangeArrowheads="1"/>
          </p:cNvSpPr>
          <p:nvPr>
            <p:ph type="sldNum" sz="quarter" idx="12"/>
          </p:nvPr>
        </p:nvSpPr>
        <p:spPr>
          <a:ln/>
        </p:spPr>
        <p:txBody>
          <a:bodyPr/>
          <a:lstStyle>
            <a:lvl1pPr>
              <a:defRPr/>
            </a:lvl1pPr>
          </a:lstStyle>
          <a:p>
            <a:pPr>
              <a:defRPr/>
            </a:pPr>
            <a:fld id="{20BC7E63-F039-4CD9-A69B-6EC9D46D2EA0}"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de-DE"/>
          </a:p>
        </p:txBody>
      </p:sp>
      <p:sp>
        <p:nvSpPr>
          <p:cNvPr id="3" name="Rectangle 21"/>
          <p:cNvSpPr>
            <a:spLocks noGrp="1" noChangeArrowheads="1"/>
          </p:cNvSpPr>
          <p:nvPr>
            <p:ph type="dt" sz="half" idx="10"/>
          </p:nvPr>
        </p:nvSpPr>
        <p:spPr>
          <a:ln/>
        </p:spPr>
        <p:txBody>
          <a:bodyPr/>
          <a:lstStyle>
            <a:lvl1pPr>
              <a:defRPr/>
            </a:lvl1pPr>
          </a:lstStyle>
          <a:p>
            <a:pPr>
              <a:defRPr/>
            </a:pPr>
            <a:fld id="{FE6E785E-2A8B-40EC-AFF5-030D791A695E}" type="datetime3">
              <a:rPr lang="de-DE"/>
              <a:pPr>
                <a:defRPr/>
              </a:pPr>
              <a:t>06/11/08</a:t>
            </a:fld>
            <a:endParaRPr lang="de-DE"/>
          </a:p>
        </p:txBody>
      </p:sp>
      <p:sp>
        <p:nvSpPr>
          <p:cNvPr id="4"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6" name="Rectangle 23"/>
          <p:cNvSpPr>
            <a:spLocks noGrp="1" noChangeArrowheads="1"/>
          </p:cNvSpPr>
          <p:nvPr>
            <p:ph type="sldNum" sz="quarter" idx="12"/>
          </p:nvPr>
        </p:nvSpPr>
        <p:spPr>
          <a:ln/>
        </p:spPr>
        <p:txBody>
          <a:bodyPr/>
          <a:lstStyle>
            <a:lvl1pPr>
              <a:defRPr/>
            </a:lvl1pPr>
          </a:lstStyle>
          <a:p>
            <a:pPr>
              <a:defRPr/>
            </a:pPr>
            <a:fld id="{38810583-2DE4-40FF-A75D-31DB311C52AA}"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476250"/>
            <a:ext cx="5348288" cy="2022475"/>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6356350" y="476250"/>
            <a:ext cx="9088438" cy="10191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812800" y="2498725"/>
            <a:ext cx="5348288" cy="816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fld id="{61800F70-8AEE-40B4-AB7C-CCE43DE49316}" type="datetime3">
              <a:rPr lang="de-DE"/>
              <a:pPr>
                <a:defRPr/>
              </a:pPr>
              <a:t>06/11/08</a:t>
            </a:fld>
            <a:endParaRPr lang="de-DE"/>
          </a:p>
        </p:txBody>
      </p:sp>
      <p:sp>
        <p:nvSpPr>
          <p:cNvPr id="6"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7" name="Rectangle 23"/>
          <p:cNvSpPr>
            <a:spLocks noGrp="1" noChangeArrowheads="1"/>
          </p:cNvSpPr>
          <p:nvPr>
            <p:ph type="sldNum" sz="quarter" idx="12"/>
          </p:nvPr>
        </p:nvSpPr>
        <p:spPr>
          <a:ln/>
        </p:spPr>
        <p:txBody>
          <a:bodyPr/>
          <a:lstStyle>
            <a:lvl1pPr>
              <a:defRPr/>
            </a:lvl1pPr>
          </a:lstStyle>
          <a:p>
            <a:pPr>
              <a:defRPr/>
            </a:pPr>
            <a:fld id="{F857DDE0-20BB-4B3D-A591-87CD87E82197}"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8359775"/>
            <a:ext cx="9755187" cy="987425"/>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3186113" y="1066800"/>
            <a:ext cx="9755187" cy="716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3186113" y="9347200"/>
            <a:ext cx="9755187" cy="140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dt" sz="half" idx="10"/>
          </p:nvPr>
        </p:nvSpPr>
        <p:spPr>
          <a:ln/>
        </p:spPr>
        <p:txBody>
          <a:bodyPr/>
          <a:lstStyle>
            <a:lvl1pPr>
              <a:defRPr/>
            </a:lvl1pPr>
          </a:lstStyle>
          <a:p>
            <a:pPr>
              <a:defRPr/>
            </a:pPr>
            <a:fld id="{CE422807-F36B-4DF1-9A0C-A900CA640BC3}" type="datetime3">
              <a:rPr lang="de-DE"/>
              <a:pPr>
                <a:defRPr/>
              </a:pPr>
              <a:t>06/11/08</a:t>
            </a:fld>
            <a:endParaRPr lang="de-DE"/>
          </a:p>
        </p:txBody>
      </p:sp>
      <p:sp>
        <p:nvSpPr>
          <p:cNvPr id="6" name="Rectangle 22"/>
          <p:cNvSpPr>
            <a:spLocks noGrp="1" noChangeArrowheads="1"/>
          </p:cNvSpPr>
          <p:nvPr>
            <p:ph type="ftr" sz="quarter" idx="11"/>
          </p:nvPr>
        </p:nvSpPr>
        <p:spPr>
          <a:ln/>
        </p:spPr>
        <p:txBody>
          <a:bodyPr/>
          <a:lstStyle>
            <a:lvl1pPr>
              <a:defRPr/>
            </a:lvl1pPr>
          </a:lstStyle>
          <a:p>
            <a:pPr>
              <a:defRPr/>
            </a:pPr>
            <a:r>
              <a:rPr lang="de-DE"/>
              <a:t>Wolfgang Nejdl</a:t>
            </a:r>
          </a:p>
        </p:txBody>
      </p:sp>
      <p:sp>
        <p:nvSpPr>
          <p:cNvPr id="7" name="Rectangle 23"/>
          <p:cNvSpPr>
            <a:spLocks noGrp="1" noChangeArrowheads="1"/>
          </p:cNvSpPr>
          <p:nvPr>
            <p:ph type="sldNum" sz="quarter" idx="12"/>
          </p:nvPr>
        </p:nvSpPr>
        <p:spPr>
          <a:ln/>
        </p:spPr>
        <p:txBody>
          <a:bodyPr/>
          <a:lstStyle>
            <a:lvl1pPr>
              <a:defRPr/>
            </a:lvl1pPr>
          </a:lstStyle>
          <a:p>
            <a:pPr>
              <a:defRPr/>
            </a:pPr>
            <a:fld id="{18CF388C-75B0-4C40-95F5-87E23885C8D8}"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2998788"/>
            <a:ext cx="14901863" cy="844550"/>
          </a:xfrm>
          <a:prstGeom prst="rect">
            <a:avLst/>
          </a:prstGeom>
          <a:noFill/>
          <a:ln w="9525">
            <a:noFill/>
            <a:miter lim="800000"/>
            <a:headEnd/>
            <a:tailEnd/>
          </a:ln>
        </p:spPr>
        <p:txBody>
          <a:bodyPr vert="horz" wrap="square" lIns="158200" tIns="79100" rIns="158200" bIns="79100" numCol="1" anchor="ctr" anchorCtr="0" compatLnSpc="1">
            <a:prstTxWarp prst="textNoShape">
              <a:avLst/>
            </a:prstTxWarp>
            <a:spAutoFit/>
          </a:bodyPr>
          <a:lstStyle/>
          <a:p>
            <a:pPr lvl="0"/>
            <a:r>
              <a:rPr lang="de-DE" smtClean="0"/>
              <a:t>Mastertitelformat bearbeiten</a:t>
            </a:r>
          </a:p>
        </p:txBody>
      </p:sp>
      <p:sp>
        <p:nvSpPr>
          <p:cNvPr id="1027" name="Rectangle 3"/>
          <p:cNvSpPr>
            <a:spLocks noGrp="1" noChangeArrowheads="1"/>
          </p:cNvSpPr>
          <p:nvPr>
            <p:ph type="body" idx="1"/>
          </p:nvPr>
        </p:nvSpPr>
        <p:spPr bwMode="auto">
          <a:xfrm>
            <a:off x="812800" y="3848100"/>
            <a:ext cx="14901863" cy="7297738"/>
          </a:xfrm>
          <a:prstGeom prst="rect">
            <a:avLst/>
          </a:prstGeom>
          <a:noFill/>
          <a:ln w="9525">
            <a:noFill/>
            <a:miter lim="800000"/>
            <a:headEnd/>
            <a:tailEnd/>
          </a:ln>
        </p:spPr>
        <p:txBody>
          <a:bodyPr vert="horz" wrap="square" lIns="158200" tIns="79100" rIns="158200" bIns="7910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7125" name="Rectangle 21"/>
          <p:cNvSpPr>
            <a:spLocks noGrp="1" noChangeArrowheads="1"/>
          </p:cNvSpPr>
          <p:nvPr>
            <p:ph type="dt" sz="half" idx="2"/>
          </p:nvPr>
        </p:nvSpPr>
        <p:spPr bwMode="auto">
          <a:xfrm>
            <a:off x="12125325" y="11544300"/>
            <a:ext cx="2439988" cy="398463"/>
          </a:xfrm>
          <a:prstGeom prst="rect">
            <a:avLst/>
          </a:prstGeom>
          <a:noFill/>
          <a:ln w="9525">
            <a:noFill/>
            <a:miter lim="800000"/>
            <a:headEnd/>
            <a:tailEnd/>
          </a:ln>
          <a:effectLst/>
        </p:spPr>
        <p:txBody>
          <a:bodyPr vert="horz" wrap="square" lIns="158200" tIns="79100" rIns="158200" bIns="79100" numCol="1" anchor="t" anchorCtr="0" compatLnSpc="1">
            <a:prstTxWarp prst="textNoShape">
              <a:avLst/>
            </a:prstTxWarp>
          </a:bodyPr>
          <a:lstStyle>
            <a:lvl1pPr algn="r">
              <a:defRPr sz="1800">
                <a:solidFill>
                  <a:schemeClr val="bg2"/>
                </a:solidFill>
                <a:latin typeface="Trebuchet MS" pitchFamily="1" charset="0"/>
              </a:defRPr>
            </a:lvl1pPr>
          </a:lstStyle>
          <a:p>
            <a:pPr>
              <a:defRPr/>
            </a:pPr>
            <a:fld id="{4D6BA9B7-27B4-476D-9AD2-EA588AC8C6E8}" type="datetime3">
              <a:rPr lang="de-DE"/>
              <a:pPr>
                <a:defRPr/>
              </a:pPr>
              <a:t>06/11/08</a:t>
            </a:fld>
            <a:endParaRPr lang="de-DE"/>
          </a:p>
        </p:txBody>
      </p:sp>
      <p:sp>
        <p:nvSpPr>
          <p:cNvPr id="47126" name="Rectangle 22"/>
          <p:cNvSpPr>
            <a:spLocks noGrp="1" noChangeArrowheads="1"/>
          </p:cNvSpPr>
          <p:nvPr>
            <p:ph type="ftr" sz="quarter" idx="3"/>
          </p:nvPr>
        </p:nvSpPr>
        <p:spPr bwMode="auto">
          <a:xfrm>
            <a:off x="6908800" y="11544300"/>
            <a:ext cx="5554663" cy="398463"/>
          </a:xfrm>
          <a:prstGeom prst="rect">
            <a:avLst/>
          </a:prstGeom>
          <a:noFill/>
          <a:ln w="9525">
            <a:noFill/>
            <a:miter lim="800000"/>
            <a:headEnd/>
            <a:tailEnd/>
          </a:ln>
          <a:effectLst/>
        </p:spPr>
        <p:txBody>
          <a:bodyPr vert="horz" wrap="square" lIns="158200" tIns="79100" rIns="158200" bIns="79100" numCol="1" anchor="t" anchorCtr="0" compatLnSpc="1">
            <a:prstTxWarp prst="textNoShape">
              <a:avLst/>
            </a:prstTxWarp>
          </a:bodyPr>
          <a:lstStyle>
            <a:lvl1pPr algn="r">
              <a:defRPr sz="1800">
                <a:solidFill>
                  <a:schemeClr val="bg2"/>
                </a:solidFill>
                <a:latin typeface="Trebuchet MS" pitchFamily="1" charset="0"/>
              </a:defRPr>
            </a:lvl1pPr>
          </a:lstStyle>
          <a:p>
            <a:pPr>
              <a:defRPr/>
            </a:pPr>
            <a:r>
              <a:rPr lang="de-DE"/>
              <a:t>Wolfgang Nejdl</a:t>
            </a:r>
          </a:p>
        </p:txBody>
      </p:sp>
      <p:sp>
        <p:nvSpPr>
          <p:cNvPr id="47127" name="Rectangle 23"/>
          <p:cNvSpPr>
            <a:spLocks noGrp="1" noChangeArrowheads="1"/>
          </p:cNvSpPr>
          <p:nvPr>
            <p:ph type="sldNum" sz="quarter" idx="4"/>
          </p:nvPr>
        </p:nvSpPr>
        <p:spPr bwMode="auto">
          <a:xfrm>
            <a:off x="14022388" y="11544300"/>
            <a:ext cx="1692275" cy="398463"/>
          </a:xfrm>
          <a:prstGeom prst="rect">
            <a:avLst/>
          </a:prstGeom>
          <a:noFill/>
          <a:ln w="9525">
            <a:noFill/>
            <a:miter lim="800000"/>
            <a:headEnd/>
            <a:tailEnd/>
          </a:ln>
          <a:effectLst/>
        </p:spPr>
        <p:txBody>
          <a:bodyPr vert="horz" wrap="square" lIns="158200" tIns="79100" rIns="158200" bIns="79100" numCol="1" anchor="t" anchorCtr="0" compatLnSpc="1">
            <a:prstTxWarp prst="textNoShape">
              <a:avLst/>
            </a:prstTxWarp>
          </a:bodyPr>
          <a:lstStyle>
            <a:lvl1pPr algn="r">
              <a:defRPr sz="1800">
                <a:solidFill>
                  <a:schemeClr val="bg2"/>
                </a:solidFill>
                <a:latin typeface="Trebuchet MS" pitchFamily="1" charset="0"/>
              </a:defRPr>
            </a:lvl1pPr>
          </a:lstStyle>
          <a:p>
            <a:pPr>
              <a:defRPr/>
            </a:pPr>
            <a:fld id="{59AE9AC9-C1FC-4608-BC67-C6882BBFE063}"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703"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p:txStyles>
    <p:titleStyle>
      <a:lvl1pPr algn="l" defTabSz="1581150" rtl="0" eaLnBrk="0" fontAlgn="base" hangingPunct="0">
        <a:spcBef>
          <a:spcPct val="0"/>
        </a:spcBef>
        <a:spcAft>
          <a:spcPct val="0"/>
        </a:spcAft>
        <a:defRPr sz="4500">
          <a:solidFill>
            <a:srgbClr val="002A55"/>
          </a:solidFill>
          <a:latin typeface="+mj-lt"/>
          <a:ea typeface="+mj-ea"/>
          <a:cs typeface="+mj-cs"/>
        </a:defRPr>
      </a:lvl1pPr>
      <a:lvl2pPr algn="l" defTabSz="1581150" rtl="0" eaLnBrk="0" fontAlgn="base" hangingPunct="0">
        <a:spcBef>
          <a:spcPct val="0"/>
        </a:spcBef>
        <a:spcAft>
          <a:spcPct val="0"/>
        </a:spcAft>
        <a:defRPr sz="4500">
          <a:solidFill>
            <a:srgbClr val="002A55"/>
          </a:solidFill>
          <a:latin typeface="Arial Bold" pitchFamily="1" charset="0"/>
        </a:defRPr>
      </a:lvl2pPr>
      <a:lvl3pPr algn="l" defTabSz="1581150" rtl="0" eaLnBrk="0" fontAlgn="base" hangingPunct="0">
        <a:spcBef>
          <a:spcPct val="0"/>
        </a:spcBef>
        <a:spcAft>
          <a:spcPct val="0"/>
        </a:spcAft>
        <a:defRPr sz="4500">
          <a:solidFill>
            <a:srgbClr val="002A55"/>
          </a:solidFill>
          <a:latin typeface="Arial Bold" pitchFamily="1" charset="0"/>
        </a:defRPr>
      </a:lvl3pPr>
      <a:lvl4pPr algn="l" defTabSz="1581150" rtl="0" eaLnBrk="0" fontAlgn="base" hangingPunct="0">
        <a:spcBef>
          <a:spcPct val="0"/>
        </a:spcBef>
        <a:spcAft>
          <a:spcPct val="0"/>
        </a:spcAft>
        <a:defRPr sz="4500">
          <a:solidFill>
            <a:srgbClr val="002A55"/>
          </a:solidFill>
          <a:latin typeface="Arial Bold" pitchFamily="1" charset="0"/>
        </a:defRPr>
      </a:lvl4pPr>
      <a:lvl5pPr algn="l" defTabSz="1581150" rtl="0" eaLnBrk="0" fontAlgn="base" hangingPunct="0">
        <a:spcBef>
          <a:spcPct val="0"/>
        </a:spcBef>
        <a:spcAft>
          <a:spcPct val="0"/>
        </a:spcAft>
        <a:defRPr sz="4500">
          <a:solidFill>
            <a:srgbClr val="002A55"/>
          </a:solidFill>
          <a:latin typeface="Arial Bold" pitchFamily="1" charset="0"/>
        </a:defRPr>
      </a:lvl5pPr>
      <a:lvl6pPr marL="457200" algn="l" defTabSz="1581150" rtl="0" eaLnBrk="0" fontAlgn="base" hangingPunct="0">
        <a:spcBef>
          <a:spcPct val="0"/>
        </a:spcBef>
        <a:spcAft>
          <a:spcPct val="0"/>
        </a:spcAft>
        <a:defRPr sz="4500">
          <a:solidFill>
            <a:srgbClr val="002A55"/>
          </a:solidFill>
          <a:latin typeface="Arial Bold" pitchFamily="1" charset="0"/>
        </a:defRPr>
      </a:lvl6pPr>
      <a:lvl7pPr marL="914400" algn="l" defTabSz="1581150" rtl="0" eaLnBrk="0" fontAlgn="base" hangingPunct="0">
        <a:spcBef>
          <a:spcPct val="0"/>
        </a:spcBef>
        <a:spcAft>
          <a:spcPct val="0"/>
        </a:spcAft>
        <a:defRPr sz="4500">
          <a:solidFill>
            <a:srgbClr val="002A55"/>
          </a:solidFill>
          <a:latin typeface="Arial Bold" pitchFamily="1" charset="0"/>
        </a:defRPr>
      </a:lvl7pPr>
      <a:lvl8pPr marL="1371600" algn="l" defTabSz="1581150" rtl="0" eaLnBrk="0" fontAlgn="base" hangingPunct="0">
        <a:spcBef>
          <a:spcPct val="0"/>
        </a:spcBef>
        <a:spcAft>
          <a:spcPct val="0"/>
        </a:spcAft>
        <a:defRPr sz="4500">
          <a:solidFill>
            <a:srgbClr val="002A55"/>
          </a:solidFill>
          <a:latin typeface="Arial Bold" pitchFamily="1" charset="0"/>
        </a:defRPr>
      </a:lvl8pPr>
      <a:lvl9pPr marL="1828800" algn="l" defTabSz="1581150" rtl="0" eaLnBrk="0" fontAlgn="base" hangingPunct="0">
        <a:spcBef>
          <a:spcPct val="0"/>
        </a:spcBef>
        <a:spcAft>
          <a:spcPct val="0"/>
        </a:spcAft>
        <a:defRPr sz="4500">
          <a:solidFill>
            <a:srgbClr val="002A55"/>
          </a:solidFill>
          <a:latin typeface="Arial Bold" pitchFamily="1" charset="0"/>
        </a:defRPr>
      </a:lvl9pPr>
    </p:titleStyle>
    <p:bodyStyle>
      <a:lvl1pPr marL="593725" indent="-593725" algn="l" defTabSz="1581150" rtl="0" eaLnBrk="0" fontAlgn="base" hangingPunct="0">
        <a:spcBef>
          <a:spcPct val="20000"/>
        </a:spcBef>
        <a:spcAft>
          <a:spcPct val="0"/>
        </a:spcAft>
        <a:buChar char="•"/>
        <a:defRPr sz="3700">
          <a:solidFill>
            <a:schemeClr val="tx2"/>
          </a:solidFill>
          <a:latin typeface="+mn-lt"/>
          <a:ea typeface="+mn-ea"/>
          <a:cs typeface="+mn-cs"/>
        </a:defRPr>
      </a:lvl1pPr>
      <a:lvl2pPr marL="1284288" indent="-492125" algn="l" defTabSz="1581150" rtl="0" eaLnBrk="0" fontAlgn="base" hangingPunct="0">
        <a:spcBef>
          <a:spcPct val="20000"/>
        </a:spcBef>
        <a:spcAft>
          <a:spcPct val="0"/>
        </a:spcAft>
        <a:buFont typeface="Wingdings" pitchFamily="2" charset="2"/>
        <a:buChar char="n"/>
        <a:defRPr sz="3400">
          <a:solidFill>
            <a:schemeClr val="tx2"/>
          </a:solidFill>
          <a:latin typeface="+mn-lt"/>
        </a:defRPr>
      </a:lvl2pPr>
      <a:lvl3pPr marL="1978025" indent="-396875" algn="l" defTabSz="1581150" rtl="0" eaLnBrk="0" fontAlgn="base" hangingPunct="0">
        <a:spcBef>
          <a:spcPct val="20000"/>
        </a:spcBef>
        <a:spcAft>
          <a:spcPct val="0"/>
        </a:spcAft>
        <a:buFont typeface="Wingdings" pitchFamily="2" charset="2"/>
        <a:buChar char="§"/>
        <a:defRPr sz="3400">
          <a:solidFill>
            <a:schemeClr val="tx2"/>
          </a:solidFill>
          <a:latin typeface="+mn-lt"/>
        </a:defRPr>
      </a:lvl3pPr>
      <a:lvl4pPr marL="2770188" indent="-396875" algn="l" defTabSz="1581150" rtl="0" eaLnBrk="0" fontAlgn="base" hangingPunct="0">
        <a:spcBef>
          <a:spcPct val="20000"/>
        </a:spcBef>
        <a:spcAft>
          <a:spcPct val="0"/>
        </a:spcAft>
        <a:buSzPct val="85000"/>
        <a:buFont typeface="Wingdings" pitchFamily="2" charset="2"/>
        <a:buChar char="§"/>
        <a:defRPr sz="3100">
          <a:solidFill>
            <a:schemeClr val="tx2"/>
          </a:solidFill>
          <a:latin typeface="+mn-lt"/>
        </a:defRPr>
      </a:lvl4pPr>
      <a:lvl5pPr marL="3559175" indent="-395288" algn="l" defTabSz="1581150" rtl="0" eaLnBrk="0" fontAlgn="base" hangingPunct="0">
        <a:spcBef>
          <a:spcPct val="20000"/>
        </a:spcBef>
        <a:spcAft>
          <a:spcPct val="0"/>
        </a:spcAft>
        <a:buClr>
          <a:schemeClr val="tx2"/>
        </a:buClr>
        <a:buFont typeface="Times" charset="0"/>
        <a:buChar char="•"/>
        <a:defRPr sz="3100">
          <a:solidFill>
            <a:schemeClr val="tx2"/>
          </a:solidFill>
          <a:latin typeface="+mn-lt"/>
        </a:defRPr>
      </a:lvl5pPr>
      <a:lvl6pPr marL="4016375" indent="-395288" algn="l" defTabSz="1581150" rtl="0" eaLnBrk="0" fontAlgn="base" hangingPunct="0">
        <a:spcBef>
          <a:spcPct val="20000"/>
        </a:spcBef>
        <a:spcAft>
          <a:spcPct val="0"/>
        </a:spcAft>
        <a:buClr>
          <a:schemeClr val="tx2"/>
        </a:buClr>
        <a:buFont typeface="Times" charset="0"/>
        <a:buChar char="•"/>
        <a:defRPr sz="3100">
          <a:solidFill>
            <a:schemeClr val="tx2"/>
          </a:solidFill>
          <a:latin typeface="+mn-lt"/>
        </a:defRPr>
      </a:lvl6pPr>
      <a:lvl7pPr marL="4473575" indent="-395288" algn="l" defTabSz="1581150" rtl="0" eaLnBrk="0" fontAlgn="base" hangingPunct="0">
        <a:spcBef>
          <a:spcPct val="20000"/>
        </a:spcBef>
        <a:spcAft>
          <a:spcPct val="0"/>
        </a:spcAft>
        <a:buClr>
          <a:schemeClr val="tx2"/>
        </a:buClr>
        <a:buFont typeface="Times" charset="0"/>
        <a:buChar char="•"/>
        <a:defRPr sz="3100">
          <a:solidFill>
            <a:schemeClr val="tx2"/>
          </a:solidFill>
          <a:latin typeface="+mn-lt"/>
        </a:defRPr>
      </a:lvl7pPr>
      <a:lvl8pPr marL="4930775" indent="-395288" algn="l" defTabSz="1581150" rtl="0" eaLnBrk="0" fontAlgn="base" hangingPunct="0">
        <a:spcBef>
          <a:spcPct val="20000"/>
        </a:spcBef>
        <a:spcAft>
          <a:spcPct val="0"/>
        </a:spcAft>
        <a:buClr>
          <a:schemeClr val="tx2"/>
        </a:buClr>
        <a:buFont typeface="Times" charset="0"/>
        <a:buChar char="•"/>
        <a:defRPr sz="3100">
          <a:solidFill>
            <a:schemeClr val="tx2"/>
          </a:solidFill>
          <a:latin typeface="+mn-lt"/>
        </a:defRPr>
      </a:lvl8pPr>
      <a:lvl9pPr marL="5387975" indent="-395288" algn="l" defTabSz="1581150" rtl="0" eaLnBrk="0" fontAlgn="base" hangingPunct="0">
        <a:spcBef>
          <a:spcPct val="20000"/>
        </a:spcBef>
        <a:spcAft>
          <a:spcPct val="0"/>
        </a:spcAft>
        <a:buClr>
          <a:schemeClr val="tx2"/>
        </a:buClr>
        <a:buFont typeface="Times" charset="0"/>
        <a:buChar char="•"/>
        <a:defRPr sz="31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12800" y="2998788"/>
            <a:ext cx="14901863" cy="844550"/>
          </a:xfrm>
          <a:prstGeom prst="rect">
            <a:avLst/>
          </a:prstGeom>
          <a:noFill/>
          <a:ln w="9525">
            <a:noFill/>
            <a:miter lim="800000"/>
            <a:headEnd/>
            <a:tailEnd/>
          </a:ln>
        </p:spPr>
        <p:txBody>
          <a:bodyPr vert="horz" wrap="square" lIns="158200" tIns="79100" rIns="158200" bIns="79100" numCol="1" anchor="ctr" anchorCtr="0" compatLnSpc="1">
            <a:prstTxWarp prst="textNoShape">
              <a:avLst/>
            </a:prstTxWarp>
            <a:spAutoFit/>
          </a:bodyPr>
          <a:lstStyle/>
          <a:p>
            <a:pPr lvl="0"/>
            <a:r>
              <a:rPr lang="de-DE" smtClean="0"/>
              <a:t>Mastertitelformat bearbeiten</a:t>
            </a:r>
          </a:p>
        </p:txBody>
      </p:sp>
      <p:sp>
        <p:nvSpPr>
          <p:cNvPr id="2051" name="Rectangle 3"/>
          <p:cNvSpPr>
            <a:spLocks noGrp="1" noChangeArrowheads="1"/>
          </p:cNvSpPr>
          <p:nvPr>
            <p:ph type="body" idx="1"/>
          </p:nvPr>
        </p:nvSpPr>
        <p:spPr bwMode="auto">
          <a:xfrm>
            <a:off x="812800" y="3848100"/>
            <a:ext cx="14901863" cy="7297738"/>
          </a:xfrm>
          <a:prstGeom prst="rect">
            <a:avLst/>
          </a:prstGeom>
          <a:noFill/>
          <a:ln w="9525">
            <a:noFill/>
            <a:miter lim="800000"/>
            <a:headEnd/>
            <a:tailEnd/>
          </a:ln>
        </p:spPr>
        <p:txBody>
          <a:bodyPr vert="horz" wrap="square" lIns="158200" tIns="79100" rIns="158200" bIns="7910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7125" name="Rectangle 21"/>
          <p:cNvSpPr>
            <a:spLocks noGrp="1" noChangeArrowheads="1"/>
          </p:cNvSpPr>
          <p:nvPr>
            <p:ph type="dt" sz="half" idx="2"/>
          </p:nvPr>
        </p:nvSpPr>
        <p:spPr bwMode="auto">
          <a:xfrm>
            <a:off x="12125325" y="11544300"/>
            <a:ext cx="2439988" cy="398463"/>
          </a:xfrm>
          <a:prstGeom prst="rect">
            <a:avLst/>
          </a:prstGeom>
          <a:noFill/>
          <a:ln w="9525">
            <a:noFill/>
            <a:miter lim="800000"/>
            <a:headEnd/>
            <a:tailEnd/>
          </a:ln>
          <a:effectLst/>
        </p:spPr>
        <p:txBody>
          <a:bodyPr vert="horz" wrap="square" lIns="158200" tIns="79100" rIns="158200" bIns="79100" numCol="1" anchor="t" anchorCtr="0" compatLnSpc="1">
            <a:prstTxWarp prst="textNoShape">
              <a:avLst/>
            </a:prstTxWarp>
          </a:bodyPr>
          <a:lstStyle>
            <a:lvl1pPr algn="r">
              <a:defRPr sz="1800">
                <a:solidFill>
                  <a:schemeClr val="bg2"/>
                </a:solidFill>
                <a:latin typeface="Trebuchet MS" pitchFamily="1" charset="0"/>
              </a:defRPr>
            </a:lvl1pPr>
          </a:lstStyle>
          <a:p>
            <a:pPr>
              <a:defRPr/>
            </a:pPr>
            <a:fld id="{4168704E-9C10-4A41-95B7-E6D0BEFC432C}" type="datetime3">
              <a:rPr lang="de-DE"/>
              <a:pPr>
                <a:defRPr/>
              </a:pPr>
              <a:t>06/11/08</a:t>
            </a:fld>
            <a:endParaRPr lang="de-DE"/>
          </a:p>
        </p:txBody>
      </p:sp>
      <p:sp>
        <p:nvSpPr>
          <p:cNvPr id="47126" name="Rectangle 22"/>
          <p:cNvSpPr>
            <a:spLocks noGrp="1" noChangeArrowheads="1"/>
          </p:cNvSpPr>
          <p:nvPr>
            <p:ph type="ftr" sz="quarter" idx="3"/>
          </p:nvPr>
        </p:nvSpPr>
        <p:spPr bwMode="auto">
          <a:xfrm>
            <a:off x="6908800" y="11544300"/>
            <a:ext cx="5554663" cy="398463"/>
          </a:xfrm>
          <a:prstGeom prst="rect">
            <a:avLst/>
          </a:prstGeom>
          <a:noFill/>
          <a:ln w="9525">
            <a:noFill/>
            <a:miter lim="800000"/>
            <a:headEnd/>
            <a:tailEnd/>
          </a:ln>
          <a:effectLst/>
        </p:spPr>
        <p:txBody>
          <a:bodyPr vert="horz" wrap="square" lIns="158200" tIns="79100" rIns="158200" bIns="79100" numCol="1" anchor="t" anchorCtr="0" compatLnSpc="1">
            <a:prstTxWarp prst="textNoShape">
              <a:avLst/>
            </a:prstTxWarp>
          </a:bodyPr>
          <a:lstStyle>
            <a:lvl1pPr algn="r">
              <a:defRPr sz="1800">
                <a:solidFill>
                  <a:schemeClr val="bg2"/>
                </a:solidFill>
                <a:latin typeface="Trebuchet MS" pitchFamily="1" charset="0"/>
              </a:defRPr>
            </a:lvl1pPr>
          </a:lstStyle>
          <a:p>
            <a:pPr>
              <a:defRPr/>
            </a:pPr>
            <a:r>
              <a:rPr lang="de-DE"/>
              <a:t>Wolfgang Nejdl</a:t>
            </a:r>
          </a:p>
        </p:txBody>
      </p:sp>
      <p:sp>
        <p:nvSpPr>
          <p:cNvPr id="47127" name="Rectangle 23"/>
          <p:cNvSpPr>
            <a:spLocks noGrp="1" noChangeArrowheads="1"/>
          </p:cNvSpPr>
          <p:nvPr>
            <p:ph type="sldNum" sz="quarter" idx="4"/>
          </p:nvPr>
        </p:nvSpPr>
        <p:spPr bwMode="auto">
          <a:xfrm>
            <a:off x="14022388" y="11544300"/>
            <a:ext cx="1692275" cy="398463"/>
          </a:xfrm>
          <a:prstGeom prst="rect">
            <a:avLst/>
          </a:prstGeom>
          <a:noFill/>
          <a:ln w="9525">
            <a:noFill/>
            <a:miter lim="800000"/>
            <a:headEnd/>
            <a:tailEnd/>
          </a:ln>
          <a:effectLst/>
        </p:spPr>
        <p:txBody>
          <a:bodyPr vert="horz" wrap="square" lIns="158200" tIns="79100" rIns="158200" bIns="79100" numCol="1" anchor="t" anchorCtr="0" compatLnSpc="1">
            <a:prstTxWarp prst="textNoShape">
              <a:avLst/>
            </a:prstTxWarp>
          </a:bodyPr>
          <a:lstStyle>
            <a:lvl1pPr algn="r">
              <a:defRPr sz="1800">
                <a:solidFill>
                  <a:schemeClr val="bg2"/>
                </a:solidFill>
                <a:latin typeface="Trebuchet MS" pitchFamily="1" charset="0"/>
              </a:defRPr>
            </a:lvl1pPr>
          </a:lstStyle>
          <a:p>
            <a:pPr>
              <a:defRPr/>
            </a:pPr>
            <a:fld id="{EB1805A7-E226-4900-8273-1A9DF7D36185}"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702" r:id="rId1"/>
  </p:sldLayoutIdLst>
  <p:hf hdr="0"/>
  <p:txStyles>
    <p:titleStyle>
      <a:lvl1pPr algn="l" defTabSz="1581150" rtl="0" eaLnBrk="0" fontAlgn="base" hangingPunct="0">
        <a:spcBef>
          <a:spcPct val="0"/>
        </a:spcBef>
        <a:spcAft>
          <a:spcPct val="0"/>
        </a:spcAft>
        <a:defRPr sz="4500">
          <a:solidFill>
            <a:srgbClr val="002A55"/>
          </a:solidFill>
          <a:latin typeface="+mj-lt"/>
          <a:ea typeface="+mj-ea"/>
          <a:cs typeface="+mj-cs"/>
        </a:defRPr>
      </a:lvl1pPr>
      <a:lvl2pPr algn="l" defTabSz="1581150" rtl="0" eaLnBrk="0" fontAlgn="base" hangingPunct="0">
        <a:spcBef>
          <a:spcPct val="0"/>
        </a:spcBef>
        <a:spcAft>
          <a:spcPct val="0"/>
        </a:spcAft>
        <a:defRPr sz="4500">
          <a:solidFill>
            <a:srgbClr val="002A55"/>
          </a:solidFill>
          <a:latin typeface="Arial Bold" pitchFamily="1" charset="0"/>
        </a:defRPr>
      </a:lvl2pPr>
      <a:lvl3pPr algn="l" defTabSz="1581150" rtl="0" eaLnBrk="0" fontAlgn="base" hangingPunct="0">
        <a:spcBef>
          <a:spcPct val="0"/>
        </a:spcBef>
        <a:spcAft>
          <a:spcPct val="0"/>
        </a:spcAft>
        <a:defRPr sz="4500">
          <a:solidFill>
            <a:srgbClr val="002A55"/>
          </a:solidFill>
          <a:latin typeface="Arial Bold" pitchFamily="1" charset="0"/>
        </a:defRPr>
      </a:lvl3pPr>
      <a:lvl4pPr algn="l" defTabSz="1581150" rtl="0" eaLnBrk="0" fontAlgn="base" hangingPunct="0">
        <a:spcBef>
          <a:spcPct val="0"/>
        </a:spcBef>
        <a:spcAft>
          <a:spcPct val="0"/>
        </a:spcAft>
        <a:defRPr sz="4500">
          <a:solidFill>
            <a:srgbClr val="002A55"/>
          </a:solidFill>
          <a:latin typeface="Arial Bold" pitchFamily="1" charset="0"/>
        </a:defRPr>
      </a:lvl4pPr>
      <a:lvl5pPr algn="l" defTabSz="1581150" rtl="0" eaLnBrk="0" fontAlgn="base" hangingPunct="0">
        <a:spcBef>
          <a:spcPct val="0"/>
        </a:spcBef>
        <a:spcAft>
          <a:spcPct val="0"/>
        </a:spcAft>
        <a:defRPr sz="4500">
          <a:solidFill>
            <a:srgbClr val="002A55"/>
          </a:solidFill>
          <a:latin typeface="Arial Bold" pitchFamily="1" charset="0"/>
        </a:defRPr>
      </a:lvl5pPr>
      <a:lvl6pPr marL="457200" algn="l" defTabSz="1581150" rtl="0" eaLnBrk="0" fontAlgn="base" hangingPunct="0">
        <a:spcBef>
          <a:spcPct val="0"/>
        </a:spcBef>
        <a:spcAft>
          <a:spcPct val="0"/>
        </a:spcAft>
        <a:defRPr sz="4500">
          <a:solidFill>
            <a:srgbClr val="002A55"/>
          </a:solidFill>
          <a:latin typeface="Arial Bold" pitchFamily="1" charset="0"/>
        </a:defRPr>
      </a:lvl6pPr>
      <a:lvl7pPr marL="914400" algn="l" defTabSz="1581150" rtl="0" eaLnBrk="0" fontAlgn="base" hangingPunct="0">
        <a:spcBef>
          <a:spcPct val="0"/>
        </a:spcBef>
        <a:spcAft>
          <a:spcPct val="0"/>
        </a:spcAft>
        <a:defRPr sz="4500">
          <a:solidFill>
            <a:srgbClr val="002A55"/>
          </a:solidFill>
          <a:latin typeface="Arial Bold" pitchFamily="1" charset="0"/>
        </a:defRPr>
      </a:lvl7pPr>
      <a:lvl8pPr marL="1371600" algn="l" defTabSz="1581150" rtl="0" eaLnBrk="0" fontAlgn="base" hangingPunct="0">
        <a:spcBef>
          <a:spcPct val="0"/>
        </a:spcBef>
        <a:spcAft>
          <a:spcPct val="0"/>
        </a:spcAft>
        <a:defRPr sz="4500">
          <a:solidFill>
            <a:srgbClr val="002A55"/>
          </a:solidFill>
          <a:latin typeface="Arial Bold" pitchFamily="1" charset="0"/>
        </a:defRPr>
      </a:lvl8pPr>
      <a:lvl9pPr marL="1828800" algn="l" defTabSz="1581150" rtl="0" eaLnBrk="0" fontAlgn="base" hangingPunct="0">
        <a:spcBef>
          <a:spcPct val="0"/>
        </a:spcBef>
        <a:spcAft>
          <a:spcPct val="0"/>
        </a:spcAft>
        <a:defRPr sz="4500">
          <a:solidFill>
            <a:srgbClr val="002A55"/>
          </a:solidFill>
          <a:latin typeface="Arial Bold" pitchFamily="1" charset="0"/>
        </a:defRPr>
      </a:lvl9pPr>
    </p:titleStyle>
    <p:bodyStyle>
      <a:lvl1pPr marL="593725" indent="-593725" algn="l" defTabSz="1581150" rtl="0" eaLnBrk="0" fontAlgn="base" hangingPunct="0">
        <a:spcBef>
          <a:spcPct val="20000"/>
        </a:spcBef>
        <a:spcAft>
          <a:spcPct val="0"/>
        </a:spcAft>
        <a:defRPr sz="3700">
          <a:solidFill>
            <a:schemeClr val="tx2"/>
          </a:solidFill>
          <a:latin typeface="+mn-lt"/>
          <a:ea typeface="+mn-ea"/>
          <a:cs typeface="+mn-cs"/>
        </a:defRPr>
      </a:lvl1pPr>
      <a:lvl2pPr marL="1284288" indent="-492125" algn="l" defTabSz="1581150" rtl="0" eaLnBrk="0" fontAlgn="base" hangingPunct="0">
        <a:spcBef>
          <a:spcPct val="20000"/>
        </a:spcBef>
        <a:spcAft>
          <a:spcPct val="0"/>
        </a:spcAft>
        <a:buFont typeface="Wingdings" pitchFamily="2" charset="2"/>
        <a:buChar char="n"/>
        <a:defRPr sz="3400">
          <a:solidFill>
            <a:schemeClr val="tx2"/>
          </a:solidFill>
          <a:latin typeface="+mn-lt"/>
        </a:defRPr>
      </a:lvl2pPr>
      <a:lvl3pPr marL="1978025" indent="-396875" algn="l" defTabSz="1581150" rtl="0" eaLnBrk="0" fontAlgn="base" hangingPunct="0">
        <a:spcBef>
          <a:spcPct val="20000"/>
        </a:spcBef>
        <a:spcAft>
          <a:spcPct val="0"/>
        </a:spcAft>
        <a:buFont typeface="Wingdings" pitchFamily="2" charset="2"/>
        <a:buChar char="§"/>
        <a:defRPr sz="3400">
          <a:solidFill>
            <a:schemeClr val="tx2"/>
          </a:solidFill>
          <a:latin typeface="+mn-lt"/>
        </a:defRPr>
      </a:lvl3pPr>
      <a:lvl4pPr marL="2770188" indent="-396875" algn="l" defTabSz="1581150" rtl="0" eaLnBrk="0" fontAlgn="base" hangingPunct="0">
        <a:spcBef>
          <a:spcPct val="20000"/>
        </a:spcBef>
        <a:spcAft>
          <a:spcPct val="0"/>
        </a:spcAft>
        <a:buSzPct val="85000"/>
        <a:buFont typeface="Wingdings" pitchFamily="2" charset="2"/>
        <a:buChar char="§"/>
        <a:defRPr sz="3100">
          <a:solidFill>
            <a:schemeClr val="tx2"/>
          </a:solidFill>
          <a:latin typeface="+mn-lt"/>
        </a:defRPr>
      </a:lvl4pPr>
      <a:lvl5pPr marL="3559175" indent="-395288" algn="l" defTabSz="1581150" rtl="0" eaLnBrk="0" fontAlgn="base" hangingPunct="0">
        <a:spcBef>
          <a:spcPct val="20000"/>
        </a:spcBef>
        <a:spcAft>
          <a:spcPct val="0"/>
        </a:spcAft>
        <a:buClr>
          <a:schemeClr val="tx2"/>
        </a:buClr>
        <a:buFont typeface="Times" charset="0"/>
        <a:buChar char="•"/>
        <a:defRPr sz="3100">
          <a:solidFill>
            <a:schemeClr val="tx2"/>
          </a:solidFill>
          <a:latin typeface="+mn-lt"/>
        </a:defRPr>
      </a:lvl5pPr>
      <a:lvl6pPr marL="4016375" indent="-395288" algn="l" defTabSz="1581150" rtl="0" eaLnBrk="0" fontAlgn="base" hangingPunct="0">
        <a:spcBef>
          <a:spcPct val="20000"/>
        </a:spcBef>
        <a:spcAft>
          <a:spcPct val="0"/>
        </a:spcAft>
        <a:buClr>
          <a:schemeClr val="tx2"/>
        </a:buClr>
        <a:buFont typeface="Times" charset="0"/>
        <a:buChar char="•"/>
        <a:defRPr sz="3100">
          <a:solidFill>
            <a:schemeClr val="tx2"/>
          </a:solidFill>
          <a:latin typeface="+mn-lt"/>
        </a:defRPr>
      </a:lvl6pPr>
      <a:lvl7pPr marL="4473575" indent="-395288" algn="l" defTabSz="1581150" rtl="0" eaLnBrk="0" fontAlgn="base" hangingPunct="0">
        <a:spcBef>
          <a:spcPct val="20000"/>
        </a:spcBef>
        <a:spcAft>
          <a:spcPct val="0"/>
        </a:spcAft>
        <a:buClr>
          <a:schemeClr val="tx2"/>
        </a:buClr>
        <a:buFont typeface="Times" charset="0"/>
        <a:buChar char="•"/>
        <a:defRPr sz="3100">
          <a:solidFill>
            <a:schemeClr val="tx2"/>
          </a:solidFill>
          <a:latin typeface="+mn-lt"/>
        </a:defRPr>
      </a:lvl7pPr>
      <a:lvl8pPr marL="4930775" indent="-395288" algn="l" defTabSz="1581150" rtl="0" eaLnBrk="0" fontAlgn="base" hangingPunct="0">
        <a:spcBef>
          <a:spcPct val="20000"/>
        </a:spcBef>
        <a:spcAft>
          <a:spcPct val="0"/>
        </a:spcAft>
        <a:buClr>
          <a:schemeClr val="tx2"/>
        </a:buClr>
        <a:buFont typeface="Times" charset="0"/>
        <a:buChar char="•"/>
        <a:defRPr sz="3100">
          <a:solidFill>
            <a:schemeClr val="tx2"/>
          </a:solidFill>
          <a:latin typeface="+mn-lt"/>
        </a:defRPr>
      </a:lvl8pPr>
      <a:lvl9pPr marL="5387975" indent="-395288" algn="l" defTabSz="1581150" rtl="0" eaLnBrk="0" fontAlgn="base" hangingPunct="0">
        <a:spcBef>
          <a:spcPct val="20000"/>
        </a:spcBef>
        <a:spcAft>
          <a:spcPct val="0"/>
        </a:spcAft>
        <a:buClr>
          <a:schemeClr val="tx2"/>
        </a:buClr>
        <a:buFont typeface="Times" charset="0"/>
        <a:buChar char="•"/>
        <a:defRPr sz="31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wmf"/><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4541838"/>
            <a:ext cx="16257588" cy="1201737"/>
          </a:xfrm>
          <a:prstGeom prst="rect">
            <a:avLst/>
          </a:prstGeom>
          <a:solidFill>
            <a:schemeClr val="tx1">
              <a:lumMod val="75000"/>
              <a:alpha val="30000"/>
            </a:schemeClr>
          </a:solidFill>
          <a:effectLst/>
        </p:spPr>
        <p:txBody>
          <a:bodyPr lIns="36000" tIns="36000" rIns="36000" bIns="36000">
            <a:spAutoFit/>
          </a:bodyPr>
          <a:lstStyle/>
          <a:p>
            <a:pPr>
              <a:defRPr/>
            </a:pPr>
            <a:r>
              <a:rPr lang="de-DE" sz="7200" b="1" dirty="0">
                <a:solidFill>
                  <a:schemeClr val="bg1"/>
                </a:solidFill>
                <a:effectLst>
                  <a:outerShdw blurRad="38100" dist="38100" dir="2700000" algn="tl">
                    <a:srgbClr val="000000">
                      <a:alpha val="43137"/>
                    </a:srgbClr>
                  </a:outerShdw>
                </a:effectLst>
              </a:rPr>
              <a:t>     </a:t>
            </a:r>
            <a:r>
              <a:rPr lang="de-DE" sz="7200" b="1" dirty="0" err="1">
                <a:solidFill>
                  <a:schemeClr val="bg1"/>
                </a:solidFill>
                <a:effectLst>
                  <a:outerShdw blurRad="38100" dist="38100" dir="2700000" algn="tl">
                    <a:srgbClr val="000000">
                      <a:alpha val="43137"/>
                    </a:srgbClr>
                  </a:outerShdw>
                </a:effectLst>
              </a:rPr>
              <a:t>Can</a:t>
            </a:r>
            <a:r>
              <a:rPr lang="de-DE" sz="7200" b="1" dirty="0">
                <a:solidFill>
                  <a:schemeClr val="bg1"/>
                </a:solidFill>
                <a:effectLst>
                  <a:outerShdw blurRad="38100" dist="38100" dir="2700000" algn="tl">
                    <a:srgbClr val="000000">
                      <a:alpha val="43137"/>
                    </a:srgbClr>
                  </a:outerShdw>
                </a:effectLst>
              </a:rPr>
              <a:t> All Tags </a:t>
            </a:r>
            <a:r>
              <a:rPr lang="de-DE" sz="7200" b="1" dirty="0" err="1">
                <a:solidFill>
                  <a:schemeClr val="bg1"/>
                </a:solidFill>
                <a:effectLst>
                  <a:outerShdw blurRad="38100" dist="38100" dir="2700000" algn="tl">
                    <a:srgbClr val="000000">
                      <a:alpha val="43137"/>
                    </a:srgbClr>
                  </a:outerShdw>
                </a:effectLst>
              </a:rPr>
              <a:t>be</a:t>
            </a:r>
            <a:r>
              <a:rPr lang="de-DE" sz="7200" b="1" dirty="0">
                <a:solidFill>
                  <a:schemeClr val="bg1"/>
                </a:solidFill>
                <a:effectLst>
                  <a:outerShdw blurRad="38100" dist="38100" dir="2700000" algn="tl">
                    <a:srgbClr val="000000">
                      <a:alpha val="43137"/>
                    </a:srgbClr>
                  </a:outerShdw>
                </a:effectLst>
              </a:rPr>
              <a:t> used </a:t>
            </a:r>
            <a:r>
              <a:rPr lang="de-DE" sz="7200" b="1" dirty="0" err="1">
                <a:solidFill>
                  <a:schemeClr val="bg1"/>
                </a:solidFill>
                <a:effectLst>
                  <a:outerShdw blurRad="38100" dist="38100" dir="2700000" algn="tl">
                    <a:srgbClr val="000000">
                      <a:alpha val="43137"/>
                    </a:srgbClr>
                  </a:outerShdw>
                </a:effectLst>
              </a:rPr>
              <a:t>for</a:t>
            </a:r>
            <a:r>
              <a:rPr lang="de-DE" sz="7200" b="1" dirty="0">
                <a:solidFill>
                  <a:schemeClr val="bg1"/>
                </a:solidFill>
                <a:effectLst>
                  <a:outerShdw blurRad="38100" dist="38100" dir="2700000" algn="tl">
                    <a:srgbClr val="000000">
                      <a:alpha val="43137"/>
                    </a:srgbClr>
                  </a:outerShdw>
                </a:effectLst>
              </a:rPr>
              <a:t> </a:t>
            </a:r>
            <a:r>
              <a:rPr lang="de-DE" sz="7200" b="1" dirty="0" err="1">
                <a:solidFill>
                  <a:schemeClr val="bg1"/>
                </a:solidFill>
                <a:effectLst>
                  <a:outerShdw blurRad="38100" dist="38100" dir="2700000" algn="tl">
                    <a:srgbClr val="000000">
                      <a:alpha val="43137"/>
                    </a:srgbClr>
                  </a:outerShdw>
                </a:effectLst>
              </a:rPr>
              <a:t>Search</a:t>
            </a:r>
            <a:r>
              <a:rPr lang="de-DE" sz="7200" b="1" dirty="0">
                <a:solidFill>
                  <a:schemeClr val="bg1"/>
                </a:solidFill>
                <a:effectLst>
                  <a:outerShdw blurRad="38100" dist="38100" dir="2700000" algn="tl">
                    <a:srgbClr val="000000">
                      <a:alpha val="43137"/>
                    </a:srgbClr>
                  </a:outerShdw>
                </a:effectLst>
              </a:rPr>
              <a:t>?</a:t>
            </a:r>
          </a:p>
        </p:txBody>
      </p:sp>
      <p:sp>
        <p:nvSpPr>
          <p:cNvPr id="6" name="TextBox 5"/>
          <p:cNvSpPr txBox="1"/>
          <p:nvPr/>
        </p:nvSpPr>
        <p:spPr>
          <a:xfrm>
            <a:off x="0" y="6411042"/>
            <a:ext cx="16257588" cy="1734697"/>
          </a:xfrm>
          <a:prstGeom prst="rect">
            <a:avLst/>
          </a:prstGeom>
          <a:solidFill>
            <a:srgbClr val="002060">
              <a:alpha val="30000"/>
            </a:srgbClr>
          </a:solidFill>
          <a:effectLst>
            <a:innerShdw blurRad="63500" dist="50800" dir="5400000">
              <a:prstClr val="black">
                <a:alpha val="50000"/>
              </a:prstClr>
            </a:innerShdw>
          </a:effectLst>
        </p:spPr>
        <p:txBody>
          <a:bodyPr lIns="36000" tIns="36000" rIns="36000" bIns="36000">
            <a:spAutoFit/>
          </a:bodyPr>
          <a:lstStyle/>
          <a:p>
            <a:pPr>
              <a:lnSpc>
                <a:spcPct val="150000"/>
              </a:lnSpc>
              <a:defRPr/>
            </a:pPr>
            <a:r>
              <a:rPr lang="de-DE" sz="3600" b="1" i="1" dirty="0">
                <a:solidFill>
                  <a:schemeClr val="bg1"/>
                </a:solidFill>
                <a:effectLst>
                  <a:outerShdw blurRad="38100" dist="38100" dir="2700000" algn="tl">
                    <a:srgbClr val="000000">
                      <a:alpha val="43137"/>
                    </a:srgbClr>
                  </a:outerShdw>
                </a:effectLst>
              </a:rPr>
              <a:t>          Kerstin Bischoff</a:t>
            </a:r>
            <a:r>
              <a:rPr lang="de-DE" sz="3600" b="1" dirty="0">
                <a:solidFill>
                  <a:schemeClr val="bg1"/>
                </a:solidFill>
                <a:effectLst>
                  <a:outerShdw blurRad="38100" dist="38100" dir="2700000" algn="tl">
                    <a:srgbClr val="000000">
                      <a:alpha val="43137"/>
                    </a:srgbClr>
                  </a:outerShdw>
                </a:effectLst>
              </a:rPr>
              <a:t>, </a:t>
            </a:r>
            <a:r>
              <a:rPr lang="de-DE" sz="3600" b="1" dirty="0" err="1">
                <a:solidFill>
                  <a:schemeClr val="bg1"/>
                </a:solidFill>
                <a:effectLst>
                  <a:outerShdw blurRad="38100" dist="38100" dir="2700000" algn="tl">
                    <a:srgbClr val="000000">
                      <a:alpha val="43137"/>
                    </a:srgbClr>
                  </a:outerShdw>
                </a:effectLst>
              </a:rPr>
              <a:t>Claudiu</a:t>
            </a:r>
            <a:r>
              <a:rPr lang="de-DE" sz="3600" b="1" dirty="0">
                <a:solidFill>
                  <a:schemeClr val="bg1"/>
                </a:solidFill>
                <a:effectLst>
                  <a:outerShdw blurRad="38100" dist="38100" dir="2700000" algn="tl">
                    <a:srgbClr val="000000">
                      <a:alpha val="43137"/>
                    </a:srgbClr>
                  </a:outerShdw>
                </a:effectLst>
              </a:rPr>
              <a:t> S. </a:t>
            </a:r>
            <a:r>
              <a:rPr lang="de-DE" sz="3600" b="1" dirty="0" err="1">
                <a:solidFill>
                  <a:schemeClr val="bg1"/>
                </a:solidFill>
                <a:effectLst>
                  <a:outerShdw blurRad="38100" dist="38100" dir="2700000" algn="tl">
                    <a:srgbClr val="000000">
                      <a:alpha val="43137"/>
                    </a:srgbClr>
                  </a:outerShdw>
                </a:effectLst>
              </a:rPr>
              <a:t>Firan</a:t>
            </a:r>
            <a:r>
              <a:rPr lang="de-DE" sz="3600" b="1" dirty="0">
                <a:solidFill>
                  <a:schemeClr val="bg1"/>
                </a:solidFill>
                <a:effectLst>
                  <a:outerShdw blurRad="38100" dist="38100" dir="2700000" algn="tl">
                    <a:srgbClr val="000000">
                      <a:alpha val="43137"/>
                    </a:srgbClr>
                  </a:outerShdw>
                </a:effectLst>
              </a:rPr>
              <a:t>, Wolfgang </a:t>
            </a:r>
            <a:r>
              <a:rPr lang="de-DE" sz="3600" b="1" dirty="0" err="1">
                <a:solidFill>
                  <a:schemeClr val="bg1"/>
                </a:solidFill>
                <a:effectLst>
                  <a:outerShdw blurRad="38100" dist="38100" dir="2700000" algn="tl">
                    <a:srgbClr val="000000">
                      <a:alpha val="43137"/>
                    </a:srgbClr>
                  </a:outerShdw>
                </a:effectLst>
              </a:rPr>
              <a:t>Nejdl</a:t>
            </a:r>
            <a:r>
              <a:rPr lang="de-DE" sz="3600" b="1" dirty="0">
                <a:solidFill>
                  <a:schemeClr val="bg1"/>
                </a:solidFill>
                <a:effectLst>
                  <a:outerShdw blurRad="38100" dist="38100" dir="2700000" algn="tl">
                    <a:srgbClr val="000000">
                      <a:alpha val="43137"/>
                    </a:srgbClr>
                  </a:outerShdw>
                </a:effectLst>
              </a:rPr>
              <a:t> &amp; </a:t>
            </a:r>
            <a:r>
              <a:rPr lang="de-DE" sz="3600" b="1" dirty="0" err="1">
                <a:solidFill>
                  <a:schemeClr val="bg1"/>
                </a:solidFill>
                <a:effectLst>
                  <a:outerShdw blurRad="38100" dist="38100" dir="2700000" algn="tl">
                    <a:srgbClr val="000000">
                      <a:alpha val="43137"/>
                    </a:srgbClr>
                  </a:outerShdw>
                </a:effectLst>
              </a:rPr>
              <a:t>Raluca</a:t>
            </a:r>
            <a:r>
              <a:rPr lang="de-DE" sz="3600" b="1" dirty="0">
                <a:solidFill>
                  <a:schemeClr val="bg1"/>
                </a:solidFill>
                <a:effectLst>
                  <a:outerShdw blurRad="38100" dist="38100" dir="2700000" algn="tl">
                    <a:srgbClr val="000000">
                      <a:alpha val="43137"/>
                    </a:srgbClr>
                  </a:outerShdw>
                </a:effectLst>
              </a:rPr>
              <a:t> </a:t>
            </a:r>
            <a:r>
              <a:rPr lang="de-DE" sz="3600" b="1" dirty="0" err="1">
                <a:solidFill>
                  <a:schemeClr val="bg1"/>
                </a:solidFill>
                <a:effectLst>
                  <a:outerShdw blurRad="38100" dist="38100" dir="2700000" algn="tl">
                    <a:srgbClr val="000000">
                      <a:alpha val="43137"/>
                    </a:srgbClr>
                  </a:outerShdw>
                </a:effectLst>
              </a:rPr>
              <a:t>Paiu</a:t>
            </a:r>
            <a:r>
              <a:rPr lang="de-DE" sz="3600" b="1" dirty="0">
                <a:solidFill>
                  <a:schemeClr val="bg1"/>
                </a:solidFill>
                <a:effectLst>
                  <a:outerShdw blurRad="38100" dist="38100" dir="2700000" algn="tl">
                    <a:srgbClr val="000000">
                      <a:alpha val="43137"/>
                    </a:srgbClr>
                  </a:outerShdw>
                </a:effectLst>
              </a:rPr>
              <a:t/>
            </a:r>
            <a:br>
              <a:rPr lang="de-DE" sz="3600" b="1" dirty="0">
                <a:solidFill>
                  <a:schemeClr val="bg1"/>
                </a:solidFill>
                <a:effectLst>
                  <a:outerShdw blurRad="38100" dist="38100" dir="2700000" algn="tl">
                    <a:srgbClr val="000000">
                      <a:alpha val="43137"/>
                    </a:srgbClr>
                  </a:outerShdw>
                </a:effectLst>
              </a:rPr>
            </a:br>
            <a:r>
              <a:rPr lang="de-DE" sz="3600" b="1" dirty="0">
                <a:solidFill>
                  <a:schemeClr val="bg1"/>
                </a:solidFill>
                <a:effectLst>
                  <a:outerShdw blurRad="38100" dist="38100" dir="2700000" algn="tl">
                    <a:srgbClr val="000000">
                      <a:alpha val="43137"/>
                    </a:srgbClr>
                  </a:outerShdw>
                </a:effectLst>
              </a:rPr>
              <a:t>          </a:t>
            </a:r>
            <a:r>
              <a:rPr lang="de-DE" sz="3600" dirty="0">
                <a:solidFill>
                  <a:schemeClr val="bg1"/>
                </a:solidFill>
                <a:effectLst>
                  <a:outerShdw blurRad="38100" dist="38100" dir="2700000" algn="tl">
                    <a:srgbClr val="000000">
                      <a:alpha val="43137"/>
                    </a:srgbClr>
                  </a:outerShdw>
                </a:effectLst>
              </a:rPr>
              <a:t>L3S Research Center/ Leibniz University Hannover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pPr defTabSz="1581150"/>
            <a:fld id="{CB0114CB-B757-4242-9542-1E67B0CB8C9D}" type="datetime3">
              <a:rPr lang="de-DE" smtClean="0">
                <a:latin typeface="Trebuchet MS" pitchFamily="34" charset="0"/>
              </a:rPr>
              <a:pPr defTabSz="1581150"/>
              <a:t>06/11/08</a:t>
            </a:fld>
            <a:endParaRPr lang="de-DE" smtClean="0">
              <a:latin typeface="Trebuchet MS" pitchFamily="34" charset="0"/>
            </a:endParaRPr>
          </a:p>
        </p:txBody>
      </p:sp>
      <p:sp>
        <p:nvSpPr>
          <p:cNvPr id="12291"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2292" name="Slide Number Placeholder 5"/>
          <p:cNvSpPr>
            <a:spLocks noGrp="1"/>
          </p:cNvSpPr>
          <p:nvPr>
            <p:ph type="sldNum" sz="quarter" idx="12"/>
          </p:nvPr>
        </p:nvSpPr>
        <p:spPr>
          <a:noFill/>
        </p:spPr>
        <p:txBody>
          <a:bodyPr/>
          <a:lstStyle/>
          <a:p>
            <a:pPr defTabSz="1581150"/>
            <a:fld id="{D51F4157-8CDB-4C95-853B-4F79ACCB04A0}" type="slidenum">
              <a:rPr lang="de-DE" smtClean="0">
                <a:latin typeface="Trebuchet MS" pitchFamily="34" charset="0"/>
              </a:rPr>
              <a:pPr defTabSz="1581150"/>
              <a:t>10</a:t>
            </a:fld>
            <a:endParaRPr lang="de-DE" smtClean="0">
              <a:latin typeface="Trebuchet MS" pitchFamily="34" charset="0"/>
            </a:endParaRPr>
          </a:p>
        </p:txBody>
      </p:sp>
      <p:sp>
        <p:nvSpPr>
          <p:cNvPr id="12293" name="Rectangle 2"/>
          <p:cNvSpPr>
            <a:spLocks noGrp="1" noChangeArrowheads="1"/>
          </p:cNvSpPr>
          <p:nvPr>
            <p:ph type="title"/>
          </p:nvPr>
        </p:nvSpPr>
        <p:spPr>
          <a:xfrm>
            <a:off x="944563" y="2106613"/>
            <a:ext cx="14903450" cy="990600"/>
          </a:xfrm>
        </p:spPr>
        <p:txBody>
          <a:bodyPr/>
          <a:lstStyle/>
          <a:p>
            <a:r>
              <a:rPr lang="en-US" sz="5400" b="1" dirty="0" smtClean="0">
                <a:latin typeface="Arial" charset="0"/>
              </a:rPr>
              <a:t>Meta-analysis of tag classes: accuracy</a:t>
            </a:r>
            <a:endParaRPr lang="en-US" sz="5400" b="1" dirty="0" smtClean="0"/>
          </a:p>
        </p:txBody>
      </p:sp>
      <p:sp>
        <p:nvSpPr>
          <p:cNvPr id="9222" name="Rectangle 3"/>
          <p:cNvSpPr>
            <a:spLocks noGrp="1" noChangeArrowheads="1"/>
          </p:cNvSpPr>
          <p:nvPr>
            <p:ph type="body" idx="1"/>
          </p:nvPr>
        </p:nvSpPr>
        <p:spPr>
          <a:xfrm>
            <a:off x="947738" y="3684588"/>
            <a:ext cx="15111412" cy="7031037"/>
          </a:xfrm>
        </p:spPr>
        <p:txBody>
          <a:bodyPr/>
          <a:lstStyle/>
          <a:p>
            <a:pPr marL="615950" indent="-615950" defTabSz="1638300">
              <a:tabLst>
                <a:tab pos="817563" algn="l"/>
                <a:tab pos="1638300" algn="l"/>
                <a:tab pos="2452688" algn="l"/>
                <a:tab pos="3270250" algn="l"/>
                <a:tab pos="4089400" algn="l"/>
              </a:tabLst>
              <a:defRPr/>
            </a:pPr>
            <a:r>
              <a:rPr lang="en-US" sz="3400" dirty="0" smtClean="0">
                <a:latin typeface="Arial" charset="0"/>
              </a:rPr>
              <a:t>Ambiguity due to homonymy as well as different usage scenarios, fuzzy category boundaries (“</a:t>
            </a:r>
            <a:r>
              <a:rPr lang="en-US" sz="3400" i="1" dirty="0" smtClean="0">
                <a:latin typeface="Arial" charset="0"/>
              </a:rPr>
              <a:t>Shannon</a:t>
            </a:r>
            <a:r>
              <a:rPr lang="en-US" sz="3400" dirty="0" smtClean="0">
                <a:latin typeface="Arial" charset="0"/>
              </a:rPr>
              <a:t>”, “</a:t>
            </a:r>
            <a:r>
              <a:rPr lang="en-US" sz="3400" i="1" dirty="0" smtClean="0">
                <a:latin typeface="Arial" charset="0"/>
              </a:rPr>
              <a:t>wedding</a:t>
            </a:r>
            <a:r>
              <a:rPr lang="en-US" sz="3400" dirty="0" smtClean="0">
                <a:latin typeface="Arial" charset="0"/>
              </a:rPr>
              <a:t>”, “</a:t>
            </a:r>
            <a:r>
              <a:rPr lang="en-US" sz="3400" i="1" dirty="0" err="1" smtClean="0">
                <a:latin typeface="Arial" charset="0"/>
              </a:rPr>
              <a:t>jobSearch</a:t>
            </a:r>
            <a:r>
              <a:rPr lang="en-US" sz="3400" dirty="0" smtClean="0">
                <a:latin typeface="Arial" charset="0"/>
              </a:rPr>
              <a:t>”, “</a:t>
            </a:r>
            <a:r>
              <a:rPr lang="en-US" sz="3400" i="1" dirty="0" smtClean="0">
                <a:latin typeface="Arial" charset="0"/>
              </a:rPr>
              <a:t>CIKM2008</a:t>
            </a:r>
            <a:r>
              <a:rPr lang="en-US" sz="3400" dirty="0" smtClean="0">
                <a:latin typeface="Arial" charset="0"/>
              </a:rPr>
              <a:t>”)</a:t>
            </a:r>
          </a:p>
          <a:p>
            <a:pPr marL="615950" indent="-615950" defTabSz="1638300">
              <a:tabLst>
                <a:tab pos="817563" algn="l"/>
                <a:tab pos="1638300" algn="l"/>
                <a:tab pos="2452688" algn="l"/>
                <a:tab pos="3270250" algn="l"/>
                <a:tab pos="4089400" algn="l"/>
              </a:tabLst>
              <a:defRPr/>
            </a:pPr>
            <a:endParaRPr lang="en-US" sz="3400" dirty="0" smtClean="0">
              <a:latin typeface="Arial" charset="0"/>
            </a:endParaRPr>
          </a:p>
          <a:p>
            <a:pPr marL="615950" indent="-615950" defTabSz="1638300">
              <a:tabLst>
                <a:tab pos="817563" algn="l"/>
                <a:tab pos="1638300" algn="l"/>
                <a:tab pos="2452688" algn="l"/>
                <a:tab pos="3270250" algn="l"/>
                <a:tab pos="4089400" algn="l"/>
              </a:tabLst>
              <a:defRPr/>
            </a:pPr>
            <a:r>
              <a:rPr lang="en-US" sz="3400" dirty="0" smtClean="0">
                <a:latin typeface="Arial" charset="0"/>
              </a:rPr>
              <a:t>Cohen’s Kappa for measuring inter-rater reliability </a:t>
            </a:r>
          </a:p>
          <a:p>
            <a:pPr marL="1306513" lvl="1" indent="-615950" defTabSz="1638300">
              <a:tabLst>
                <a:tab pos="817563" algn="l"/>
                <a:tab pos="1638300" algn="l"/>
                <a:tab pos="2452688" algn="l"/>
                <a:tab pos="3270250" algn="l"/>
                <a:tab pos="4089400" algn="l"/>
              </a:tabLst>
              <a:defRPr/>
            </a:pPr>
            <a:r>
              <a:rPr lang="en-US" sz="3100" dirty="0" smtClean="0">
                <a:latin typeface="Arial" charset="0"/>
              </a:rPr>
              <a:t>75 random tags per system sample were reclassified</a:t>
            </a:r>
          </a:p>
          <a:p>
            <a:pPr marL="1306513" lvl="1" indent="-615950" defTabSz="1638300">
              <a:tabLst>
                <a:tab pos="817563" algn="l"/>
                <a:tab pos="1638300" algn="l"/>
                <a:tab pos="2452688" algn="l"/>
                <a:tab pos="3270250" algn="l"/>
                <a:tab pos="4089400" algn="l"/>
              </a:tabLst>
              <a:defRPr/>
            </a:pPr>
            <a:r>
              <a:rPr lang="en-US" sz="3100" dirty="0" smtClean="0">
                <a:latin typeface="Arial" charset="0"/>
              </a:rPr>
              <a:t>In total </a:t>
            </a:r>
            <a:r>
              <a:rPr lang="en-US" sz="3100" dirty="0" smtClean="0">
                <a:latin typeface="Arial" charset="0"/>
                <a:sym typeface="Symbol"/>
              </a:rPr>
              <a:t> = 0.71, given a raw agreement of 77%</a:t>
            </a:r>
          </a:p>
          <a:p>
            <a:pPr marL="1306513" lvl="1" indent="-615950" defTabSz="1638300">
              <a:tabLst>
                <a:tab pos="817563" algn="l"/>
                <a:tab pos="1638300" algn="l"/>
                <a:tab pos="2452688" algn="l"/>
                <a:tab pos="3270250" algn="l"/>
                <a:tab pos="4089400" algn="l"/>
              </a:tabLst>
              <a:defRPr/>
            </a:pPr>
            <a:r>
              <a:rPr lang="en-US" sz="3100" dirty="0" smtClean="0">
                <a:latin typeface="Arial" charset="0"/>
                <a:sym typeface="Symbol"/>
              </a:rPr>
              <a:t>(Last.fm  = 0.74, </a:t>
            </a:r>
            <a:r>
              <a:rPr lang="en-US" sz="3100" dirty="0" err="1" smtClean="0">
                <a:latin typeface="Arial" charset="0"/>
                <a:sym typeface="Symbol"/>
              </a:rPr>
              <a:t>Flickr</a:t>
            </a:r>
            <a:r>
              <a:rPr lang="en-US" sz="3100" dirty="0" smtClean="0">
                <a:latin typeface="Arial" charset="0"/>
                <a:sym typeface="Symbol"/>
              </a:rPr>
              <a:t>  = 0.69, Del.icio.us  = 0.46, AT  = 0.7</a:t>
            </a:r>
          </a:p>
          <a:p>
            <a:pPr marL="1306513" lvl="1" indent="-615950" defTabSz="1638300">
              <a:tabLst>
                <a:tab pos="817563" algn="l"/>
                <a:tab pos="1638300" algn="l"/>
                <a:tab pos="2452688" algn="l"/>
                <a:tab pos="3270250" algn="l"/>
                <a:tab pos="4089400" algn="l"/>
              </a:tabLst>
              <a:defRPr/>
            </a:pPr>
            <a:r>
              <a:rPr lang="en-US" sz="3100" dirty="0" smtClean="0">
                <a:solidFill>
                  <a:schemeClr val="bg1"/>
                </a:solidFill>
                <a:latin typeface="Arial" charset="0"/>
                <a:sym typeface="Symbol"/>
              </a:rPr>
              <a:t> = 0.8, when allowing a 2</a:t>
            </a:r>
            <a:r>
              <a:rPr lang="en-US" sz="3100" baseline="30000" dirty="0" smtClean="0">
                <a:solidFill>
                  <a:schemeClr val="bg1"/>
                </a:solidFill>
                <a:latin typeface="Arial" charset="0"/>
                <a:sym typeface="Symbol"/>
              </a:rPr>
              <a:t>nd</a:t>
            </a:r>
            <a:r>
              <a:rPr lang="en-US" sz="3100" dirty="0" smtClean="0">
                <a:solidFill>
                  <a:schemeClr val="bg1"/>
                </a:solidFill>
                <a:latin typeface="Arial" charset="0"/>
                <a:sym typeface="Symbol"/>
              </a:rPr>
              <a:t> class assignment for ambiguous tags</a:t>
            </a:r>
          </a:p>
          <a:p>
            <a:pPr marL="1306513" lvl="1" indent="-615950" defTabSz="1638300">
              <a:tabLst>
                <a:tab pos="817563" algn="l"/>
                <a:tab pos="1638300" algn="l"/>
                <a:tab pos="2452688" algn="l"/>
                <a:tab pos="3270250" algn="l"/>
                <a:tab pos="4089400" algn="l"/>
              </a:tabLst>
              <a:defRPr/>
            </a:pPr>
            <a:endParaRPr lang="en-US" sz="3100" dirty="0" smtClean="0">
              <a:latin typeface="Arial" charset="0"/>
              <a:sym typeface="Symbol"/>
            </a:endParaRPr>
          </a:p>
          <a:p>
            <a:pPr marL="615950" indent="-615950" defTabSz="1638300">
              <a:tabLst>
                <a:tab pos="817563" algn="l"/>
                <a:tab pos="1638300" algn="l"/>
                <a:tab pos="2452688" algn="l"/>
                <a:tab pos="3270250" algn="l"/>
                <a:tab pos="4089400" algn="l"/>
              </a:tabLst>
              <a:defRPr/>
            </a:pPr>
            <a:r>
              <a:rPr lang="en-US" sz="3400" dirty="0" smtClean="0">
                <a:latin typeface="Arial" charset="0"/>
                <a:sym typeface="Symbol"/>
              </a:rPr>
              <a:t>Prominent confusion patterns: always involve the predominant ‘</a:t>
            </a:r>
            <a:r>
              <a:rPr lang="en-US" sz="3400" i="1" dirty="0" smtClean="0">
                <a:latin typeface="Arial" charset="0"/>
                <a:sym typeface="Symbol"/>
              </a:rPr>
              <a:t>Topic</a:t>
            </a:r>
            <a:r>
              <a:rPr lang="en-US" sz="3400" dirty="0" smtClean="0">
                <a:latin typeface="Arial" charset="0"/>
                <a:sym typeface="Symbol"/>
              </a:rPr>
              <a:t>’ </a:t>
            </a:r>
            <a:br>
              <a:rPr lang="en-US" sz="3400" dirty="0" smtClean="0">
                <a:latin typeface="Arial" charset="0"/>
                <a:sym typeface="Symbol"/>
              </a:rPr>
            </a:br>
            <a:r>
              <a:rPr lang="en-US" sz="3400" dirty="0" smtClean="0">
                <a:latin typeface="Arial" charset="0"/>
                <a:sym typeface="Symbol"/>
              </a:rPr>
              <a:t>(vs. ‘</a:t>
            </a:r>
            <a:r>
              <a:rPr lang="en-US" sz="3400" i="1" dirty="0" smtClean="0">
                <a:latin typeface="Arial" charset="0"/>
                <a:sym typeface="Symbol"/>
              </a:rPr>
              <a:t>Type</a:t>
            </a:r>
            <a:r>
              <a:rPr lang="en-US" sz="3400" dirty="0" smtClean="0">
                <a:latin typeface="Arial" charset="0"/>
                <a:sym typeface="Symbol"/>
              </a:rPr>
              <a:t>’, ‘</a:t>
            </a:r>
            <a:r>
              <a:rPr lang="en-US" sz="3400" i="1" dirty="0" smtClean="0">
                <a:latin typeface="Arial" charset="0"/>
                <a:sym typeface="Symbol"/>
              </a:rPr>
              <a:t>Author/Owner</a:t>
            </a:r>
            <a:r>
              <a:rPr lang="en-US" sz="3400" dirty="0" smtClean="0">
                <a:latin typeface="Arial" charset="0"/>
                <a:sym typeface="Symbol"/>
              </a:rPr>
              <a:t>’, ‘</a:t>
            </a:r>
            <a:r>
              <a:rPr lang="en-US" sz="3400" i="1" dirty="0" smtClean="0">
                <a:latin typeface="Arial" charset="0"/>
                <a:sym typeface="Symbol"/>
              </a:rPr>
              <a:t>Usage context</a:t>
            </a:r>
            <a:r>
              <a:rPr lang="en-US" sz="3400" dirty="0" smtClean="0">
                <a:latin typeface="Arial" charset="0"/>
                <a:sym typeface="Symbol"/>
              </a:rPr>
              <a:t>’)</a:t>
            </a:r>
            <a:endParaRPr lang="en-US" sz="3400" dirty="0"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pPr defTabSz="1581150"/>
            <a:fld id="{D006C3F8-F862-4CB2-8440-D75173FC62EA}" type="datetime3">
              <a:rPr lang="de-DE" smtClean="0">
                <a:latin typeface="Trebuchet MS" pitchFamily="34" charset="0"/>
              </a:rPr>
              <a:pPr defTabSz="1581150"/>
              <a:t>06/11/08</a:t>
            </a:fld>
            <a:endParaRPr lang="de-DE" smtClean="0">
              <a:latin typeface="Trebuchet MS" pitchFamily="34" charset="0"/>
            </a:endParaRPr>
          </a:p>
        </p:txBody>
      </p:sp>
      <p:sp>
        <p:nvSpPr>
          <p:cNvPr id="14339"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4340" name="Slide Number Placeholder 5"/>
          <p:cNvSpPr>
            <a:spLocks noGrp="1"/>
          </p:cNvSpPr>
          <p:nvPr>
            <p:ph type="sldNum" sz="quarter" idx="12"/>
          </p:nvPr>
        </p:nvSpPr>
        <p:spPr>
          <a:noFill/>
        </p:spPr>
        <p:txBody>
          <a:bodyPr/>
          <a:lstStyle/>
          <a:p>
            <a:pPr defTabSz="1581150"/>
            <a:fld id="{2C20F378-15A3-4B5F-BC39-50AEF4972502}" type="slidenum">
              <a:rPr lang="de-DE" smtClean="0">
                <a:latin typeface="Trebuchet MS" pitchFamily="34" charset="0"/>
              </a:rPr>
              <a:pPr defTabSz="1581150"/>
              <a:t>11</a:t>
            </a:fld>
            <a:endParaRPr lang="de-DE" smtClean="0">
              <a:latin typeface="Trebuchet MS" pitchFamily="34" charset="0"/>
            </a:endParaRPr>
          </a:p>
        </p:txBody>
      </p:sp>
      <p:sp>
        <p:nvSpPr>
          <p:cNvPr id="14341" name="Rectangle 2"/>
          <p:cNvSpPr>
            <a:spLocks noGrp="1" noChangeArrowheads="1"/>
          </p:cNvSpPr>
          <p:nvPr>
            <p:ph type="title"/>
          </p:nvPr>
        </p:nvSpPr>
        <p:spPr>
          <a:xfrm>
            <a:off x="944563" y="2106613"/>
            <a:ext cx="14903450" cy="990600"/>
          </a:xfrm>
        </p:spPr>
        <p:txBody>
          <a:bodyPr/>
          <a:lstStyle/>
          <a:p>
            <a:r>
              <a:rPr lang="en-US" sz="5400" b="1" dirty="0" smtClean="0">
                <a:latin typeface="Arial" charset="0"/>
              </a:rPr>
              <a:t>Reliability: trust users or experts only?</a:t>
            </a:r>
            <a:endParaRPr lang="en-US" sz="5400" b="1" dirty="0" smtClean="0"/>
          </a:p>
        </p:txBody>
      </p:sp>
      <p:sp>
        <p:nvSpPr>
          <p:cNvPr id="14342" name="Rectangle 3"/>
          <p:cNvSpPr>
            <a:spLocks noGrp="1" noChangeArrowheads="1"/>
          </p:cNvSpPr>
          <p:nvPr>
            <p:ph type="body" idx="1"/>
          </p:nvPr>
        </p:nvSpPr>
        <p:spPr>
          <a:xfrm>
            <a:off x="947738" y="3471052"/>
            <a:ext cx="14766925" cy="7543024"/>
          </a:xfrm>
        </p:spPr>
        <p:txBody>
          <a:bodyPr/>
          <a:lstStyle/>
          <a:p>
            <a:pPr marL="615950" indent="-615950" defTabSz="1638300">
              <a:tabLst>
                <a:tab pos="817563" algn="l"/>
                <a:tab pos="1638300" algn="l"/>
                <a:tab pos="2452688" algn="l"/>
                <a:tab pos="3270250" algn="l"/>
                <a:tab pos="4089400" algn="l"/>
              </a:tabLst>
            </a:pPr>
            <a:r>
              <a:rPr lang="en-US" sz="3400" dirty="0" smtClean="0">
                <a:latin typeface="Arial" charset="0"/>
              </a:rPr>
              <a:t>Tags in music reviews on the web </a:t>
            </a:r>
          </a:p>
          <a:p>
            <a:pPr marL="1306513" lvl="1" indent="-615950" defTabSz="1638300">
              <a:tabLst>
                <a:tab pos="817563" algn="l"/>
                <a:tab pos="1638300" algn="l"/>
                <a:tab pos="2452688" algn="l"/>
                <a:tab pos="3270250" algn="l"/>
                <a:tab pos="4089400" algn="l"/>
              </a:tabLst>
            </a:pPr>
            <a:r>
              <a:rPr lang="en-US" sz="3100" dirty="0" smtClean="0">
                <a:latin typeface="Arial" charset="0"/>
              </a:rPr>
              <a:t>Google query [ </a:t>
            </a:r>
            <a:r>
              <a:rPr lang="en-US" sz="3100" i="1" dirty="0" smtClean="0">
                <a:latin typeface="Arial" charset="0"/>
              </a:rPr>
              <a:t>“artist” “track” music review -lyrics </a:t>
            </a:r>
            <a:r>
              <a:rPr lang="en-US" sz="3100" dirty="0" smtClean="0">
                <a:latin typeface="Arial" charset="0"/>
              </a:rPr>
              <a:t>] for 8,130 random tracks</a:t>
            </a:r>
          </a:p>
          <a:p>
            <a:pPr marL="1306513" lvl="1" indent="-615950" defTabSz="1638300">
              <a:tabLst>
                <a:tab pos="817563" algn="l"/>
                <a:tab pos="1638300" algn="l"/>
                <a:tab pos="2452688" algn="l"/>
                <a:tab pos="3270250" algn="l"/>
                <a:tab pos="4089400" algn="l"/>
              </a:tabLst>
            </a:pPr>
            <a:r>
              <a:rPr lang="en-US" sz="3100" dirty="0" smtClean="0">
                <a:latin typeface="Arial" charset="0"/>
              </a:rPr>
              <a:t>73.01% of track tags in web reviews – linear distribution </a:t>
            </a:r>
          </a:p>
          <a:p>
            <a:pPr marL="1306513" lvl="1" indent="-615950" defTabSz="1638300">
              <a:tabLst>
                <a:tab pos="817563" algn="l"/>
                <a:tab pos="1638300" algn="l"/>
                <a:tab pos="2452688" algn="l"/>
                <a:tab pos="3270250" algn="l"/>
                <a:tab pos="4089400" algn="l"/>
              </a:tabLst>
            </a:pPr>
            <a:endParaRPr lang="en-US" sz="2800" dirty="0" smtClean="0">
              <a:latin typeface="Arial" charset="0"/>
            </a:endParaRPr>
          </a:p>
          <a:p>
            <a:pPr marL="1306513" lvl="1" indent="-615950" defTabSz="1638300">
              <a:tabLst>
                <a:tab pos="817563" algn="l"/>
                <a:tab pos="1638300" algn="l"/>
                <a:tab pos="2452688" algn="l"/>
                <a:tab pos="3270250" algn="l"/>
                <a:tab pos="4089400" algn="l"/>
              </a:tabLst>
            </a:pPr>
            <a:endParaRPr lang="en-US" sz="2800" dirty="0" smtClean="0">
              <a:latin typeface="Arial" charset="0"/>
            </a:endParaRPr>
          </a:p>
          <a:p>
            <a:pPr marL="615950" indent="-615950" defTabSz="1638300">
              <a:tabLst>
                <a:tab pos="817563" algn="l"/>
                <a:tab pos="1638300" algn="l"/>
                <a:tab pos="2452688" algn="l"/>
                <a:tab pos="3270250" algn="l"/>
                <a:tab pos="4089400" algn="l"/>
              </a:tabLst>
            </a:pPr>
            <a:r>
              <a:rPr lang="en-US" sz="3400" dirty="0" smtClean="0">
                <a:latin typeface="Arial" charset="0"/>
              </a:rPr>
              <a:t>Tags in </a:t>
            </a:r>
            <a:r>
              <a:rPr lang="en-US" sz="3400" dirty="0" err="1" smtClean="0">
                <a:latin typeface="Arial" charset="0"/>
              </a:rPr>
              <a:t>AllMusic</a:t>
            </a:r>
            <a:r>
              <a:rPr lang="en-US" sz="3400" dirty="0" smtClean="0">
                <a:latin typeface="Arial" charset="0"/>
              </a:rPr>
              <a:t> reviews</a:t>
            </a:r>
          </a:p>
          <a:p>
            <a:pPr marL="1306513" lvl="1" indent="-615950" defTabSz="1638300">
              <a:tabLst>
                <a:tab pos="817563" algn="l"/>
                <a:tab pos="1638300" algn="l"/>
                <a:tab pos="2452688" algn="l"/>
                <a:tab pos="3270250" algn="l"/>
                <a:tab pos="4089400" algn="l"/>
              </a:tabLst>
            </a:pPr>
            <a:r>
              <a:rPr lang="en-US" sz="3100" dirty="0" smtClean="0">
                <a:latin typeface="Arial" charset="0"/>
              </a:rPr>
              <a:t>3,600 reviews</a:t>
            </a:r>
          </a:p>
          <a:p>
            <a:pPr marL="1306513" lvl="1" indent="-615950" defTabSz="1638300">
              <a:tabLst>
                <a:tab pos="817563" algn="l"/>
                <a:tab pos="1638300" algn="l"/>
                <a:tab pos="2452688" algn="l"/>
                <a:tab pos="3270250" algn="l"/>
                <a:tab pos="4089400" algn="l"/>
              </a:tabLst>
            </a:pPr>
            <a:r>
              <a:rPr lang="en-US" sz="3100" dirty="0" smtClean="0">
                <a:latin typeface="Arial" charset="0"/>
              </a:rPr>
              <a:t>46.14% overlap</a:t>
            </a:r>
          </a:p>
          <a:p>
            <a:pPr marL="1306513" lvl="1" indent="-615950" defTabSz="1638300">
              <a:tabLst>
                <a:tab pos="817563" algn="l"/>
                <a:tab pos="1638300" algn="l"/>
                <a:tab pos="2452688" algn="l"/>
                <a:tab pos="3270250" algn="l"/>
                <a:tab pos="4089400" algn="l"/>
              </a:tabLst>
            </a:pPr>
            <a:r>
              <a:rPr lang="en-US" sz="3100" dirty="0" smtClean="0">
                <a:latin typeface="Arial" charset="0"/>
              </a:rPr>
              <a:t>linear distribution</a:t>
            </a:r>
          </a:p>
          <a:p>
            <a:pPr marL="1306513" lvl="1" indent="-615950" defTabSz="1638300">
              <a:tabLst>
                <a:tab pos="817563" algn="l"/>
                <a:tab pos="1638300" algn="l"/>
                <a:tab pos="2452688" algn="l"/>
                <a:tab pos="3270250" algn="l"/>
                <a:tab pos="4089400" algn="l"/>
              </a:tabLst>
            </a:pPr>
            <a:r>
              <a:rPr lang="en-US" sz="3100" dirty="0" smtClean="0">
                <a:latin typeface="Arial" charset="0"/>
              </a:rPr>
              <a:t>probably restricted </a:t>
            </a:r>
            <a:br>
              <a:rPr lang="en-US" sz="3100" dirty="0" smtClean="0">
                <a:latin typeface="Arial" charset="0"/>
              </a:rPr>
            </a:br>
            <a:r>
              <a:rPr lang="en-US" sz="3100" dirty="0" smtClean="0">
                <a:latin typeface="Arial" charset="0"/>
              </a:rPr>
              <a:t>vocabulary of experts</a:t>
            </a:r>
            <a:endParaRPr lang="en-US" sz="3400" dirty="0" smtClean="0">
              <a:latin typeface="Arial" charset="0"/>
            </a:endParaRPr>
          </a:p>
          <a:p>
            <a:pPr marL="615950" indent="-615950" defTabSz="1638300">
              <a:tabLst>
                <a:tab pos="817563" algn="l"/>
                <a:tab pos="1638300" algn="l"/>
                <a:tab pos="2452688" algn="l"/>
                <a:tab pos="3270250" algn="l"/>
                <a:tab pos="4089400" algn="l"/>
              </a:tabLst>
            </a:pPr>
            <a:endParaRPr lang="en-US" sz="3400" dirty="0" smtClean="0">
              <a:latin typeface="Arial" charset="0"/>
            </a:endParaRPr>
          </a:p>
          <a:p>
            <a:pPr marL="615950" indent="-615950" defTabSz="1638300">
              <a:tabLst>
                <a:tab pos="817563" algn="l"/>
                <a:tab pos="1638300" algn="l"/>
                <a:tab pos="2452688" algn="l"/>
                <a:tab pos="3270250" algn="l"/>
                <a:tab pos="4089400" algn="l"/>
              </a:tabLst>
            </a:pPr>
            <a:endParaRPr lang="en-US" sz="3400" dirty="0" smtClean="0">
              <a:latin typeface="Arial" charset="0"/>
            </a:endParaRPr>
          </a:p>
          <a:p>
            <a:pPr marL="1431925" lvl="1" indent="-614363" defTabSz="1638300">
              <a:buFont typeface="Wingdings" pitchFamily="2" charset="2"/>
              <a:buNone/>
              <a:tabLst>
                <a:tab pos="817563" algn="l"/>
                <a:tab pos="1638300" algn="l"/>
                <a:tab pos="2452688" algn="l"/>
                <a:tab pos="3270250" algn="l"/>
                <a:tab pos="4089400" algn="l"/>
              </a:tabLst>
            </a:pPr>
            <a:endParaRPr lang="en-US" sz="2800" dirty="0" smtClean="0">
              <a:latin typeface="Arial" charset="0"/>
            </a:endParaRPr>
          </a:p>
          <a:p>
            <a:pPr marL="615950" indent="-615950" defTabSz="1638300">
              <a:buFontTx/>
              <a:buNone/>
              <a:tabLst>
                <a:tab pos="817563" algn="l"/>
                <a:tab pos="1638300" algn="l"/>
                <a:tab pos="2452688" algn="l"/>
                <a:tab pos="3270250" algn="l"/>
                <a:tab pos="4089400" algn="l"/>
              </a:tabLst>
            </a:pPr>
            <a:endParaRPr lang="en-US" dirty="0" smtClean="0">
              <a:latin typeface="Arial" charset="0"/>
            </a:endParaRPr>
          </a:p>
        </p:txBody>
      </p:sp>
      <p:graphicFrame>
        <p:nvGraphicFramePr>
          <p:cNvPr id="7" name="Chart 6"/>
          <p:cNvGraphicFramePr>
            <a:graphicFrameLocks noGrp="1"/>
          </p:cNvGraphicFramePr>
          <p:nvPr/>
        </p:nvGraphicFramePr>
        <p:xfrm>
          <a:off x="6908800" y="5471315"/>
          <a:ext cx="9241896" cy="58999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pPr defTabSz="1581150"/>
            <a:fld id="{78E2D955-0E13-4DE2-8781-F7F233E96D06}" type="datetime3">
              <a:rPr lang="de-DE" smtClean="0">
                <a:latin typeface="Trebuchet MS" pitchFamily="34" charset="0"/>
              </a:rPr>
              <a:pPr defTabSz="1581150"/>
              <a:t>06/11/08</a:t>
            </a:fld>
            <a:endParaRPr lang="de-DE" smtClean="0">
              <a:latin typeface="Trebuchet MS" pitchFamily="34" charset="0"/>
            </a:endParaRPr>
          </a:p>
        </p:txBody>
      </p:sp>
      <p:sp>
        <p:nvSpPr>
          <p:cNvPr id="15363"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5364" name="Slide Number Placeholder 5"/>
          <p:cNvSpPr>
            <a:spLocks noGrp="1"/>
          </p:cNvSpPr>
          <p:nvPr>
            <p:ph type="sldNum" sz="quarter" idx="12"/>
          </p:nvPr>
        </p:nvSpPr>
        <p:spPr>
          <a:noFill/>
        </p:spPr>
        <p:txBody>
          <a:bodyPr/>
          <a:lstStyle/>
          <a:p>
            <a:pPr defTabSz="1581150"/>
            <a:fld id="{6E179BAC-CD29-4E24-B8A1-C131DD59800C}" type="slidenum">
              <a:rPr lang="de-DE" smtClean="0">
                <a:latin typeface="Trebuchet MS" pitchFamily="34" charset="0"/>
              </a:rPr>
              <a:pPr defTabSz="1581150"/>
              <a:t>12</a:t>
            </a:fld>
            <a:endParaRPr lang="de-DE" smtClean="0">
              <a:latin typeface="Trebuchet MS" pitchFamily="34" charset="0"/>
            </a:endParaRPr>
          </a:p>
        </p:txBody>
      </p:sp>
      <p:sp>
        <p:nvSpPr>
          <p:cNvPr id="15365" name="Rectangle 2"/>
          <p:cNvSpPr>
            <a:spLocks noGrp="1" noChangeArrowheads="1"/>
          </p:cNvSpPr>
          <p:nvPr>
            <p:ph type="title"/>
          </p:nvPr>
        </p:nvSpPr>
        <p:spPr>
          <a:xfrm>
            <a:off x="944563" y="2106613"/>
            <a:ext cx="14903450" cy="990600"/>
          </a:xfrm>
        </p:spPr>
        <p:txBody>
          <a:bodyPr/>
          <a:lstStyle/>
          <a:p>
            <a:r>
              <a:rPr lang="en-US" sz="5400" b="1" smtClean="0">
                <a:latin typeface="Arial" charset="0"/>
              </a:rPr>
              <a:t>Added value or redundancy?</a:t>
            </a:r>
            <a:endParaRPr lang="en-US" sz="5400" b="1" smtClean="0"/>
          </a:p>
        </p:txBody>
      </p:sp>
      <p:sp>
        <p:nvSpPr>
          <p:cNvPr id="15366" name="Rectangle 3"/>
          <p:cNvSpPr>
            <a:spLocks noGrp="1" noChangeArrowheads="1"/>
          </p:cNvSpPr>
          <p:nvPr>
            <p:ph type="body" idx="1"/>
          </p:nvPr>
        </p:nvSpPr>
        <p:spPr>
          <a:xfrm>
            <a:off x="947738" y="3983038"/>
            <a:ext cx="14631987" cy="7031037"/>
          </a:xfrm>
        </p:spPr>
        <p:txBody>
          <a:bodyPr/>
          <a:lstStyle/>
          <a:p>
            <a:pPr marL="615950" indent="-615950" defTabSz="1638300">
              <a:spcAft>
                <a:spcPts val="600"/>
              </a:spcAft>
              <a:tabLst>
                <a:tab pos="817563" algn="l"/>
                <a:tab pos="1638300" algn="l"/>
                <a:tab pos="2452688" algn="l"/>
                <a:tab pos="3270250" algn="l"/>
                <a:tab pos="4089400" algn="l"/>
              </a:tabLst>
            </a:pPr>
            <a:r>
              <a:rPr lang="en-US" sz="3400" dirty="0" smtClean="0">
                <a:latin typeface="Arial" charset="0"/>
              </a:rPr>
              <a:t>Matching tags and AT to the web page text they annotate</a:t>
            </a:r>
          </a:p>
          <a:p>
            <a:pPr marL="1306513" lvl="1" indent="-615950" defTabSz="1638300">
              <a:spcAft>
                <a:spcPts val="1800"/>
              </a:spcAft>
              <a:tabLst>
                <a:tab pos="817563" algn="l"/>
                <a:tab pos="1638300" algn="l"/>
                <a:tab pos="2452688" algn="l"/>
                <a:tab pos="3270250" algn="l"/>
                <a:tab pos="4089400" algn="l"/>
              </a:tabLst>
            </a:pPr>
            <a:r>
              <a:rPr lang="en-US" sz="3100" dirty="0" smtClean="0">
                <a:latin typeface="Arial" charset="0"/>
              </a:rPr>
              <a:t>44.85% of the Del.icio.us tags appear in the page text </a:t>
            </a:r>
            <a:br>
              <a:rPr lang="en-US" sz="3100" dirty="0" smtClean="0">
                <a:latin typeface="Arial" charset="0"/>
              </a:rPr>
            </a:br>
            <a:r>
              <a:rPr lang="en-US" sz="3100" dirty="0" smtClean="0">
                <a:latin typeface="Arial" charset="0"/>
              </a:rPr>
              <a:t>(sample: 20.911 URLs)</a:t>
            </a:r>
          </a:p>
          <a:p>
            <a:pPr marL="1306513" lvl="1" indent="-615950" defTabSz="1638300">
              <a:spcAft>
                <a:spcPts val="1800"/>
              </a:spcAft>
              <a:tabLst>
                <a:tab pos="817563" algn="l"/>
                <a:tab pos="1638300" algn="l"/>
                <a:tab pos="2452688" algn="l"/>
                <a:tab pos="3270250" algn="l"/>
                <a:tab pos="4089400" algn="l"/>
              </a:tabLst>
            </a:pPr>
            <a:r>
              <a:rPr lang="en-US" sz="3100" dirty="0" smtClean="0">
                <a:latin typeface="Arial" charset="0"/>
              </a:rPr>
              <a:t>44.7% of external AT and 81.24% internal AT already present in the page (sample 8,614,990 AT)</a:t>
            </a:r>
          </a:p>
          <a:p>
            <a:pPr marL="1306513" lvl="1" indent="-615950" defTabSz="1638300">
              <a:tabLst>
                <a:tab pos="817563" algn="l"/>
                <a:tab pos="1638300" algn="l"/>
                <a:tab pos="2452688" algn="l"/>
                <a:tab pos="3270250" algn="l"/>
                <a:tab pos="4089400" algn="l"/>
              </a:tabLst>
            </a:pPr>
            <a:r>
              <a:rPr lang="en-US" sz="3100" dirty="0" smtClean="0">
                <a:latin typeface="Arial" charset="0"/>
              </a:rPr>
              <a:t>For 77,756 URLs in both datasets, text matches between tags and AT</a:t>
            </a:r>
          </a:p>
          <a:p>
            <a:pPr marL="2000250" lvl="2" indent="-615950" defTabSz="1638300">
              <a:tabLst>
                <a:tab pos="817563" algn="l"/>
                <a:tab pos="1638300" algn="l"/>
                <a:tab pos="2452688" algn="l"/>
                <a:tab pos="3270250" algn="l"/>
                <a:tab pos="4089400" algn="l"/>
              </a:tabLst>
            </a:pPr>
            <a:r>
              <a:rPr lang="en-US" sz="2800" dirty="0" smtClean="0">
                <a:latin typeface="Arial" charset="0"/>
              </a:rPr>
              <a:t>4.71% with at least one exact match</a:t>
            </a:r>
          </a:p>
          <a:p>
            <a:pPr marL="2000250" lvl="2" indent="-615950" defTabSz="1638300">
              <a:tabLst>
                <a:tab pos="817563" algn="l"/>
                <a:tab pos="1638300" algn="l"/>
                <a:tab pos="2452688" algn="l"/>
                <a:tab pos="3270250" algn="l"/>
                <a:tab pos="4089400" algn="l"/>
              </a:tabLst>
            </a:pPr>
            <a:r>
              <a:rPr lang="en-US" sz="2800" dirty="0" smtClean="0">
                <a:latin typeface="Arial" charset="0"/>
              </a:rPr>
              <a:t>42.52% partial match</a:t>
            </a:r>
          </a:p>
          <a:p>
            <a:pPr marL="2000250" lvl="2" indent="-615950" defTabSz="1638300">
              <a:tabLst>
                <a:tab pos="817563" algn="l"/>
                <a:tab pos="1638300" algn="l"/>
                <a:tab pos="2452688" algn="l"/>
                <a:tab pos="3270250" algn="l"/>
                <a:tab pos="4089400" algn="l"/>
              </a:tabLst>
            </a:pPr>
            <a:r>
              <a:rPr lang="en-US" sz="2800" dirty="0" smtClean="0">
                <a:latin typeface="Arial" charset="0"/>
              </a:rPr>
              <a:t>Numbers of tags and AT for the same page uncorrelated</a:t>
            </a:r>
          </a:p>
          <a:p>
            <a:pPr marL="615950" indent="-615950" defTabSz="1638300">
              <a:buNone/>
              <a:tabLst>
                <a:tab pos="817563" algn="l"/>
                <a:tab pos="1638300" algn="l"/>
                <a:tab pos="2452688" algn="l"/>
                <a:tab pos="3270250" algn="l"/>
                <a:tab pos="4089400" algn="l"/>
              </a:tabLst>
            </a:pPr>
            <a:endParaRPr lang="en-US" sz="3100" dirty="0" smtClean="0">
              <a:latin typeface="Arial" charset="0"/>
            </a:endParaRPr>
          </a:p>
          <a:p>
            <a:pPr marL="1306513" lvl="1" indent="-615950" defTabSz="1638300">
              <a:tabLst>
                <a:tab pos="817563" algn="l"/>
                <a:tab pos="1638300" algn="l"/>
                <a:tab pos="2452688" algn="l"/>
                <a:tab pos="3270250" algn="l"/>
                <a:tab pos="4089400" algn="l"/>
              </a:tabLst>
            </a:pPr>
            <a:endParaRPr lang="en-US" sz="3100" dirty="0" smtClean="0">
              <a:latin typeface="Arial" charset="0"/>
            </a:endParaRPr>
          </a:p>
          <a:p>
            <a:pPr marL="1431925" lvl="1" indent="-614363" defTabSz="1638300">
              <a:buFont typeface="Wingdings" pitchFamily="2" charset="2"/>
              <a:buNone/>
              <a:tabLst>
                <a:tab pos="817563" algn="l"/>
                <a:tab pos="1638300" algn="l"/>
                <a:tab pos="2452688" algn="l"/>
                <a:tab pos="3270250" algn="l"/>
                <a:tab pos="4089400" algn="l"/>
              </a:tabLst>
            </a:pPr>
            <a:endParaRPr lang="en-US" sz="2800" dirty="0" smtClean="0">
              <a:latin typeface="Arial" charset="0"/>
            </a:endParaRPr>
          </a:p>
          <a:p>
            <a:pPr marL="615950" indent="-615950" defTabSz="1638300">
              <a:buFontTx/>
              <a:buNone/>
              <a:tabLst>
                <a:tab pos="817563" algn="l"/>
                <a:tab pos="1638300" algn="l"/>
                <a:tab pos="2452688" algn="l"/>
                <a:tab pos="3270250" algn="l"/>
                <a:tab pos="4089400" algn="l"/>
              </a:tabLst>
            </a:pPr>
            <a:endParaRPr lang="en-US" dirty="0"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pPr defTabSz="1581150"/>
            <a:fld id="{78E2D955-0E13-4DE2-8781-F7F233E96D06}" type="datetime3">
              <a:rPr lang="de-DE" smtClean="0">
                <a:latin typeface="Trebuchet MS" pitchFamily="34" charset="0"/>
              </a:rPr>
              <a:pPr defTabSz="1581150"/>
              <a:t>06/11/08</a:t>
            </a:fld>
            <a:endParaRPr lang="de-DE" smtClean="0">
              <a:latin typeface="Trebuchet MS" pitchFamily="34" charset="0"/>
            </a:endParaRPr>
          </a:p>
        </p:txBody>
      </p:sp>
      <p:sp>
        <p:nvSpPr>
          <p:cNvPr id="15363"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5364" name="Slide Number Placeholder 5"/>
          <p:cNvSpPr>
            <a:spLocks noGrp="1"/>
          </p:cNvSpPr>
          <p:nvPr>
            <p:ph type="sldNum" sz="quarter" idx="12"/>
          </p:nvPr>
        </p:nvSpPr>
        <p:spPr>
          <a:noFill/>
        </p:spPr>
        <p:txBody>
          <a:bodyPr/>
          <a:lstStyle/>
          <a:p>
            <a:pPr defTabSz="1581150"/>
            <a:fld id="{6E179BAC-CD29-4E24-B8A1-C131DD59800C}" type="slidenum">
              <a:rPr lang="de-DE" smtClean="0">
                <a:latin typeface="Trebuchet MS" pitchFamily="34" charset="0"/>
              </a:rPr>
              <a:pPr defTabSz="1581150"/>
              <a:t>13</a:t>
            </a:fld>
            <a:endParaRPr lang="de-DE" smtClean="0">
              <a:latin typeface="Trebuchet MS" pitchFamily="34" charset="0"/>
            </a:endParaRPr>
          </a:p>
        </p:txBody>
      </p:sp>
      <p:sp>
        <p:nvSpPr>
          <p:cNvPr id="15365" name="Rectangle 2"/>
          <p:cNvSpPr>
            <a:spLocks noGrp="1" noChangeArrowheads="1"/>
          </p:cNvSpPr>
          <p:nvPr>
            <p:ph type="title"/>
          </p:nvPr>
        </p:nvSpPr>
        <p:spPr>
          <a:xfrm>
            <a:off x="944563" y="2106613"/>
            <a:ext cx="14903450" cy="990600"/>
          </a:xfrm>
        </p:spPr>
        <p:txBody>
          <a:bodyPr/>
          <a:lstStyle/>
          <a:p>
            <a:r>
              <a:rPr lang="en-US" sz="5400" b="1" dirty="0" smtClean="0">
                <a:latin typeface="Arial" charset="0"/>
              </a:rPr>
              <a:t>Added value or redundancy?</a:t>
            </a:r>
            <a:endParaRPr lang="en-US" sz="5400" b="1" dirty="0" smtClean="0"/>
          </a:p>
        </p:txBody>
      </p:sp>
      <p:sp>
        <p:nvSpPr>
          <p:cNvPr id="15366" name="Rectangle 3"/>
          <p:cNvSpPr>
            <a:spLocks noGrp="1" noChangeArrowheads="1"/>
          </p:cNvSpPr>
          <p:nvPr>
            <p:ph type="body" idx="1"/>
          </p:nvPr>
        </p:nvSpPr>
        <p:spPr>
          <a:xfrm>
            <a:off x="947738" y="3983038"/>
            <a:ext cx="14631987" cy="7031037"/>
          </a:xfrm>
        </p:spPr>
        <p:txBody>
          <a:bodyPr/>
          <a:lstStyle/>
          <a:p>
            <a:pPr marL="615950" indent="-615950" defTabSz="1638300">
              <a:tabLst>
                <a:tab pos="817563" algn="l"/>
                <a:tab pos="1638300" algn="l"/>
                <a:tab pos="2452688" algn="l"/>
                <a:tab pos="3270250" algn="l"/>
                <a:tab pos="4089400" algn="l"/>
              </a:tabLst>
            </a:pPr>
            <a:r>
              <a:rPr lang="en-US" sz="3400" dirty="0" smtClean="0">
                <a:latin typeface="Arial" charset="0"/>
              </a:rPr>
              <a:t>Matching tags in track lyrics</a:t>
            </a:r>
          </a:p>
          <a:p>
            <a:pPr marL="1306513" lvl="1" indent="-615950" defTabSz="1638300">
              <a:tabLst>
                <a:tab pos="817563" algn="l"/>
                <a:tab pos="1638300" algn="l"/>
                <a:tab pos="2452688" algn="l"/>
                <a:tab pos="3270250" algn="l"/>
                <a:tab pos="4089400" algn="l"/>
              </a:tabLst>
            </a:pPr>
            <a:r>
              <a:rPr lang="en-US" sz="3100" dirty="0" smtClean="0">
                <a:latin typeface="Arial" charset="0"/>
              </a:rPr>
              <a:t>For 77,498 songs,  search with tags in lyrics  </a:t>
            </a:r>
          </a:p>
          <a:p>
            <a:pPr marL="1306513" lvl="1" indent="-615950" defTabSz="1638300">
              <a:tabLst>
                <a:tab pos="817563" algn="l"/>
                <a:tab pos="1638300" algn="l"/>
                <a:tab pos="2452688" algn="l"/>
                <a:tab pos="3270250" algn="l"/>
                <a:tab pos="4089400" algn="l"/>
              </a:tabLst>
            </a:pPr>
            <a:endParaRPr lang="en-US" sz="3100" dirty="0" smtClean="0">
              <a:latin typeface="Arial" charset="0"/>
            </a:endParaRPr>
          </a:p>
          <a:p>
            <a:pPr marL="3581400" lvl="4" indent="-615950" defTabSz="1638300">
              <a:spcAft>
                <a:spcPts val="600"/>
              </a:spcAft>
              <a:buFont typeface="Wingdings" pitchFamily="2" charset="2"/>
              <a:buChar char="§"/>
              <a:tabLst>
                <a:tab pos="817563" algn="l"/>
                <a:tab pos="1638300" algn="l"/>
                <a:tab pos="2452688" algn="l"/>
                <a:tab pos="3270250" algn="l"/>
                <a:tab pos="4089400" algn="l"/>
              </a:tabLst>
            </a:pPr>
            <a:r>
              <a:rPr lang="de-DE" dirty="0" smtClean="0">
                <a:solidFill>
                  <a:schemeClr val="tx2">
                    <a:lumMod val="95000"/>
                    <a:lumOff val="5000"/>
                  </a:schemeClr>
                </a:solidFill>
              </a:rPr>
              <a:t>Power </a:t>
            </a:r>
            <a:r>
              <a:rPr lang="de-DE" dirty="0" err="1" smtClean="0">
                <a:solidFill>
                  <a:schemeClr val="tx2">
                    <a:lumMod val="95000"/>
                    <a:lumOff val="5000"/>
                  </a:schemeClr>
                </a:solidFill>
              </a:rPr>
              <a:t>law</a:t>
            </a:r>
            <a:r>
              <a:rPr lang="de-DE" dirty="0" smtClean="0">
                <a:solidFill>
                  <a:schemeClr val="tx2">
                    <a:lumMod val="95000"/>
                    <a:lumOff val="5000"/>
                  </a:schemeClr>
                </a:solidFill>
              </a:rPr>
              <a:t> </a:t>
            </a:r>
            <a:r>
              <a:rPr lang="de-DE" dirty="0" err="1" smtClean="0">
                <a:solidFill>
                  <a:schemeClr val="tx2">
                    <a:lumMod val="95000"/>
                    <a:lumOff val="5000"/>
                  </a:schemeClr>
                </a:solidFill>
              </a:rPr>
              <a:t>distribution</a:t>
            </a:r>
            <a:r>
              <a:rPr lang="de-DE" dirty="0" smtClean="0">
                <a:solidFill>
                  <a:schemeClr val="tx2">
                    <a:lumMod val="95000"/>
                    <a:lumOff val="5000"/>
                  </a:schemeClr>
                </a:solidFill>
              </a:rPr>
              <a:t>:  </a:t>
            </a:r>
            <a:br>
              <a:rPr lang="de-DE" dirty="0" smtClean="0">
                <a:solidFill>
                  <a:schemeClr val="tx2">
                    <a:lumMod val="95000"/>
                    <a:lumOff val="5000"/>
                  </a:schemeClr>
                </a:solidFill>
              </a:rPr>
            </a:br>
            <a:r>
              <a:rPr lang="de-DE" dirty="0" smtClean="0">
                <a:solidFill>
                  <a:schemeClr val="tx2">
                    <a:lumMod val="95000"/>
                    <a:lumOff val="5000"/>
                  </a:schemeClr>
                </a:solidFill>
              </a:rPr>
              <a:t>3,000 </a:t>
            </a:r>
            <a:r>
              <a:rPr lang="de-DE" dirty="0" err="1" smtClean="0">
                <a:solidFill>
                  <a:schemeClr val="tx2">
                    <a:lumMod val="95000"/>
                    <a:lumOff val="5000"/>
                  </a:schemeClr>
                </a:solidFill>
              </a:rPr>
              <a:t>songs</a:t>
            </a:r>
            <a:r>
              <a:rPr lang="de-DE" dirty="0" smtClean="0">
                <a:solidFill>
                  <a:schemeClr val="tx2">
                    <a:lumMod val="95000"/>
                    <a:lumOff val="5000"/>
                  </a:schemeClr>
                </a:solidFill>
              </a:rPr>
              <a:t> have more </a:t>
            </a:r>
            <a:r>
              <a:rPr lang="de-DE" dirty="0" err="1" smtClean="0">
                <a:solidFill>
                  <a:schemeClr val="tx2">
                    <a:lumMod val="95000"/>
                    <a:lumOff val="5000"/>
                  </a:schemeClr>
                </a:solidFill>
              </a:rPr>
              <a:t>than</a:t>
            </a:r>
            <a:r>
              <a:rPr lang="de-DE" dirty="0" smtClean="0">
                <a:solidFill>
                  <a:schemeClr val="tx2">
                    <a:lumMod val="95000"/>
                    <a:lumOff val="5000"/>
                  </a:schemeClr>
                </a:solidFill>
              </a:rPr>
              <a:t> 1 tag, 10,000 </a:t>
            </a:r>
            <a:r>
              <a:rPr lang="de-DE" dirty="0" err="1" smtClean="0">
                <a:solidFill>
                  <a:schemeClr val="tx2">
                    <a:lumMod val="95000"/>
                    <a:lumOff val="5000"/>
                  </a:schemeClr>
                </a:solidFill>
              </a:rPr>
              <a:t>with</a:t>
            </a:r>
            <a:r>
              <a:rPr lang="de-DE" dirty="0" smtClean="0">
                <a:solidFill>
                  <a:schemeClr val="tx2">
                    <a:lumMod val="95000"/>
                    <a:lumOff val="5000"/>
                  </a:schemeClr>
                </a:solidFill>
              </a:rPr>
              <a:t> 1 tag,  </a:t>
            </a:r>
            <a:br>
              <a:rPr lang="de-DE" dirty="0" smtClean="0">
                <a:solidFill>
                  <a:schemeClr val="tx2">
                    <a:lumMod val="95000"/>
                    <a:lumOff val="5000"/>
                  </a:schemeClr>
                </a:solidFill>
              </a:rPr>
            </a:br>
            <a:r>
              <a:rPr lang="de-DE" dirty="0" smtClean="0">
                <a:solidFill>
                  <a:schemeClr val="tx2">
                    <a:lumMod val="95000"/>
                    <a:lumOff val="5000"/>
                  </a:schemeClr>
                </a:solidFill>
              </a:rPr>
              <a:t>63,000 no </a:t>
            </a:r>
            <a:r>
              <a:rPr lang="de-DE" dirty="0" err="1" smtClean="0">
                <a:solidFill>
                  <a:schemeClr val="tx2">
                    <a:lumMod val="95000"/>
                    <a:lumOff val="5000"/>
                  </a:schemeClr>
                </a:solidFill>
              </a:rPr>
              <a:t>matching</a:t>
            </a:r>
            <a:r>
              <a:rPr lang="de-DE" dirty="0" smtClean="0">
                <a:solidFill>
                  <a:schemeClr val="tx2">
                    <a:lumMod val="95000"/>
                    <a:lumOff val="5000"/>
                  </a:schemeClr>
                </a:solidFill>
              </a:rPr>
              <a:t> tag</a:t>
            </a:r>
          </a:p>
          <a:p>
            <a:pPr marL="3581400" lvl="4" indent="-615950" defTabSz="1638300">
              <a:spcBef>
                <a:spcPts val="1800"/>
              </a:spcBef>
              <a:buFont typeface="Wingdings" pitchFamily="2" charset="2"/>
              <a:buChar char="§"/>
              <a:tabLst>
                <a:tab pos="817563" algn="l"/>
                <a:tab pos="1638300" algn="l"/>
                <a:tab pos="2452688" algn="l"/>
                <a:tab pos="3270250" algn="l"/>
                <a:tab pos="4089400" algn="l"/>
              </a:tabLst>
            </a:pPr>
            <a:r>
              <a:rPr lang="en-US" dirty="0" smtClean="0">
                <a:latin typeface="Arial" charset="0"/>
              </a:rPr>
              <a:t>Avg.: 1,54% of tags to be found lyrics </a:t>
            </a:r>
            <a:br>
              <a:rPr lang="en-US" dirty="0" smtClean="0">
                <a:latin typeface="Arial" charset="0"/>
              </a:rPr>
            </a:br>
            <a:r>
              <a:rPr lang="en-US" dirty="0" smtClean="0">
                <a:latin typeface="Arial" charset="0"/>
              </a:rPr>
              <a:t>=&gt; theme/topic tags are rare</a:t>
            </a:r>
          </a:p>
          <a:p>
            <a:pPr marL="1306513" lvl="1" indent="-615950" defTabSz="1638300">
              <a:tabLst>
                <a:tab pos="817563" algn="l"/>
                <a:tab pos="1638300" algn="l"/>
                <a:tab pos="2452688" algn="l"/>
                <a:tab pos="3270250" algn="l"/>
                <a:tab pos="4089400" algn="l"/>
              </a:tabLst>
            </a:pPr>
            <a:endParaRPr lang="de-DE" sz="3100" dirty="0" smtClean="0">
              <a:solidFill>
                <a:schemeClr val="tx2">
                  <a:lumMod val="95000"/>
                  <a:lumOff val="5000"/>
                </a:schemeClr>
              </a:solidFill>
            </a:endParaRPr>
          </a:p>
          <a:p>
            <a:pPr marL="1306513" lvl="1" indent="-615950" defTabSz="1638300">
              <a:tabLst>
                <a:tab pos="817563" algn="l"/>
                <a:tab pos="1638300" algn="l"/>
                <a:tab pos="2452688" algn="l"/>
                <a:tab pos="3270250" algn="l"/>
                <a:tab pos="4089400" algn="l"/>
              </a:tabLst>
            </a:pPr>
            <a:endParaRPr lang="en-US" sz="3100" dirty="0" smtClean="0">
              <a:latin typeface="Arial" charset="0"/>
            </a:endParaRPr>
          </a:p>
          <a:p>
            <a:pPr marL="1306513" lvl="1" indent="-615950" defTabSz="1638300">
              <a:tabLst>
                <a:tab pos="817563" algn="l"/>
                <a:tab pos="1638300" algn="l"/>
                <a:tab pos="2452688" algn="l"/>
                <a:tab pos="3270250" algn="l"/>
                <a:tab pos="4089400" algn="l"/>
              </a:tabLst>
            </a:pPr>
            <a:endParaRPr lang="en-US" sz="3100" dirty="0" smtClean="0">
              <a:latin typeface="Arial" charset="0"/>
            </a:endParaRPr>
          </a:p>
          <a:p>
            <a:pPr marL="1306513" lvl="1" indent="-615950" defTabSz="1638300">
              <a:tabLst>
                <a:tab pos="817563" algn="l"/>
                <a:tab pos="1638300" algn="l"/>
                <a:tab pos="2452688" algn="l"/>
                <a:tab pos="3270250" algn="l"/>
                <a:tab pos="4089400" algn="l"/>
              </a:tabLst>
            </a:pPr>
            <a:endParaRPr lang="en-US" sz="3100" dirty="0" smtClean="0">
              <a:latin typeface="Arial" charset="0"/>
            </a:endParaRPr>
          </a:p>
          <a:p>
            <a:pPr marL="1431925" lvl="1" indent="-614363" defTabSz="1638300">
              <a:buFont typeface="Wingdings" pitchFamily="2" charset="2"/>
              <a:buNone/>
              <a:tabLst>
                <a:tab pos="817563" algn="l"/>
                <a:tab pos="1638300" algn="l"/>
                <a:tab pos="2452688" algn="l"/>
                <a:tab pos="3270250" algn="l"/>
                <a:tab pos="4089400" algn="l"/>
              </a:tabLst>
            </a:pPr>
            <a:endParaRPr lang="en-US" sz="2800" dirty="0" smtClean="0">
              <a:latin typeface="Arial" charset="0"/>
            </a:endParaRPr>
          </a:p>
          <a:p>
            <a:pPr marL="615950" indent="-615950" defTabSz="1638300">
              <a:buFontTx/>
              <a:buNone/>
              <a:tabLst>
                <a:tab pos="817563" algn="l"/>
                <a:tab pos="1638300" algn="l"/>
                <a:tab pos="2452688" algn="l"/>
                <a:tab pos="3270250" algn="l"/>
                <a:tab pos="4089400" algn="l"/>
              </a:tabLst>
            </a:pPr>
            <a:endParaRPr lang="en-US" dirty="0" smtClean="0">
              <a:latin typeface="Arial" charset="0"/>
            </a:endParaRPr>
          </a:p>
        </p:txBody>
      </p:sp>
      <p:graphicFrame>
        <p:nvGraphicFramePr>
          <p:cNvPr id="7" name="Chart 6"/>
          <p:cNvGraphicFramePr>
            <a:graphicFrameLocks noGrp="1"/>
          </p:cNvGraphicFramePr>
          <p:nvPr/>
        </p:nvGraphicFramePr>
        <p:xfrm>
          <a:off x="1842250" y="5466443"/>
          <a:ext cx="9313333" cy="60778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pPr defTabSz="1581150"/>
            <a:fld id="{DDBF50B7-F6BD-4057-81C5-B656523F9963}" type="datetime3">
              <a:rPr lang="de-DE" smtClean="0">
                <a:latin typeface="Trebuchet MS" pitchFamily="34" charset="0"/>
              </a:rPr>
              <a:pPr defTabSz="1581150"/>
              <a:t>06/11/08</a:t>
            </a:fld>
            <a:endParaRPr lang="de-DE" smtClean="0">
              <a:latin typeface="Trebuchet MS" pitchFamily="34" charset="0"/>
            </a:endParaRPr>
          </a:p>
        </p:txBody>
      </p:sp>
      <p:sp>
        <p:nvSpPr>
          <p:cNvPr id="16387"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6388" name="Slide Number Placeholder 5"/>
          <p:cNvSpPr>
            <a:spLocks noGrp="1"/>
          </p:cNvSpPr>
          <p:nvPr>
            <p:ph type="sldNum" sz="quarter" idx="12"/>
          </p:nvPr>
        </p:nvSpPr>
        <p:spPr>
          <a:noFill/>
        </p:spPr>
        <p:txBody>
          <a:bodyPr/>
          <a:lstStyle/>
          <a:p>
            <a:pPr defTabSz="1581150"/>
            <a:fld id="{F6CD3CDF-9263-4BD2-8DD4-DBB4B2F3558C}" type="slidenum">
              <a:rPr lang="de-DE" smtClean="0">
                <a:latin typeface="Trebuchet MS" pitchFamily="34" charset="0"/>
              </a:rPr>
              <a:pPr defTabSz="1581150"/>
              <a:t>14</a:t>
            </a:fld>
            <a:endParaRPr lang="de-DE" smtClean="0">
              <a:latin typeface="Trebuchet MS" pitchFamily="34" charset="0"/>
            </a:endParaRPr>
          </a:p>
        </p:txBody>
      </p:sp>
      <p:sp>
        <p:nvSpPr>
          <p:cNvPr id="16389" name="Rectangle 2"/>
          <p:cNvSpPr>
            <a:spLocks noGrp="1" noChangeArrowheads="1"/>
          </p:cNvSpPr>
          <p:nvPr>
            <p:ph type="title"/>
          </p:nvPr>
        </p:nvSpPr>
        <p:spPr>
          <a:xfrm>
            <a:off x="944563" y="2106613"/>
            <a:ext cx="14903450" cy="990600"/>
          </a:xfrm>
        </p:spPr>
        <p:txBody>
          <a:bodyPr/>
          <a:lstStyle/>
          <a:p>
            <a:r>
              <a:rPr lang="en-US" sz="5400" b="1" dirty="0" smtClean="0">
                <a:latin typeface="Arial" charset="0"/>
              </a:rPr>
              <a:t>Query log: Do users search like they tag?</a:t>
            </a:r>
            <a:endParaRPr lang="en-US" sz="5400" b="1" dirty="0" smtClean="0"/>
          </a:p>
        </p:txBody>
      </p:sp>
      <p:sp>
        <p:nvSpPr>
          <p:cNvPr id="9222" name="Rectangle 3"/>
          <p:cNvSpPr>
            <a:spLocks noGrp="1" noChangeArrowheads="1"/>
          </p:cNvSpPr>
          <p:nvPr>
            <p:ph type="body" idx="1"/>
          </p:nvPr>
        </p:nvSpPr>
        <p:spPr>
          <a:xfrm>
            <a:off x="947738" y="3684588"/>
            <a:ext cx="14631987" cy="7031037"/>
          </a:xfrm>
        </p:spPr>
        <p:txBody>
          <a:bodyPr/>
          <a:lstStyle/>
          <a:p>
            <a:pPr marL="615950" indent="-615950" defTabSz="1638300">
              <a:tabLst>
                <a:tab pos="817563" algn="l"/>
                <a:tab pos="1638300" algn="l"/>
                <a:tab pos="2452688" algn="l"/>
                <a:tab pos="3270250" algn="l"/>
                <a:tab pos="4089400" algn="l"/>
              </a:tabLst>
              <a:defRPr/>
            </a:pPr>
            <a:r>
              <a:rPr lang="en-US" dirty="0" smtClean="0">
                <a:latin typeface="Arial" charset="0"/>
              </a:rPr>
              <a:t>Overlap: queries consisting of tags found in our datasets</a:t>
            </a:r>
          </a:p>
          <a:p>
            <a:pPr marL="1306513" lvl="1" indent="-615950" defTabSz="1638300">
              <a:tabLst>
                <a:tab pos="817563" algn="l"/>
                <a:tab pos="1638300" algn="l"/>
                <a:tab pos="2452688" algn="l"/>
                <a:tab pos="3270250" algn="l"/>
                <a:tab pos="4089400" algn="l"/>
              </a:tabLst>
              <a:defRPr/>
            </a:pPr>
            <a:r>
              <a:rPr lang="en-US" sz="3100" dirty="0" smtClean="0">
                <a:latin typeface="Arial" charset="0"/>
              </a:rPr>
              <a:t>Del.icio.us: 71.22% with at least 1 tag; 30.61% all terms</a:t>
            </a:r>
          </a:p>
          <a:p>
            <a:pPr marL="1306513" lvl="1" indent="-615950" defTabSz="1638300">
              <a:tabLst>
                <a:tab pos="817563" algn="l"/>
                <a:tab pos="1638300" algn="l"/>
                <a:tab pos="2452688" algn="l"/>
                <a:tab pos="3270250" algn="l"/>
                <a:tab pos="4089400" algn="l"/>
              </a:tabLst>
              <a:defRPr/>
            </a:pPr>
            <a:r>
              <a:rPr lang="en-US" sz="3100" dirty="0" err="1" smtClean="0">
                <a:latin typeface="Arial" charset="0"/>
              </a:rPr>
              <a:t>Flickr</a:t>
            </a:r>
            <a:r>
              <a:rPr lang="en-US" sz="3100" dirty="0" smtClean="0">
                <a:latin typeface="Arial" charset="0"/>
              </a:rPr>
              <a:t>:  64.54% and 12.66% resp.</a:t>
            </a:r>
          </a:p>
          <a:p>
            <a:pPr marL="1306513" lvl="1" indent="-615950" defTabSz="1638300">
              <a:tabLst>
                <a:tab pos="817563" algn="l"/>
                <a:tab pos="1638300" algn="l"/>
                <a:tab pos="2452688" algn="l"/>
                <a:tab pos="3270250" algn="l"/>
                <a:tab pos="4089400" algn="l"/>
              </a:tabLst>
              <a:defRPr/>
            </a:pPr>
            <a:r>
              <a:rPr lang="en-US" sz="3100" dirty="0" smtClean="0">
                <a:latin typeface="Arial" charset="0"/>
              </a:rPr>
              <a:t>Last.fm: 58.43% and 6% resp.</a:t>
            </a:r>
          </a:p>
          <a:p>
            <a:pPr marL="615950" indent="-615950" defTabSz="1638300">
              <a:spcBef>
                <a:spcPts val="1800"/>
              </a:spcBef>
              <a:tabLst>
                <a:tab pos="817563" algn="l"/>
                <a:tab pos="1638300" algn="l"/>
                <a:tab pos="2452688" algn="l"/>
                <a:tab pos="3270250" algn="l"/>
                <a:tab pos="4089400" algn="l"/>
              </a:tabLst>
              <a:defRPr/>
            </a:pPr>
            <a:endParaRPr lang="en-US" dirty="0" smtClean="0">
              <a:latin typeface="Arial" charset="0"/>
            </a:endParaRPr>
          </a:p>
          <a:p>
            <a:pPr marL="615950" indent="-615950" defTabSz="1638300">
              <a:spcBef>
                <a:spcPts val="1800"/>
              </a:spcBef>
              <a:tabLst>
                <a:tab pos="817563" algn="l"/>
                <a:tab pos="1638300" algn="l"/>
                <a:tab pos="2452688" algn="l"/>
                <a:tab pos="3270250" algn="l"/>
                <a:tab pos="4089400" algn="l"/>
              </a:tabLst>
              <a:defRPr/>
            </a:pPr>
            <a:r>
              <a:rPr lang="en-US" dirty="0" smtClean="0">
                <a:latin typeface="Arial" charset="0"/>
              </a:rPr>
              <a:t>Query </a:t>
            </a:r>
            <a:br>
              <a:rPr lang="en-US" dirty="0" smtClean="0">
                <a:latin typeface="Arial" charset="0"/>
              </a:rPr>
            </a:br>
            <a:r>
              <a:rPr lang="en-US" dirty="0" smtClean="0">
                <a:latin typeface="Arial" charset="0"/>
              </a:rPr>
              <a:t>classification</a:t>
            </a:r>
          </a:p>
          <a:p>
            <a:pPr marL="615950" indent="-615950" defTabSz="1638300">
              <a:buNone/>
              <a:tabLst>
                <a:tab pos="817563" algn="l"/>
                <a:tab pos="1638300" algn="l"/>
                <a:tab pos="2452688" algn="l"/>
                <a:tab pos="3270250" algn="l"/>
                <a:tab pos="4089400" algn="l"/>
              </a:tabLst>
              <a:defRPr/>
            </a:pPr>
            <a:endParaRPr lang="en-US" sz="3400" dirty="0" smtClean="0">
              <a:latin typeface="Arial" charset="0"/>
            </a:endParaRPr>
          </a:p>
          <a:p>
            <a:pPr marL="1431925" lvl="1" indent="-614363" defTabSz="1638300">
              <a:buFont typeface="Wingdings" pitchFamily="2" charset="2"/>
              <a:buNone/>
              <a:tabLst>
                <a:tab pos="817563" algn="l"/>
                <a:tab pos="1638300" algn="l"/>
                <a:tab pos="2452688" algn="l"/>
                <a:tab pos="3270250" algn="l"/>
                <a:tab pos="4089400" algn="l"/>
              </a:tabLst>
              <a:defRPr/>
            </a:pPr>
            <a:endParaRPr lang="en-US" sz="2800" dirty="0" smtClean="0">
              <a:latin typeface="Arial" charset="0"/>
            </a:endParaRPr>
          </a:p>
          <a:p>
            <a:pPr marL="615950" indent="-615950" defTabSz="1638300">
              <a:buFontTx/>
              <a:buNone/>
              <a:tabLst>
                <a:tab pos="817563" algn="l"/>
                <a:tab pos="1638300" algn="l"/>
                <a:tab pos="2452688" algn="l"/>
                <a:tab pos="3270250" algn="l"/>
                <a:tab pos="4089400" algn="l"/>
              </a:tabLst>
              <a:defRPr/>
            </a:pPr>
            <a:endParaRPr lang="en-US" dirty="0" smtClean="0">
              <a:latin typeface="Arial" charset="0"/>
            </a:endParaRPr>
          </a:p>
        </p:txBody>
      </p:sp>
      <p:graphicFrame>
        <p:nvGraphicFramePr>
          <p:cNvPr id="13" name="Chart 12"/>
          <p:cNvGraphicFramePr/>
          <p:nvPr/>
        </p:nvGraphicFramePr>
        <p:xfrm>
          <a:off x="5128398" y="5828506"/>
          <a:ext cx="11539589" cy="61142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5" end="5"/>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1">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pPr defTabSz="1581150"/>
            <a:fld id="{B46EBBF6-3174-4923-BA73-F16168E8930F}" type="datetime3">
              <a:rPr lang="de-DE" smtClean="0">
                <a:latin typeface="Trebuchet MS" pitchFamily="34" charset="0"/>
              </a:rPr>
              <a:pPr defTabSz="1581150"/>
              <a:t>06/11/08</a:t>
            </a:fld>
            <a:endParaRPr lang="de-DE" smtClean="0">
              <a:latin typeface="Trebuchet MS" pitchFamily="34" charset="0"/>
            </a:endParaRPr>
          </a:p>
        </p:txBody>
      </p:sp>
      <p:sp>
        <p:nvSpPr>
          <p:cNvPr id="17411"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7412" name="Slide Number Placeholder 5"/>
          <p:cNvSpPr>
            <a:spLocks noGrp="1"/>
          </p:cNvSpPr>
          <p:nvPr>
            <p:ph type="sldNum" sz="quarter" idx="12"/>
          </p:nvPr>
        </p:nvSpPr>
        <p:spPr>
          <a:noFill/>
        </p:spPr>
        <p:txBody>
          <a:bodyPr/>
          <a:lstStyle/>
          <a:p>
            <a:pPr defTabSz="1581150"/>
            <a:fld id="{7B637782-0223-402E-B0C7-AA5C768F56C0}" type="slidenum">
              <a:rPr lang="de-DE" smtClean="0">
                <a:latin typeface="Trebuchet MS" pitchFamily="34" charset="0"/>
              </a:rPr>
              <a:pPr defTabSz="1581150"/>
              <a:t>15</a:t>
            </a:fld>
            <a:endParaRPr lang="de-DE" smtClean="0">
              <a:latin typeface="Trebuchet MS" pitchFamily="34" charset="0"/>
            </a:endParaRPr>
          </a:p>
        </p:txBody>
      </p:sp>
      <p:sp>
        <p:nvSpPr>
          <p:cNvPr id="17413" name="Rectangle 2"/>
          <p:cNvSpPr>
            <a:spLocks noGrp="1" noChangeArrowheads="1"/>
          </p:cNvSpPr>
          <p:nvPr>
            <p:ph type="title"/>
          </p:nvPr>
        </p:nvSpPr>
        <p:spPr>
          <a:xfrm>
            <a:off x="944563" y="2106613"/>
            <a:ext cx="14903450" cy="990742"/>
          </a:xfrm>
        </p:spPr>
        <p:txBody>
          <a:bodyPr/>
          <a:lstStyle/>
          <a:p>
            <a:r>
              <a:rPr lang="en-US" sz="5400" b="1" dirty="0" smtClean="0">
                <a:latin typeface="Arial" charset="0"/>
              </a:rPr>
              <a:t>User study*: Independent recall of tag types</a:t>
            </a:r>
            <a:endParaRPr lang="en-US" sz="5400" b="1" dirty="0" smtClean="0"/>
          </a:p>
        </p:txBody>
      </p:sp>
      <p:sp>
        <p:nvSpPr>
          <p:cNvPr id="9222" name="Rectangle 3"/>
          <p:cNvSpPr>
            <a:spLocks noGrp="1" noChangeArrowheads="1"/>
          </p:cNvSpPr>
          <p:nvPr>
            <p:ph type="body" idx="1"/>
          </p:nvPr>
        </p:nvSpPr>
        <p:spPr>
          <a:xfrm>
            <a:off x="947738" y="3983038"/>
            <a:ext cx="14631987" cy="7031037"/>
          </a:xfrm>
        </p:spPr>
        <p:txBody>
          <a:bodyPr/>
          <a:lstStyle/>
          <a:p>
            <a:pPr marL="615950" indent="-615950" defTabSz="1638300">
              <a:tabLst>
                <a:tab pos="817563" algn="l"/>
                <a:tab pos="1638300" algn="l"/>
                <a:tab pos="2452688" algn="l"/>
                <a:tab pos="3270250" algn="l"/>
                <a:tab pos="4089400" algn="l"/>
              </a:tabLst>
              <a:defRPr/>
            </a:pPr>
            <a:r>
              <a:rPr lang="en-US" dirty="0" smtClean="0">
                <a:latin typeface="Arial" charset="0"/>
              </a:rPr>
              <a:t>30 PhD students had to:</a:t>
            </a:r>
            <a:endParaRPr lang="en-US" sz="2800" dirty="0" smtClean="0">
              <a:latin typeface="Arial" charset="0"/>
            </a:endParaRPr>
          </a:p>
          <a:p>
            <a:pPr marL="1306513" lvl="1" indent="-615950" defTabSz="1638300">
              <a:tabLst>
                <a:tab pos="817563" algn="l"/>
                <a:tab pos="1638300" algn="l"/>
                <a:tab pos="2452688" algn="l"/>
                <a:tab pos="3270250" algn="l"/>
                <a:tab pos="4089400" algn="l"/>
              </a:tabLst>
              <a:defRPr/>
            </a:pPr>
            <a:r>
              <a:rPr lang="en-US" dirty="0" smtClean="0">
                <a:latin typeface="Arial" charset="0"/>
              </a:rPr>
              <a:t>Recall 2 ‘personal’ songs, 2 pictures, 2 bookmarks</a:t>
            </a:r>
          </a:p>
          <a:p>
            <a:pPr marL="1306513" lvl="1" indent="-615950" defTabSz="1638300">
              <a:tabLst>
                <a:tab pos="817563" algn="l"/>
                <a:tab pos="1638300" algn="l"/>
                <a:tab pos="2452688" algn="l"/>
                <a:tab pos="3270250" algn="l"/>
                <a:tab pos="4089400" algn="l"/>
              </a:tabLst>
              <a:defRPr/>
            </a:pPr>
            <a:r>
              <a:rPr lang="en-US" dirty="0" smtClean="0">
                <a:latin typeface="Arial" charset="0"/>
              </a:rPr>
              <a:t>Describe the item as detailed as possible &amp; give keywords</a:t>
            </a:r>
          </a:p>
          <a:p>
            <a:pPr marL="1306513" lvl="1" indent="-615950" defTabSz="1638300">
              <a:tabLst>
                <a:tab pos="817563" algn="l"/>
                <a:tab pos="1638300" algn="l"/>
                <a:tab pos="2452688" algn="l"/>
                <a:tab pos="3270250" algn="l"/>
                <a:tab pos="4089400" algn="l"/>
              </a:tabLst>
              <a:defRPr/>
            </a:pPr>
            <a:r>
              <a:rPr lang="en-US" dirty="0" smtClean="0">
                <a:latin typeface="Arial" charset="0"/>
              </a:rPr>
              <a:t>Indicates which categories are easily remembered and are thus available in the search process</a:t>
            </a:r>
          </a:p>
          <a:p>
            <a:pPr marL="1306513" lvl="1" indent="-615950" defTabSz="1638300">
              <a:tabLst>
                <a:tab pos="817563" algn="l"/>
                <a:tab pos="1638300" algn="l"/>
                <a:tab pos="2452688" algn="l"/>
                <a:tab pos="3270250" algn="l"/>
                <a:tab pos="4089400" algn="l"/>
              </a:tabLst>
              <a:defRPr/>
            </a:pPr>
            <a:endParaRPr lang="en-US" dirty="0" smtClean="0">
              <a:latin typeface="Arial" charset="0"/>
            </a:endParaRPr>
          </a:p>
          <a:p>
            <a:pPr marL="1306513" lvl="1" indent="-615950" defTabSz="1638300">
              <a:tabLst>
                <a:tab pos="817563" algn="l"/>
                <a:tab pos="1638300" algn="l"/>
                <a:tab pos="2452688" algn="l"/>
                <a:tab pos="3270250" algn="l"/>
                <a:tab pos="4089400" algn="l"/>
              </a:tabLst>
              <a:defRPr/>
            </a:pPr>
            <a:endParaRPr lang="en-US" dirty="0" smtClean="0">
              <a:latin typeface="Arial" charset="0"/>
            </a:endParaRPr>
          </a:p>
          <a:p>
            <a:pPr marL="1306513" lvl="1" indent="-615950" defTabSz="1638300">
              <a:tabLst>
                <a:tab pos="817563" algn="l"/>
                <a:tab pos="1638300" algn="l"/>
                <a:tab pos="2452688" algn="l"/>
                <a:tab pos="3270250" algn="l"/>
                <a:tab pos="4089400" algn="l"/>
              </a:tabLst>
              <a:defRPr/>
            </a:pPr>
            <a:endParaRPr lang="en-US" dirty="0" smtClean="0">
              <a:latin typeface="Arial" charset="0"/>
            </a:endParaRPr>
          </a:p>
          <a:p>
            <a:pPr marL="1306513" lvl="1" indent="-615950" defTabSz="1638300">
              <a:tabLst>
                <a:tab pos="817563" algn="l"/>
                <a:tab pos="1638300" algn="l"/>
                <a:tab pos="2452688" algn="l"/>
                <a:tab pos="3270250" algn="l"/>
                <a:tab pos="4089400" algn="l"/>
              </a:tabLst>
              <a:defRPr/>
            </a:pPr>
            <a:endParaRPr lang="en-US" dirty="0" smtClean="0">
              <a:latin typeface="Arial" charset="0"/>
            </a:endParaRPr>
          </a:p>
          <a:p>
            <a:pPr marL="1306513" lvl="1" indent="-615950" defTabSz="1638300">
              <a:tabLst>
                <a:tab pos="817563" algn="l"/>
                <a:tab pos="1638300" algn="l"/>
                <a:tab pos="2452688" algn="l"/>
                <a:tab pos="3270250" algn="l"/>
                <a:tab pos="4089400" algn="l"/>
              </a:tabLst>
              <a:defRPr/>
            </a:pPr>
            <a:endParaRPr lang="en-US" dirty="0" smtClean="0">
              <a:latin typeface="Arial" charset="0"/>
            </a:endParaRPr>
          </a:p>
          <a:p>
            <a:pPr marL="1306513" lvl="1" indent="-615950" algn="r" defTabSz="1638300">
              <a:buNone/>
              <a:tabLst>
                <a:tab pos="817563" algn="l"/>
                <a:tab pos="1638300" algn="l"/>
                <a:tab pos="2452688" algn="l"/>
                <a:tab pos="3270250" algn="l"/>
                <a:tab pos="4089400" algn="l"/>
              </a:tabLst>
              <a:defRPr/>
            </a:pPr>
            <a:endParaRPr lang="en-US" sz="2400" dirty="0" smtClean="0">
              <a:latin typeface="Arial" charset="0"/>
            </a:endParaRPr>
          </a:p>
          <a:p>
            <a:pPr marL="1306513" lvl="1" indent="-615950" algn="r" defTabSz="1638300">
              <a:buNone/>
              <a:tabLst>
                <a:tab pos="817563" algn="l"/>
                <a:tab pos="1638300" algn="l"/>
                <a:tab pos="2452688" algn="l"/>
                <a:tab pos="3270250" algn="l"/>
                <a:tab pos="4089400" algn="l"/>
              </a:tabLst>
              <a:defRPr/>
            </a:pPr>
            <a:r>
              <a:rPr lang="en-US" sz="2400" dirty="0" smtClean="0">
                <a:latin typeface="Arial" charset="0"/>
              </a:rPr>
              <a:t>* setup adapted from </a:t>
            </a:r>
            <a:r>
              <a:rPr lang="en-US" sz="2400" dirty="0" err="1" smtClean="0">
                <a:latin typeface="Arial" charset="0"/>
              </a:rPr>
              <a:t>Naaman</a:t>
            </a:r>
            <a:r>
              <a:rPr lang="en-US" sz="2400" dirty="0" smtClean="0">
                <a:latin typeface="Arial" charset="0"/>
              </a:rPr>
              <a:t> et al. 2004</a:t>
            </a:r>
          </a:p>
          <a:p>
            <a:pPr marL="1306513" lvl="1" indent="-615950" defTabSz="1638300">
              <a:tabLst>
                <a:tab pos="817563" algn="l"/>
                <a:tab pos="1638300" algn="l"/>
                <a:tab pos="2452688" algn="l"/>
                <a:tab pos="3270250" algn="l"/>
                <a:tab pos="4089400" algn="l"/>
              </a:tabLst>
              <a:defRPr/>
            </a:pPr>
            <a:endParaRPr lang="en-US" dirty="0" smtClean="0">
              <a:latin typeface="Arial" charset="0"/>
            </a:endParaRPr>
          </a:p>
          <a:p>
            <a:pPr marL="1306513" lvl="1" indent="-615950" defTabSz="1638300">
              <a:tabLst>
                <a:tab pos="817563" algn="l"/>
                <a:tab pos="1638300" algn="l"/>
                <a:tab pos="2452688" algn="l"/>
                <a:tab pos="3270250" algn="l"/>
                <a:tab pos="4089400" algn="l"/>
              </a:tabLst>
              <a:defRPr/>
            </a:pPr>
            <a:endParaRPr lang="en-US" dirty="0" smtClean="0">
              <a:latin typeface="Arial" charset="0"/>
            </a:endParaRPr>
          </a:p>
          <a:p>
            <a:pPr marL="1306513" lvl="1" indent="-615950" defTabSz="1638300">
              <a:buFont typeface="Wingdings" pitchFamily="2" charset="2"/>
              <a:buNone/>
              <a:tabLst>
                <a:tab pos="817563" algn="l"/>
                <a:tab pos="1638300" algn="l"/>
                <a:tab pos="2452688" algn="l"/>
                <a:tab pos="3270250" algn="l"/>
                <a:tab pos="4089400" algn="l"/>
              </a:tabLst>
              <a:defRPr/>
            </a:pPr>
            <a:endParaRPr lang="en-US" sz="3100" dirty="0" smtClean="0">
              <a:latin typeface="Arial" charset="0"/>
            </a:endParaRPr>
          </a:p>
          <a:p>
            <a:pPr marL="615950" indent="-615950" defTabSz="1638300">
              <a:tabLst>
                <a:tab pos="817563" algn="l"/>
                <a:tab pos="1638300" algn="l"/>
                <a:tab pos="2452688" algn="l"/>
                <a:tab pos="3270250" algn="l"/>
                <a:tab pos="4089400" algn="l"/>
              </a:tabLst>
              <a:defRPr/>
            </a:pPr>
            <a:endParaRPr lang="en-US" sz="3400" dirty="0" smtClean="0">
              <a:latin typeface="Arial" charset="0"/>
            </a:endParaRPr>
          </a:p>
          <a:p>
            <a:pPr marL="1431925" lvl="1" indent="-614363" defTabSz="1638300">
              <a:buFont typeface="Wingdings" pitchFamily="2" charset="2"/>
              <a:buNone/>
              <a:tabLst>
                <a:tab pos="817563" algn="l"/>
                <a:tab pos="1638300" algn="l"/>
                <a:tab pos="2452688" algn="l"/>
                <a:tab pos="3270250" algn="l"/>
                <a:tab pos="4089400" algn="l"/>
              </a:tabLst>
              <a:defRPr/>
            </a:pPr>
            <a:endParaRPr lang="en-US" sz="2800" dirty="0" smtClean="0">
              <a:latin typeface="Arial" charset="0"/>
            </a:endParaRPr>
          </a:p>
          <a:p>
            <a:pPr marL="615950" indent="-615950" defTabSz="1638300">
              <a:buFontTx/>
              <a:buNone/>
              <a:tabLst>
                <a:tab pos="817563" algn="l"/>
                <a:tab pos="1638300" algn="l"/>
                <a:tab pos="2452688" algn="l"/>
                <a:tab pos="3270250" algn="l"/>
                <a:tab pos="4089400" algn="l"/>
              </a:tabLst>
              <a:defRPr/>
            </a:pPr>
            <a:endParaRPr lang="en-US" dirty="0" smtClean="0">
              <a:latin typeface="Arial" charset="0"/>
            </a:endParaRPr>
          </a:p>
        </p:txBody>
      </p:sp>
      <p:pic>
        <p:nvPicPr>
          <p:cNvPr id="17415" name="Picture 6" descr="keywords-descriptions-nr.PNG"/>
          <p:cNvPicPr>
            <a:picLocks noChangeAspect="1"/>
          </p:cNvPicPr>
          <p:nvPr/>
        </p:nvPicPr>
        <p:blipFill>
          <a:blip r:embed="rId3"/>
          <a:srcRect/>
          <a:stretch>
            <a:fillRect/>
          </a:stretch>
        </p:blipFill>
        <p:spPr bwMode="auto">
          <a:xfrm>
            <a:off x="947737" y="7453003"/>
            <a:ext cx="14631987" cy="2590344"/>
          </a:xfrm>
          <a:prstGeom prst="rect">
            <a:avLst/>
          </a:prstGeom>
          <a:noFill/>
          <a:ln w="9525">
            <a:noFill/>
            <a:miter lim="800000"/>
            <a:headEnd/>
            <a:tailEnd/>
          </a:ln>
        </p:spPr>
      </p:pic>
      <p:sp>
        <p:nvSpPr>
          <p:cNvPr id="9" name="TextBox 8"/>
          <p:cNvSpPr txBox="1"/>
          <p:nvPr/>
        </p:nvSpPr>
        <p:spPr>
          <a:xfrm>
            <a:off x="13571730" y="7573571"/>
            <a:ext cx="1950205" cy="2308324"/>
          </a:xfrm>
          <a:prstGeom prst="rect">
            <a:avLst/>
          </a:prstGeom>
          <a:solidFill>
            <a:schemeClr val="bg1"/>
          </a:solidFill>
        </p:spPr>
        <p:txBody>
          <a:bodyPr wrap="square" rtlCol="0">
            <a:spAutoFit/>
          </a:bodyPr>
          <a:lstStyle/>
          <a:p>
            <a:r>
              <a:rPr lang="de-DE" sz="1800" b="1" dirty="0" smtClean="0">
                <a:solidFill>
                  <a:schemeClr val="bg2">
                    <a:lumMod val="50000"/>
                  </a:schemeClr>
                </a:solidFill>
                <a:latin typeface="Calibri" pitchFamily="34" charset="0"/>
              </a:rPr>
              <a:t>1 – Topic</a:t>
            </a:r>
          </a:p>
          <a:p>
            <a:r>
              <a:rPr lang="de-DE" sz="1800" b="1" dirty="0" smtClean="0">
                <a:solidFill>
                  <a:schemeClr val="bg2">
                    <a:lumMod val="50000"/>
                  </a:schemeClr>
                </a:solidFill>
                <a:latin typeface="Calibri" pitchFamily="34" charset="0"/>
              </a:rPr>
              <a:t>2 – Time</a:t>
            </a:r>
          </a:p>
          <a:p>
            <a:r>
              <a:rPr lang="de-DE" sz="1800" b="1" dirty="0" smtClean="0">
                <a:solidFill>
                  <a:schemeClr val="bg2">
                    <a:lumMod val="50000"/>
                  </a:schemeClr>
                </a:solidFill>
                <a:latin typeface="Calibri" pitchFamily="34" charset="0"/>
              </a:rPr>
              <a:t>3 – </a:t>
            </a:r>
            <a:r>
              <a:rPr lang="de-DE" sz="1800" b="1" dirty="0" err="1" smtClean="0">
                <a:solidFill>
                  <a:schemeClr val="bg2">
                    <a:lumMod val="50000"/>
                  </a:schemeClr>
                </a:solidFill>
                <a:latin typeface="Calibri" pitchFamily="34" charset="0"/>
              </a:rPr>
              <a:t>Location</a:t>
            </a:r>
            <a:endParaRPr lang="de-DE" sz="1800" b="1" dirty="0" smtClean="0">
              <a:solidFill>
                <a:schemeClr val="bg2">
                  <a:lumMod val="50000"/>
                </a:schemeClr>
              </a:solidFill>
              <a:latin typeface="Calibri" pitchFamily="34" charset="0"/>
            </a:endParaRPr>
          </a:p>
          <a:p>
            <a:r>
              <a:rPr lang="de-DE" sz="1800" b="1" dirty="0" smtClean="0">
                <a:solidFill>
                  <a:schemeClr val="bg2">
                    <a:lumMod val="50000"/>
                  </a:schemeClr>
                </a:solidFill>
                <a:latin typeface="Calibri" pitchFamily="34" charset="0"/>
              </a:rPr>
              <a:t>4 – Type</a:t>
            </a:r>
          </a:p>
          <a:p>
            <a:r>
              <a:rPr lang="de-DE" sz="1800" b="1" dirty="0" smtClean="0">
                <a:solidFill>
                  <a:schemeClr val="bg2">
                    <a:lumMod val="50000"/>
                  </a:schemeClr>
                </a:solidFill>
                <a:latin typeface="Calibri" pitchFamily="34" charset="0"/>
              </a:rPr>
              <a:t>5 – </a:t>
            </a:r>
            <a:r>
              <a:rPr lang="de-DE" sz="1800" b="1" dirty="0" err="1" smtClean="0">
                <a:solidFill>
                  <a:schemeClr val="bg2">
                    <a:lumMod val="50000"/>
                  </a:schemeClr>
                </a:solidFill>
                <a:latin typeface="Calibri" pitchFamily="34" charset="0"/>
              </a:rPr>
              <a:t>Author</a:t>
            </a:r>
            <a:r>
              <a:rPr lang="de-DE" sz="1800" b="1" dirty="0" smtClean="0">
                <a:solidFill>
                  <a:schemeClr val="bg2">
                    <a:lumMod val="50000"/>
                  </a:schemeClr>
                </a:solidFill>
                <a:latin typeface="Calibri" pitchFamily="34" charset="0"/>
              </a:rPr>
              <a:t>/</a:t>
            </a:r>
            <a:r>
              <a:rPr lang="de-DE" sz="1800" b="1" dirty="0" err="1" smtClean="0">
                <a:solidFill>
                  <a:schemeClr val="bg2">
                    <a:lumMod val="50000"/>
                  </a:schemeClr>
                </a:solidFill>
                <a:latin typeface="Calibri" pitchFamily="34" charset="0"/>
              </a:rPr>
              <a:t>Owner</a:t>
            </a:r>
            <a:endParaRPr lang="de-DE" sz="1800" b="1" dirty="0" smtClean="0">
              <a:solidFill>
                <a:schemeClr val="bg2">
                  <a:lumMod val="50000"/>
                </a:schemeClr>
              </a:solidFill>
              <a:latin typeface="Calibri" pitchFamily="34" charset="0"/>
            </a:endParaRPr>
          </a:p>
          <a:p>
            <a:r>
              <a:rPr lang="de-DE" sz="1800" b="1" dirty="0" smtClean="0">
                <a:solidFill>
                  <a:schemeClr val="bg2">
                    <a:lumMod val="50000"/>
                  </a:schemeClr>
                </a:solidFill>
                <a:latin typeface="Calibri" pitchFamily="34" charset="0"/>
              </a:rPr>
              <a:t>6 – </a:t>
            </a:r>
            <a:r>
              <a:rPr lang="de-DE" sz="1800" b="1" dirty="0" err="1" smtClean="0">
                <a:solidFill>
                  <a:schemeClr val="bg2">
                    <a:lumMod val="50000"/>
                  </a:schemeClr>
                </a:solidFill>
                <a:latin typeface="Calibri" pitchFamily="34" charset="0"/>
              </a:rPr>
              <a:t>Opinions</a:t>
            </a:r>
            <a:endParaRPr lang="de-DE" sz="1800" b="1" dirty="0" smtClean="0">
              <a:solidFill>
                <a:schemeClr val="bg2">
                  <a:lumMod val="50000"/>
                </a:schemeClr>
              </a:solidFill>
              <a:latin typeface="Calibri" pitchFamily="34" charset="0"/>
            </a:endParaRPr>
          </a:p>
          <a:p>
            <a:r>
              <a:rPr lang="de-DE" sz="1800" b="1" dirty="0" smtClean="0">
                <a:solidFill>
                  <a:schemeClr val="bg2">
                    <a:lumMod val="50000"/>
                  </a:schemeClr>
                </a:solidFill>
                <a:latin typeface="Calibri" pitchFamily="34" charset="0"/>
              </a:rPr>
              <a:t>7 – </a:t>
            </a:r>
            <a:r>
              <a:rPr lang="de-DE" sz="1800" b="1" dirty="0" err="1" smtClean="0">
                <a:solidFill>
                  <a:schemeClr val="bg2">
                    <a:lumMod val="50000"/>
                  </a:schemeClr>
                </a:solidFill>
                <a:latin typeface="Calibri" pitchFamily="34" charset="0"/>
              </a:rPr>
              <a:t>Usage</a:t>
            </a:r>
            <a:r>
              <a:rPr lang="de-DE" sz="1800" b="1" dirty="0" smtClean="0">
                <a:solidFill>
                  <a:schemeClr val="bg2">
                    <a:lumMod val="50000"/>
                  </a:schemeClr>
                </a:solidFill>
                <a:latin typeface="Calibri" pitchFamily="34" charset="0"/>
              </a:rPr>
              <a:t>/</a:t>
            </a:r>
            <a:r>
              <a:rPr lang="de-DE" sz="1800" b="1" dirty="0" err="1" smtClean="0">
                <a:solidFill>
                  <a:schemeClr val="bg2">
                    <a:lumMod val="50000"/>
                  </a:schemeClr>
                </a:solidFill>
                <a:latin typeface="Calibri" pitchFamily="34" charset="0"/>
              </a:rPr>
              <a:t>Task</a:t>
            </a:r>
            <a:endParaRPr lang="de-DE" sz="1800" b="1" dirty="0" smtClean="0">
              <a:solidFill>
                <a:schemeClr val="bg2">
                  <a:lumMod val="50000"/>
                </a:schemeClr>
              </a:solidFill>
              <a:latin typeface="Calibri" pitchFamily="34" charset="0"/>
            </a:endParaRPr>
          </a:p>
          <a:p>
            <a:r>
              <a:rPr lang="de-DE" sz="1800" b="1" dirty="0" smtClean="0">
                <a:solidFill>
                  <a:schemeClr val="bg2">
                    <a:lumMod val="50000"/>
                  </a:schemeClr>
                </a:solidFill>
                <a:latin typeface="Calibri" pitchFamily="34" charset="0"/>
              </a:rPr>
              <a:t>8 – </a:t>
            </a:r>
            <a:r>
              <a:rPr lang="de-DE" sz="1800" b="1" dirty="0" err="1" smtClean="0">
                <a:solidFill>
                  <a:schemeClr val="bg2">
                    <a:lumMod val="50000"/>
                  </a:schemeClr>
                </a:solidFill>
                <a:latin typeface="Calibri" pitchFamily="34" charset="0"/>
              </a:rPr>
              <a:t>Self</a:t>
            </a:r>
            <a:r>
              <a:rPr lang="de-DE" sz="1800" b="1" dirty="0" smtClean="0">
                <a:solidFill>
                  <a:schemeClr val="bg2">
                    <a:lumMod val="50000"/>
                  </a:schemeClr>
                </a:solidFill>
                <a:latin typeface="Calibri" pitchFamily="34" charset="0"/>
              </a:rPr>
              <a:t> </a:t>
            </a:r>
            <a:r>
              <a:rPr lang="de-DE" sz="1800" b="1" dirty="0" err="1" smtClean="0">
                <a:solidFill>
                  <a:schemeClr val="bg2">
                    <a:lumMod val="50000"/>
                  </a:schemeClr>
                </a:solidFill>
                <a:latin typeface="Calibri" pitchFamily="34" charset="0"/>
              </a:rPr>
              <a:t>reference</a:t>
            </a:r>
            <a:endParaRPr lang="de-DE" sz="1800" b="1" dirty="0" smtClean="0">
              <a:solidFill>
                <a:schemeClr val="bg2">
                  <a:lumMod val="50000"/>
                </a:schemeClr>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80805" y="3542490"/>
            <a:ext cx="16176783" cy="8143931"/>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6" name="Rectangle 3"/>
          <p:cNvSpPr txBox="1">
            <a:spLocks noChangeArrowheads="1"/>
          </p:cNvSpPr>
          <p:nvPr/>
        </p:nvSpPr>
        <p:spPr bwMode="auto">
          <a:xfrm>
            <a:off x="1100138" y="3542490"/>
            <a:ext cx="14631987" cy="7623986"/>
          </a:xfrm>
          <a:prstGeom prst="rect">
            <a:avLst/>
          </a:prstGeom>
          <a:noFill/>
          <a:ln w="9525">
            <a:noFill/>
            <a:miter lim="800000"/>
            <a:headEnd/>
            <a:tailEnd/>
          </a:ln>
        </p:spPr>
        <p:txBody>
          <a:bodyPr vert="horz" wrap="square" lIns="158200" tIns="79100" rIns="158200" bIns="79100" numCol="1" anchor="t" anchorCtr="0" compatLnSpc="1">
            <a:prstTxWarp prst="textNoShape">
              <a:avLst/>
            </a:prstTxWarp>
          </a:bodyPr>
          <a:lstStyle/>
          <a:p>
            <a:pPr marL="615950" marR="0" lvl="0" indent="-615950" algn="l" defTabSz="1638300" rtl="0" eaLnBrk="0" fontAlgn="base" latinLnBrk="0" hangingPunct="0">
              <a:lnSpc>
                <a:spcPct val="100000"/>
              </a:lnSpc>
              <a:spcBef>
                <a:spcPct val="20000"/>
              </a:spcBef>
              <a:spcAft>
                <a:spcPct val="0"/>
              </a:spcAft>
              <a:buClrTx/>
              <a:buSzTx/>
              <a:buFontTx/>
              <a:buChar char="•"/>
              <a:tabLst>
                <a:tab pos="817563" algn="l"/>
                <a:tab pos="1638300" algn="l"/>
                <a:tab pos="2452688" algn="l"/>
                <a:tab pos="3270250" algn="l"/>
                <a:tab pos="4089400" algn="l"/>
              </a:tabLst>
              <a:defRPr/>
            </a:pPr>
            <a:r>
              <a:rPr lang="en-US" sz="3400" kern="0" dirty="0" smtClean="0">
                <a:solidFill>
                  <a:schemeClr val="tx2"/>
                </a:solidFill>
              </a:rPr>
              <a:t>Rate on 5-point </a:t>
            </a:r>
            <a:r>
              <a:rPr lang="en-US" sz="3400" kern="0" dirty="0" err="1" smtClean="0">
                <a:solidFill>
                  <a:schemeClr val="tx2"/>
                </a:solidFill>
              </a:rPr>
              <a:t>Likert</a:t>
            </a:r>
            <a:r>
              <a:rPr lang="en-US" sz="3400" kern="0" dirty="0" smtClean="0">
                <a:solidFill>
                  <a:schemeClr val="tx2"/>
                </a:solidFill>
              </a:rPr>
              <a:t> scale:</a:t>
            </a:r>
          </a:p>
          <a:p>
            <a:pPr marL="1073150" lvl="1" indent="-615950" defTabSz="1638300">
              <a:spcBef>
                <a:spcPct val="20000"/>
              </a:spcBef>
              <a:buFont typeface="Wingdings" pitchFamily="2" charset="2"/>
              <a:buChar char="§"/>
              <a:tabLst>
                <a:tab pos="817563" algn="l"/>
                <a:tab pos="1638300" algn="l"/>
                <a:tab pos="2452688" algn="l"/>
                <a:tab pos="3270250" algn="l"/>
                <a:tab pos="4089400" algn="l"/>
              </a:tabLst>
              <a:defRPr/>
            </a:pPr>
            <a:r>
              <a:rPr lang="en-US" sz="2800" i="1" kern="0" dirty="0" smtClean="0">
                <a:solidFill>
                  <a:schemeClr val="tx2"/>
                </a:solidFill>
              </a:rPr>
              <a:t>The usefulness of the 8 categories for searching own resources</a:t>
            </a:r>
          </a:p>
          <a:p>
            <a:pPr marL="1073150" lvl="1" indent="-615950" defTabSz="1638300">
              <a:spcBef>
                <a:spcPct val="20000"/>
              </a:spcBef>
              <a:buFont typeface="Wingdings" pitchFamily="2" charset="2"/>
              <a:buChar char="§"/>
              <a:tabLst>
                <a:tab pos="817563" algn="l"/>
                <a:tab pos="1638300" algn="l"/>
                <a:tab pos="2452688" algn="l"/>
                <a:tab pos="3270250" algn="l"/>
                <a:tab pos="4089400" algn="l"/>
              </a:tabLst>
              <a:defRPr/>
            </a:pPr>
            <a:r>
              <a:rPr lang="en-US" sz="2800" i="1" kern="0" dirty="0" smtClean="0">
                <a:solidFill>
                  <a:schemeClr val="tx2"/>
                </a:solidFill>
              </a:rPr>
              <a:t>The usefulness of the 8 categories for searching other peoples’ resources</a:t>
            </a:r>
          </a:p>
          <a:p>
            <a:pPr marL="1073150" lvl="1" indent="-615950" defTabSz="1638300">
              <a:spcBef>
                <a:spcPct val="20000"/>
              </a:spcBef>
              <a:buFont typeface="Wingdings" pitchFamily="2" charset="2"/>
              <a:buChar char="§"/>
              <a:tabLst>
                <a:tab pos="817563" algn="l"/>
                <a:tab pos="1638300" algn="l"/>
                <a:tab pos="2452688" algn="l"/>
                <a:tab pos="3270250" algn="l"/>
                <a:tab pos="4089400" algn="l"/>
              </a:tabLst>
              <a:defRPr/>
            </a:pPr>
            <a:r>
              <a:rPr lang="en-US" sz="2800" i="1" kern="0" dirty="0" smtClean="0">
                <a:solidFill>
                  <a:schemeClr val="tx2"/>
                </a:solidFill>
              </a:rPr>
              <a:t>How easily each category is remembered</a:t>
            </a:r>
          </a:p>
          <a:p>
            <a:pPr marL="1073150" lvl="1" indent="-615950" defTabSz="1638300">
              <a:spcBef>
                <a:spcPct val="20000"/>
              </a:spcBef>
              <a:buFontTx/>
              <a:buChar char="•"/>
              <a:tabLst>
                <a:tab pos="817563" algn="l"/>
                <a:tab pos="1638300" algn="l"/>
                <a:tab pos="2452688" algn="l"/>
                <a:tab pos="3270250" algn="l"/>
                <a:tab pos="4089400" algn="l"/>
              </a:tabLst>
              <a:defRPr/>
            </a:pPr>
            <a:endParaRPr kumimoji="0" lang="en-US" sz="3400" b="0" i="0" u="none" strike="noStrike" kern="0" cap="none" spc="0" normalizeH="0" baseline="0" noProof="0" dirty="0" smtClean="0">
              <a:ln>
                <a:noFill/>
              </a:ln>
              <a:solidFill>
                <a:schemeClr val="tx2"/>
              </a:solidFill>
              <a:effectLst/>
              <a:uLnTx/>
              <a:uFillTx/>
              <a:latin typeface="Arial" charset="0"/>
            </a:endParaRPr>
          </a:p>
          <a:p>
            <a:pPr marL="1306513" marR="0" lvl="1" indent="-615950" algn="l" defTabSz="1638300" rtl="0" eaLnBrk="0" fontAlgn="base" latinLnBrk="0" hangingPunct="0">
              <a:lnSpc>
                <a:spcPct val="100000"/>
              </a:lnSpc>
              <a:spcBef>
                <a:spcPct val="20000"/>
              </a:spcBef>
              <a:spcAft>
                <a:spcPct val="0"/>
              </a:spcAft>
              <a:buClrTx/>
              <a:buSzTx/>
              <a:buFont typeface="Wingdings" pitchFamily="2" charset="2"/>
              <a:buChar char="n"/>
              <a:tabLst>
                <a:tab pos="817563" algn="l"/>
                <a:tab pos="1638300" algn="l"/>
                <a:tab pos="2452688" algn="l"/>
                <a:tab pos="3270250" algn="l"/>
                <a:tab pos="4089400" algn="l"/>
              </a:tabLst>
              <a:defRPr/>
            </a:pPr>
            <a:endParaRPr kumimoji="0" lang="en-US" sz="3400" b="0" i="0" u="none" strike="noStrike" kern="0" cap="none" spc="0" normalizeH="0" baseline="0" noProof="0" dirty="0" smtClean="0">
              <a:ln>
                <a:noFill/>
              </a:ln>
              <a:solidFill>
                <a:schemeClr val="tx2"/>
              </a:solidFill>
              <a:effectLst/>
              <a:uLnTx/>
              <a:uFillTx/>
              <a:latin typeface="Arial" charset="0"/>
            </a:endParaRPr>
          </a:p>
          <a:p>
            <a:pPr marL="1306513" marR="0" lvl="1" indent="-615950" algn="l" defTabSz="1638300" rtl="0" eaLnBrk="0" fontAlgn="base" latinLnBrk="0" hangingPunct="0">
              <a:lnSpc>
                <a:spcPct val="100000"/>
              </a:lnSpc>
              <a:spcBef>
                <a:spcPct val="20000"/>
              </a:spcBef>
              <a:spcAft>
                <a:spcPct val="0"/>
              </a:spcAft>
              <a:buClrTx/>
              <a:buSzTx/>
              <a:buFont typeface="Wingdings" pitchFamily="2" charset="2"/>
              <a:buNone/>
              <a:tabLst>
                <a:tab pos="817563" algn="l"/>
                <a:tab pos="1638300" algn="l"/>
                <a:tab pos="2452688" algn="l"/>
                <a:tab pos="3270250" algn="l"/>
                <a:tab pos="4089400" algn="l"/>
              </a:tabLst>
              <a:defRPr/>
            </a:pPr>
            <a:endParaRPr kumimoji="0" lang="en-US" sz="3100" b="0" i="0" u="none" strike="noStrike" kern="0" cap="none" spc="0" normalizeH="0" baseline="0" noProof="0" dirty="0" smtClean="0">
              <a:ln>
                <a:noFill/>
              </a:ln>
              <a:solidFill>
                <a:schemeClr val="tx2"/>
              </a:solidFill>
              <a:effectLst/>
              <a:uLnTx/>
              <a:uFillTx/>
              <a:latin typeface="Arial" charset="0"/>
            </a:endParaRPr>
          </a:p>
          <a:p>
            <a:pPr marL="615950" marR="0" lvl="0" indent="-615950" algn="l" defTabSz="1638300" rtl="0" eaLnBrk="0" fontAlgn="base" latinLnBrk="0" hangingPunct="0">
              <a:lnSpc>
                <a:spcPct val="100000"/>
              </a:lnSpc>
              <a:spcBef>
                <a:spcPct val="20000"/>
              </a:spcBef>
              <a:spcAft>
                <a:spcPct val="0"/>
              </a:spcAft>
              <a:buClrTx/>
              <a:buSzTx/>
              <a:buFontTx/>
              <a:buChar char="•"/>
              <a:tabLst>
                <a:tab pos="817563" algn="l"/>
                <a:tab pos="1638300" algn="l"/>
                <a:tab pos="2452688" algn="l"/>
                <a:tab pos="3270250" algn="l"/>
                <a:tab pos="4089400" algn="l"/>
              </a:tabLst>
              <a:defRPr/>
            </a:pPr>
            <a:endParaRPr kumimoji="0" lang="en-US" sz="3400" b="0" i="0" u="none" strike="noStrike" kern="0" cap="none" spc="0" normalizeH="0" baseline="0" noProof="0" dirty="0" smtClean="0">
              <a:ln>
                <a:noFill/>
              </a:ln>
              <a:solidFill>
                <a:schemeClr val="tx2"/>
              </a:solidFill>
              <a:effectLst/>
              <a:uLnTx/>
              <a:uFillTx/>
              <a:latin typeface="Arial" charset="0"/>
              <a:ea typeface="+mn-ea"/>
              <a:cs typeface="+mn-cs"/>
            </a:endParaRPr>
          </a:p>
          <a:p>
            <a:pPr marL="1431925" marR="0" lvl="1" indent="-614363" algn="l" defTabSz="1638300" rtl="0" eaLnBrk="0" fontAlgn="base" latinLnBrk="0" hangingPunct="0">
              <a:lnSpc>
                <a:spcPct val="100000"/>
              </a:lnSpc>
              <a:spcBef>
                <a:spcPct val="20000"/>
              </a:spcBef>
              <a:spcAft>
                <a:spcPct val="0"/>
              </a:spcAft>
              <a:buClrTx/>
              <a:buSzTx/>
              <a:buFont typeface="Wingdings" pitchFamily="2" charset="2"/>
              <a:buNone/>
              <a:tabLst>
                <a:tab pos="817563" algn="l"/>
                <a:tab pos="1638300" algn="l"/>
                <a:tab pos="2452688" algn="l"/>
                <a:tab pos="3270250" algn="l"/>
                <a:tab pos="4089400" algn="l"/>
              </a:tabLst>
              <a:defRPr/>
            </a:pPr>
            <a:endParaRPr kumimoji="0" lang="en-US" sz="2800" b="0" i="0" u="none" strike="noStrike" kern="0" cap="none" spc="0" normalizeH="0" baseline="0" noProof="0" dirty="0" smtClean="0">
              <a:ln>
                <a:noFill/>
              </a:ln>
              <a:solidFill>
                <a:schemeClr val="tx2"/>
              </a:solidFill>
              <a:effectLst/>
              <a:uLnTx/>
              <a:uFillTx/>
              <a:latin typeface="Arial" charset="0"/>
            </a:endParaRPr>
          </a:p>
          <a:p>
            <a:pPr marL="615950" marR="0" lvl="0" indent="-615950" algn="l" defTabSz="1638300" rtl="0" eaLnBrk="0" fontAlgn="base" latinLnBrk="0" hangingPunct="0">
              <a:lnSpc>
                <a:spcPct val="100000"/>
              </a:lnSpc>
              <a:spcBef>
                <a:spcPct val="20000"/>
              </a:spcBef>
              <a:spcAft>
                <a:spcPct val="0"/>
              </a:spcAft>
              <a:buClrTx/>
              <a:buSzTx/>
              <a:buFontTx/>
              <a:buNone/>
              <a:tabLst>
                <a:tab pos="817563" algn="l"/>
                <a:tab pos="1638300" algn="l"/>
                <a:tab pos="2452688" algn="l"/>
                <a:tab pos="3270250" algn="l"/>
                <a:tab pos="4089400" algn="l"/>
              </a:tabLst>
              <a:defRPr/>
            </a:pPr>
            <a:endParaRPr kumimoji="0" lang="en-US" sz="3700" b="0" i="0" u="none" strike="noStrike" kern="0" cap="none" spc="0" normalizeH="0" baseline="0" noProof="0" dirty="0" smtClean="0">
              <a:ln>
                <a:noFill/>
              </a:ln>
              <a:solidFill>
                <a:schemeClr val="tx2"/>
              </a:solidFill>
              <a:effectLst/>
              <a:uLnTx/>
              <a:uFillTx/>
              <a:latin typeface="Arial" charset="0"/>
              <a:ea typeface="+mn-ea"/>
              <a:cs typeface="+mn-cs"/>
            </a:endParaRPr>
          </a:p>
        </p:txBody>
      </p:sp>
      <p:sp>
        <p:nvSpPr>
          <p:cNvPr id="17410" name="Date Placeholder 3"/>
          <p:cNvSpPr>
            <a:spLocks noGrp="1"/>
          </p:cNvSpPr>
          <p:nvPr>
            <p:ph type="dt" sz="quarter" idx="10"/>
          </p:nvPr>
        </p:nvSpPr>
        <p:spPr>
          <a:noFill/>
        </p:spPr>
        <p:txBody>
          <a:bodyPr/>
          <a:lstStyle/>
          <a:p>
            <a:pPr defTabSz="1581150"/>
            <a:fld id="{B46EBBF6-3174-4923-BA73-F16168E8930F}" type="datetime3">
              <a:rPr lang="de-DE" smtClean="0">
                <a:latin typeface="Trebuchet MS" pitchFamily="34" charset="0"/>
              </a:rPr>
              <a:pPr defTabSz="1581150"/>
              <a:t>06/11/08</a:t>
            </a:fld>
            <a:endParaRPr lang="de-DE" smtClean="0">
              <a:latin typeface="Trebuchet MS" pitchFamily="34" charset="0"/>
            </a:endParaRPr>
          </a:p>
        </p:txBody>
      </p:sp>
      <p:sp>
        <p:nvSpPr>
          <p:cNvPr id="17411"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7412" name="Slide Number Placeholder 5"/>
          <p:cNvSpPr>
            <a:spLocks noGrp="1"/>
          </p:cNvSpPr>
          <p:nvPr>
            <p:ph type="sldNum" sz="quarter" idx="12"/>
          </p:nvPr>
        </p:nvSpPr>
        <p:spPr>
          <a:noFill/>
        </p:spPr>
        <p:txBody>
          <a:bodyPr/>
          <a:lstStyle/>
          <a:p>
            <a:pPr defTabSz="1581150"/>
            <a:fld id="{7B637782-0223-402E-B0C7-AA5C768F56C0}" type="slidenum">
              <a:rPr lang="de-DE" smtClean="0">
                <a:latin typeface="Trebuchet MS" pitchFamily="34" charset="0"/>
              </a:rPr>
              <a:pPr defTabSz="1581150"/>
              <a:t>16</a:t>
            </a:fld>
            <a:endParaRPr lang="de-DE" smtClean="0">
              <a:latin typeface="Trebuchet MS" pitchFamily="34" charset="0"/>
            </a:endParaRPr>
          </a:p>
        </p:txBody>
      </p:sp>
      <p:sp>
        <p:nvSpPr>
          <p:cNvPr id="17413" name="Rectangle 2"/>
          <p:cNvSpPr>
            <a:spLocks noGrp="1" noChangeArrowheads="1"/>
          </p:cNvSpPr>
          <p:nvPr>
            <p:ph type="title"/>
          </p:nvPr>
        </p:nvSpPr>
        <p:spPr>
          <a:xfrm>
            <a:off x="944562" y="2106613"/>
            <a:ext cx="15313026" cy="990742"/>
          </a:xfrm>
        </p:spPr>
        <p:txBody>
          <a:bodyPr/>
          <a:lstStyle/>
          <a:p>
            <a:r>
              <a:rPr lang="en-US" sz="5400" b="1" dirty="0" smtClean="0">
                <a:latin typeface="Arial" charset="0"/>
              </a:rPr>
              <a:t>User study: perceived usefulness of tag types</a:t>
            </a:r>
            <a:endParaRPr lang="en-US" sz="5400" b="1" dirty="0" smtClean="0"/>
          </a:p>
        </p:txBody>
      </p:sp>
      <p:sp>
        <p:nvSpPr>
          <p:cNvPr id="9222" name="Rectangle 3"/>
          <p:cNvSpPr>
            <a:spLocks noGrp="1" noChangeArrowheads="1"/>
          </p:cNvSpPr>
          <p:nvPr>
            <p:ph type="body" idx="1"/>
          </p:nvPr>
        </p:nvSpPr>
        <p:spPr>
          <a:xfrm>
            <a:off x="947738" y="3983038"/>
            <a:ext cx="14631987" cy="7031037"/>
          </a:xfrm>
        </p:spPr>
        <p:txBody>
          <a:bodyPr/>
          <a:lstStyle/>
          <a:p>
            <a:pPr marL="1306513" lvl="1" indent="-615950" defTabSz="1638300">
              <a:tabLst>
                <a:tab pos="817563" algn="l"/>
                <a:tab pos="1638300" algn="l"/>
                <a:tab pos="2452688" algn="l"/>
                <a:tab pos="3270250" algn="l"/>
                <a:tab pos="4089400" algn="l"/>
              </a:tabLst>
              <a:defRPr/>
            </a:pPr>
            <a:endParaRPr lang="en-US" dirty="0" smtClean="0">
              <a:latin typeface="Arial" charset="0"/>
            </a:endParaRPr>
          </a:p>
          <a:p>
            <a:pPr marL="1306513" lvl="1" indent="-615950" defTabSz="1638300">
              <a:buFont typeface="Wingdings" pitchFamily="2" charset="2"/>
              <a:buNone/>
              <a:tabLst>
                <a:tab pos="817563" algn="l"/>
                <a:tab pos="1638300" algn="l"/>
                <a:tab pos="2452688" algn="l"/>
                <a:tab pos="3270250" algn="l"/>
                <a:tab pos="4089400" algn="l"/>
              </a:tabLst>
              <a:defRPr/>
            </a:pPr>
            <a:endParaRPr lang="en-US" sz="3100" dirty="0" smtClean="0">
              <a:latin typeface="Arial" charset="0"/>
            </a:endParaRPr>
          </a:p>
          <a:p>
            <a:pPr marL="615950" indent="-615950" defTabSz="1638300">
              <a:tabLst>
                <a:tab pos="817563" algn="l"/>
                <a:tab pos="1638300" algn="l"/>
                <a:tab pos="2452688" algn="l"/>
                <a:tab pos="3270250" algn="l"/>
                <a:tab pos="4089400" algn="l"/>
              </a:tabLst>
              <a:defRPr/>
            </a:pPr>
            <a:endParaRPr lang="en-US" sz="3400" dirty="0" smtClean="0">
              <a:latin typeface="Arial" charset="0"/>
            </a:endParaRPr>
          </a:p>
          <a:p>
            <a:pPr marL="1431925" lvl="1" indent="-614363" defTabSz="1638300">
              <a:buFont typeface="Wingdings" pitchFamily="2" charset="2"/>
              <a:buNone/>
              <a:tabLst>
                <a:tab pos="817563" algn="l"/>
                <a:tab pos="1638300" algn="l"/>
                <a:tab pos="2452688" algn="l"/>
                <a:tab pos="3270250" algn="l"/>
                <a:tab pos="4089400" algn="l"/>
              </a:tabLst>
              <a:defRPr/>
            </a:pPr>
            <a:endParaRPr lang="en-US" sz="2800" dirty="0" smtClean="0">
              <a:latin typeface="Arial" charset="0"/>
            </a:endParaRPr>
          </a:p>
          <a:p>
            <a:pPr marL="615950" indent="-615950" defTabSz="1638300">
              <a:buFontTx/>
              <a:buNone/>
              <a:tabLst>
                <a:tab pos="817563" algn="l"/>
                <a:tab pos="1638300" algn="l"/>
                <a:tab pos="2452688" algn="l"/>
                <a:tab pos="3270250" algn="l"/>
                <a:tab pos="4089400" algn="l"/>
              </a:tabLst>
              <a:defRPr/>
            </a:pPr>
            <a:endParaRPr lang="en-US" dirty="0" smtClean="0">
              <a:latin typeface="Arial" charset="0"/>
            </a:endParaRPr>
          </a:p>
        </p:txBody>
      </p:sp>
      <p:graphicFrame>
        <p:nvGraphicFramePr>
          <p:cNvPr id="10" name="Chart 9"/>
          <p:cNvGraphicFramePr/>
          <p:nvPr/>
        </p:nvGraphicFramePr>
        <p:xfrm>
          <a:off x="1405197" y="6042819"/>
          <a:ext cx="8906764" cy="628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nvGraphicFramePr>
        <p:xfrm>
          <a:off x="1842250" y="6042819"/>
          <a:ext cx="1228954" cy="426720"/>
        </p:xfrm>
        <a:graphic>
          <a:graphicData uri="http://schemas.openxmlformats.org/drawingml/2006/table">
            <a:tbl>
              <a:tblPr/>
              <a:tblGrid>
                <a:gridCol w="1228954"/>
              </a:tblGrid>
              <a:tr h="190500">
                <a:tc>
                  <a:txBody>
                    <a:bodyPr/>
                    <a:lstStyle/>
                    <a:p>
                      <a:pPr algn="l" fontAlgn="b"/>
                      <a:r>
                        <a:rPr lang="de-DE" sz="2800" b="0" i="0" u="none" strike="noStrike" dirty="0" smtClean="0">
                          <a:solidFill>
                            <a:srgbClr val="000000"/>
                          </a:solidFill>
                          <a:latin typeface="Calibri"/>
                        </a:rPr>
                        <a:t>Images</a:t>
                      </a:r>
                      <a:endParaRPr lang="de-DE" sz="28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15" name="Chart 14"/>
          <p:cNvGraphicFramePr/>
          <p:nvPr/>
        </p:nvGraphicFramePr>
        <p:xfrm>
          <a:off x="8588346" y="5848549"/>
          <a:ext cx="6991379" cy="633022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80805" y="4103533"/>
            <a:ext cx="16176783" cy="6124606"/>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graphicFrame>
        <p:nvGraphicFramePr>
          <p:cNvPr id="16" name="Chart 15"/>
          <p:cNvGraphicFramePr/>
          <p:nvPr/>
        </p:nvGraphicFramePr>
        <p:xfrm>
          <a:off x="9557554" y="4174971"/>
          <a:ext cx="7715304" cy="6124606"/>
        </p:xfrm>
        <a:graphic>
          <a:graphicData uri="http://schemas.openxmlformats.org/drawingml/2006/chart">
            <c:chart xmlns:c="http://schemas.openxmlformats.org/drawingml/2006/chart" xmlns:r="http://schemas.openxmlformats.org/officeDocument/2006/relationships" r:id="rId3"/>
          </a:graphicData>
        </a:graphic>
      </p:graphicFrame>
      <p:sp>
        <p:nvSpPr>
          <p:cNvPr id="19458" name="Date Placeholder 3"/>
          <p:cNvSpPr>
            <a:spLocks noGrp="1"/>
          </p:cNvSpPr>
          <p:nvPr>
            <p:ph type="dt" sz="quarter" idx="10"/>
          </p:nvPr>
        </p:nvSpPr>
        <p:spPr>
          <a:noFill/>
        </p:spPr>
        <p:txBody>
          <a:bodyPr/>
          <a:lstStyle/>
          <a:p>
            <a:pPr defTabSz="1581150"/>
            <a:fld id="{BF3EE149-D248-4D29-8AA4-DF887FEA1985}" type="datetime3">
              <a:rPr lang="de-DE" smtClean="0">
                <a:latin typeface="Trebuchet MS" pitchFamily="34" charset="0"/>
              </a:rPr>
              <a:pPr defTabSz="1581150"/>
              <a:t>06/11/08</a:t>
            </a:fld>
            <a:endParaRPr lang="de-DE" smtClean="0">
              <a:latin typeface="Trebuchet MS" pitchFamily="34" charset="0"/>
            </a:endParaRPr>
          </a:p>
        </p:txBody>
      </p:sp>
      <p:sp>
        <p:nvSpPr>
          <p:cNvPr id="19459"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9460" name="Slide Number Placeholder 5"/>
          <p:cNvSpPr>
            <a:spLocks noGrp="1"/>
          </p:cNvSpPr>
          <p:nvPr>
            <p:ph type="sldNum" sz="quarter" idx="12"/>
          </p:nvPr>
        </p:nvSpPr>
        <p:spPr>
          <a:noFill/>
        </p:spPr>
        <p:txBody>
          <a:bodyPr/>
          <a:lstStyle/>
          <a:p>
            <a:pPr defTabSz="1581150"/>
            <a:fld id="{884CAE9E-A4C2-48FC-A2E7-4DC89D183DDC}" type="slidenum">
              <a:rPr lang="de-DE" smtClean="0">
                <a:latin typeface="Trebuchet MS" pitchFamily="34" charset="0"/>
              </a:rPr>
              <a:pPr defTabSz="1581150"/>
              <a:t>17</a:t>
            </a:fld>
            <a:endParaRPr lang="de-DE" smtClean="0">
              <a:latin typeface="Trebuchet MS" pitchFamily="34" charset="0"/>
            </a:endParaRPr>
          </a:p>
        </p:txBody>
      </p:sp>
      <p:sp>
        <p:nvSpPr>
          <p:cNvPr id="19461" name="Rectangle 2"/>
          <p:cNvSpPr>
            <a:spLocks noGrp="1" noChangeArrowheads="1"/>
          </p:cNvSpPr>
          <p:nvPr>
            <p:ph type="title"/>
          </p:nvPr>
        </p:nvSpPr>
        <p:spPr>
          <a:xfrm>
            <a:off x="944563" y="2106613"/>
            <a:ext cx="14903450" cy="990742"/>
          </a:xfrm>
        </p:spPr>
        <p:txBody>
          <a:bodyPr/>
          <a:lstStyle/>
          <a:p>
            <a:r>
              <a:rPr lang="en-US" sz="5400" b="1" dirty="0" smtClean="0">
                <a:latin typeface="Arial" charset="0"/>
              </a:rPr>
              <a:t>User study: summary</a:t>
            </a:r>
            <a:endParaRPr lang="en-US" sz="5400" b="1" dirty="0" smtClean="0"/>
          </a:p>
        </p:txBody>
      </p:sp>
      <p:sp>
        <p:nvSpPr>
          <p:cNvPr id="19462" name="Rectangle 3"/>
          <p:cNvSpPr>
            <a:spLocks noGrp="1" noChangeArrowheads="1"/>
          </p:cNvSpPr>
          <p:nvPr>
            <p:ph type="body" idx="1"/>
          </p:nvPr>
        </p:nvSpPr>
        <p:spPr>
          <a:xfrm>
            <a:off x="80805" y="9442321"/>
            <a:ext cx="16176783" cy="1886910"/>
          </a:xfrm>
        </p:spPr>
        <p:txBody>
          <a:bodyPr/>
          <a:lstStyle/>
          <a:p>
            <a:pPr marL="1431925" lvl="1" indent="-614363" defTabSz="1638300">
              <a:tabLst>
                <a:tab pos="817563" algn="l"/>
                <a:tab pos="1638300" algn="l"/>
                <a:tab pos="2452688" algn="l"/>
                <a:tab pos="3270250" algn="l"/>
                <a:tab pos="4089400" algn="l"/>
              </a:tabLst>
            </a:pPr>
            <a:endParaRPr lang="en-US" sz="3100" i="1" dirty="0" smtClean="0">
              <a:latin typeface="Arial" charset="0"/>
            </a:endParaRPr>
          </a:p>
        </p:txBody>
      </p:sp>
      <p:graphicFrame>
        <p:nvGraphicFramePr>
          <p:cNvPr id="14" name="Chart 13"/>
          <p:cNvGraphicFramePr/>
          <p:nvPr/>
        </p:nvGraphicFramePr>
        <p:xfrm>
          <a:off x="-586642" y="4103533"/>
          <a:ext cx="6960247" cy="61246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nvGraphicFramePr>
        <p:xfrm>
          <a:off x="4556894" y="4237780"/>
          <a:ext cx="7234813" cy="60913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 16"/>
          <p:cNvGraphicFramePr>
            <a:graphicFrameLocks noGrp="1"/>
          </p:cNvGraphicFramePr>
          <p:nvPr/>
        </p:nvGraphicFramePr>
        <p:xfrm>
          <a:off x="7824259" y="7009120"/>
          <a:ext cx="609600" cy="190500"/>
        </p:xfrm>
        <a:graphic>
          <a:graphicData uri="http://schemas.openxmlformats.org/drawingml/2006/table">
            <a:tbl>
              <a:tblPr/>
              <a:tblGrid>
                <a:gridCol w="609600"/>
              </a:tblGrid>
              <a:tr h="190500">
                <a:tc>
                  <a:txBody>
                    <a:bodyPr/>
                    <a:lstStyle/>
                    <a:p>
                      <a:pPr algn="l" fontAlgn="b"/>
                      <a:r>
                        <a:rPr lang="de-DE" sz="1100" b="0" i="0" u="none" strike="noStrike" dirty="0" err="1">
                          <a:solidFill>
                            <a:srgbClr val="000000"/>
                          </a:solidFill>
                          <a:latin typeface="Calibri"/>
                        </a:rPr>
                        <a:t>Loc</a:t>
                      </a:r>
                      <a:r>
                        <a:rPr lang="de-DE" sz="1100" b="0" i="0" u="none" strike="noStrike" dirty="0">
                          <a:solidFill>
                            <a:srgbClr val="000000"/>
                          </a:solidFill>
                          <a:latin typeface="Calibri"/>
                        </a:rPr>
                        <a:t>.</a:t>
                      </a:r>
                    </a:p>
                  </a:txBody>
                  <a:tcPr marL="0" marR="0" marT="0" marB="0" anchor="b">
                    <a:lnL>
                      <a:noFill/>
                    </a:lnL>
                    <a:lnR>
                      <a:noFill/>
                    </a:lnR>
                    <a:lnT>
                      <a:noFill/>
                    </a:lnT>
                    <a:lnB>
                      <a:noFill/>
                    </a:lnB>
                  </a:tcPr>
                </a:tc>
              </a:tr>
            </a:tbl>
          </a:graphicData>
        </a:graphic>
      </p:graphicFrame>
      <p:graphicFrame>
        <p:nvGraphicFramePr>
          <p:cNvPr id="18" name="Table 17"/>
          <p:cNvGraphicFramePr>
            <a:graphicFrameLocks noGrp="1"/>
          </p:cNvGraphicFramePr>
          <p:nvPr/>
        </p:nvGraphicFramePr>
        <p:xfrm>
          <a:off x="4470462" y="6886288"/>
          <a:ext cx="609600" cy="274320"/>
        </p:xfrm>
        <a:graphic>
          <a:graphicData uri="http://schemas.openxmlformats.org/drawingml/2006/table">
            <a:tbl>
              <a:tblPr/>
              <a:tblGrid>
                <a:gridCol w="609600"/>
              </a:tblGrid>
              <a:tr h="190500">
                <a:tc>
                  <a:txBody>
                    <a:bodyPr/>
                    <a:lstStyle/>
                    <a:p>
                      <a:pPr algn="l" fontAlgn="b"/>
                      <a:r>
                        <a:rPr lang="de-DE" sz="1800" b="0" i="0" u="none" strike="noStrike" dirty="0" err="1">
                          <a:solidFill>
                            <a:srgbClr val="000000"/>
                          </a:solidFill>
                          <a:latin typeface="Calibri"/>
                        </a:rPr>
                        <a:t>Loc</a:t>
                      </a:r>
                      <a:r>
                        <a:rPr lang="de-DE" sz="1800" b="0" i="0" u="none" strike="noStrike" dirty="0">
                          <a:solidFill>
                            <a:srgbClr val="000000"/>
                          </a:solidFill>
                          <a:latin typeface="Calibri"/>
                        </a:rPr>
                        <a:t>.</a:t>
                      </a:r>
                    </a:p>
                  </a:txBody>
                  <a:tcPr marL="0" marR="0" marT="0" marB="0" anchor="b">
                    <a:lnL>
                      <a:noFill/>
                    </a:lnL>
                    <a:lnR>
                      <a:noFill/>
                    </a:lnR>
                    <a:lnT>
                      <a:noFill/>
                    </a:lnT>
                    <a:lnB>
                      <a:noFill/>
                    </a:lnB>
                  </a:tcPr>
                </a:tc>
              </a:tr>
            </a:tbl>
          </a:graphicData>
        </a:graphic>
      </p:graphicFrame>
      <p:sp>
        <p:nvSpPr>
          <p:cNvPr id="19" name="Rectangle 18"/>
          <p:cNvSpPr/>
          <p:nvPr/>
        </p:nvSpPr>
        <p:spPr bwMode="auto">
          <a:xfrm>
            <a:off x="5056960" y="6886289"/>
            <a:ext cx="714380" cy="277646"/>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10198897" y="6810545"/>
            <a:ext cx="629294" cy="35006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graphicFrame>
        <p:nvGraphicFramePr>
          <p:cNvPr id="21" name="Table 20"/>
          <p:cNvGraphicFramePr>
            <a:graphicFrameLocks noGrp="1"/>
          </p:cNvGraphicFramePr>
          <p:nvPr/>
        </p:nvGraphicFramePr>
        <p:xfrm>
          <a:off x="9775922" y="6857060"/>
          <a:ext cx="609600" cy="274320"/>
        </p:xfrm>
        <a:graphic>
          <a:graphicData uri="http://schemas.openxmlformats.org/drawingml/2006/table">
            <a:tbl>
              <a:tblPr/>
              <a:tblGrid>
                <a:gridCol w="609600"/>
              </a:tblGrid>
              <a:tr h="190500">
                <a:tc>
                  <a:txBody>
                    <a:bodyPr/>
                    <a:lstStyle/>
                    <a:p>
                      <a:pPr algn="l" fontAlgn="b"/>
                      <a:r>
                        <a:rPr lang="de-DE" sz="1800" b="0" i="0" u="none" strike="noStrike" dirty="0" err="1">
                          <a:solidFill>
                            <a:srgbClr val="000000"/>
                          </a:solidFill>
                          <a:latin typeface="Calibri"/>
                        </a:rPr>
                        <a:t>Loc</a:t>
                      </a:r>
                      <a:r>
                        <a:rPr lang="de-DE" sz="1800" b="0" i="0" u="none" strike="noStrike" dirty="0">
                          <a:solidFill>
                            <a:srgbClr val="000000"/>
                          </a:solidFill>
                          <a:latin typeface="Calibri"/>
                        </a:rPr>
                        <a:t>.</a:t>
                      </a:r>
                    </a:p>
                  </a:txBody>
                  <a:tcPr marL="0" marR="0" marT="0" marB="0" anchor="b">
                    <a:lnL>
                      <a:noFill/>
                    </a:lnL>
                    <a:lnR>
                      <a:noFill/>
                    </a:lnR>
                    <a:lnT>
                      <a:noFill/>
                    </a:lnT>
                    <a:lnB>
                      <a:noFill/>
                    </a:lnB>
                  </a:tcPr>
                </a:tc>
              </a:tr>
            </a:tbl>
          </a:graphicData>
        </a:graphic>
      </p:graphicFrame>
      <p:graphicFrame>
        <p:nvGraphicFramePr>
          <p:cNvPr id="22" name="Table 21"/>
          <p:cNvGraphicFramePr>
            <a:graphicFrameLocks noGrp="1"/>
          </p:cNvGraphicFramePr>
          <p:nvPr/>
        </p:nvGraphicFramePr>
        <p:xfrm>
          <a:off x="5935116" y="6845344"/>
          <a:ext cx="609600" cy="274320"/>
        </p:xfrm>
        <a:graphic>
          <a:graphicData uri="http://schemas.openxmlformats.org/drawingml/2006/table">
            <a:tbl>
              <a:tblPr/>
              <a:tblGrid>
                <a:gridCol w="609600"/>
              </a:tblGrid>
              <a:tr h="190500">
                <a:tc>
                  <a:txBody>
                    <a:bodyPr/>
                    <a:lstStyle/>
                    <a:p>
                      <a:pPr algn="l" fontAlgn="b"/>
                      <a:r>
                        <a:rPr lang="de-DE" sz="1800" b="0" i="0" u="none" strike="noStrike" dirty="0" err="1">
                          <a:solidFill>
                            <a:srgbClr val="000000"/>
                          </a:solidFill>
                          <a:latin typeface="Calibri"/>
                        </a:rPr>
                        <a:t>Usage</a:t>
                      </a:r>
                      <a:endParaRPr lang="de-DE" sz="18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23" name="Table 22"/>
          <p:cNvGraphicFramePr>
            <a:graphicFrameLocks noGrp="1"/>
          </p:cNvGraphicFramePr>
          <p:nvPr/>
        </p:nvGraphicFramePr>
        <p:xfrm>
          <a:off x="10951023" y="6810545"/>
          <a:ext cx="609600" cy="274320"/>
        </p:xfrm>
        <a:graphic>
          <a:graphicData uri="http://schemas.openxmlformats.org/drawingml/2006/table">
            <a:tbl>
              <a:tblPr/>
              <a:tblGrid>
                <a:gridCol w="609600"/>
              </a:tblGrid>
              <a:tr h="190500">
                <a:tc>
                  <a:txBody>
                    <a:bodyPr/>
                    <a:lstStyle/>
                    <a:p>
                      <a:pPr algn="l" fontAlgn="b"/>
                      <a:r>
                        <a:rPr lang="de-DE" sz="1800" b="0" i="0" u="none" strike="noStrike" dirty="0" err="1">
                          <a:solidFill>
                            <a:srgbClr val="000000"/>
                          </a:solidFill>
                          <a:latin typeface="Calibri"/>
                        </a:rPr>
                        <a:t>Usage</a:t>
                      </a:r>
                      <a:endParaRPr lang="de-DE" sz="18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24" name="Table 23"/>
          <p:cNvGraphicFramePr>
            <a:graphicFrameLocks noGrp="1"/>
          </p:cNvGraphicFramePr>
          <p:nvPr/>
        </p:nvGraphicFramePr>
        <p:xfrm>
          <a:off x="7824259" y="7009120"/>
          <a:ext cx="609600" cy="190500"/>
        </p:xfrm>
        <a:graphic>
          <a:graphicData uri="http://schemas.openxmlformats.org/drawingml/2006/table">
            <a:tbl>
              <a:tblPr/>
              <a:tblGrid>
                <a:gridCol w="609600"/>
              </a:tblGrid>
              <a:tr h="190500">
                <a:tc>
                  <a:txBody>
                    <a:bodyPr/>
                    <a:lstStyle/>
                    <a:p>
                      <a:pPr algn="l" fontAlgn="b"/>
                      <a:r>
                        <a:rPr lang="de-DE" sz="1100" b="0" i="0" u="none" strike="noStrike" dirty="0">
                          <a:solidFill>
                            <a:srgbClr val="000000"/>
                          </a:solidFill>
                          <a:latin typeface="Calibri"/>
                        </a:rPr>
                        <a:t>Web</a:t>
                      </a:r>
                    </a:p>
                  </a:txBody>
                  <a:tcPr marL="0" marR="0" marT="0" marB="0" anchor="b">
                    <a:lnL>
                      <a:noFill/>
                    </a:lnL>
                    <a:lnR>
                      <a:noFill/>
                    </a:lnR>
                    <a:lnT>
                      <a:noFill/>
                    </a:lnT>
                    <a:lnB>
                      <a:noFill/>
                    </a:lnB>
                  </a:tcPr>
                </a:tc>
              </a:tr>
            </a:tbl>
          </a:graphicData>
        </a:graphic>
      </p:graphicFrame>
      <p:graphicFrame>
        <p:nvGraphicFramePr>
          <p:cNvPr id="25" name="Table 24"/>
          <p:cNvGraphicFramePr>
            <a:graphicFrameLocks noGrp="1"/>
          </p:cNvGraphicFramePr>
          <p:nvPr/>
        </p:nvGraphicFramePr>
        <p:xfrm>
          <a:off x="542784" y="4392483"/>
          <a:ext cx="973684" cy="426720"/>
        </p:xfrm>
        <a:graphic>
          <a:graphicData uri="http://schemas.openxmlformats.org/drawingml/2006/table">
            <a:tbl>
              <a:tblPr/>
              <a:tblGrid>
                <a:gridCol w="973684"/>
              </a:tblGrid>
              <a:tr h="190500">
                <a:tc>
                  <a:txBody>
                    <a:bodyPr/>
                    <a:lstStyle/>
                    <a:p>
                      <a:pPr algn="l" fontAlgn="b"/>
                      <a:r>
                        <a:rPr lang="de-DE" sz="2800" b="0" i="0" u="none" strike="noStrike" dirty="0">
                          <a:solidFill>
                            <a:srgbClr val="000000"/>
                          </a:solidFill>
                          <a:latin typeface="Calibri"/>
                        </a:rPr>
                        <a:t>Web</a:t>
                      </a:r>
                    </a:p>
                  </a:txBody>
                  <a:tcPr marL="0" marR="0" marT="0" marB="0" anchor="b">
                    <a:lnL>
                      <a:noFill/>
                    </a:lnL>
                    <a:lnR>
                      <a:noFill/>
                    </a:lnR>
                    <a:lnT>
                      <a:noFill/>
                    </a:lnT>
                    <a:lnB>
                      <a:noFill/>
                    </a:lnB>
                  </a:tcPr>
                </a:tc>
              </a:tr>
            </a:tbl>
          </a:graphicData>
        </a:graphic>
      </p:graphicFrame>
      <p:graphicFrame>
        <p:nvGraphicFramePr>
          <p:cNvPr id="27" name="Table 26"/>
          <p:cNvGraphicFramePr>
            <a:graphicFrameLocks noGrp="1"/>
          </p:cNvGraphicFramePr>
          <p:nvPr/>
        </p:nvGraphicFramePr>
        <p:xfrm>
          <a:off x="5707142" y="4340163"/>
          <a:ext cx="1228954" cy="426720"/>
        </p:xfrm>
        <a:graphic>
          <a:graphicData uri="http://schemas.openxmlformats.org/drawingml/2006/table">
            <a:tbl>
              <a:tblPr/>
              <a:tblGrid>
                <a:gridCol w="1228954"/>
              </a:tblGrid>
              <a:tr h="190500">
                <a:tc>
                  <a:txBody>
                    <a:bodyPr/>
                    <a:lstStyle/>
                    <a:p>
                      <a:pPr algn="l" fontAlgn="b"/>
                      <a:r>
                        <a:rPr lang="de-DE" sz="2800" b="0" i="0" u="none" strike="noStrike" dirty="0" smtClean="0">
                          <a:solidFill>
                            <a:srgbClr val="000000"/>
                          </a:solidFill>
                          <a:latin typeface="Calibri"/>
                        </a:rPr>
                        <a:t>Images</a:t>
                      </a:r>
                      <a:endParaRPr lang="de-DE" sz="28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28" name="Table 27"/>
          <p:cNvGraphicFramePr>
            <a:graphicFrameLocks noGrp="1"/>
          </p:cNvGraphicFramePr>
          <p:nvPr/>
        </p:nvGraphicFramePr>
        <p:xfrm>
          <a:off x="10682475" y="4310595"/>
          <a:ext cx="973684" cy="426720"/>
        </p:xfrm>
        <a:graphic>
          <a:graphicData uri="http://schemas.openxmlformats.org/drawingml/2006/table">
            <a:tbl>
              <a:tblPr/>
              <a:tblGrid>
                <a:gridCol w="973684"/>
              </a:tblGrid>
              <a:tr h="190500">
                <a:tc>
                  <a:txBody>
                    <a:bodyPr/>
                    <a:lstStyle/>
                    <a:p>
                      <a:pPr algn="l" fontAlgn="b"/>
                      <a:r>
                        <a:rPr lang="de-DE" sz="2800" b="0" i="0" u="none" strike="noStrike" dirty="0" smtClean="0">
                          <a:solidFill>
                            <a:srgbClr val="000000"/>
                          </a:solidFill>
                          <a:latin typeface="Calibri"/>
                        </a:rPr>
                        <a:t>Music</a:t>
                      </a:r>
                      <a:endParaRPr lang="de-DE" sz="28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pPr defTabSz="1581150"/>
            <a:fld id="{BF3EE149-D248-4D29-8AA4-DF887FEA1985}" type="datetime3">
              <a:rPr lang="de-DE" smtClean="0">
                <a:latin typeface="Trebuchet MS" pitchFamily="34" charset="0"/>
              </a:rPr>
              <a:pPr defTabSz="1581150"/>
              <a:t>06/11/08</a:t>
            </a:fld>
            <a:endParaRPr lang="de-DE" smtClean="0">
              <a:latin typeface="Trebuchet MS" pitchFamily="34" charset="0"/>
            </a:endParaRPr>
          </a:p>
        </p:txBody>
      </p:sp>
      <p:sp>
        <p:nvSpPr>
          <p:cNvPr id="19459"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9460" name="Slide Number Placeholder 5"/>
          <p:cNvSpPr>
            <a:spLocks noGrp="1"/>
          </p:cNvSpPr>
          <p:nvPr>
            <p:ph type="sldNum" sz="quarter" idx="12"/>
          </p:nvPr>
        </p:nvSpPr>
        <p:spPr>
          <a:noFill/>
        </p:spPr>
        <p:txBody>
          <a:bodyPr/>
          <a:lstStyle/>
          <a:p>
            <a:pPr defTabSz="1581150"/>
            <a:fld id="{884CAE9E-A4C2-48FC-A2E7-4DC89D183DDC}" type="slidenum">
              <a:rPr lang="de-DE" smtClean="0">
                <a:latin typeface="Trebuchet MS" pitchFamily="34" charset="0"/>
              </a:rPr>
              <a:pPr defTabSz="1581150"/>
              <a:t>18</a:t>
            </a:fld>
            <a:endParaRPr lang="de-DE" smtClean="0">
              <a:latin typeface="Trebuchet MS" pitchFamily="34" charset="0"/>
            </a:endParaRPr>
          </a:p>
        </p:txBody>
      </p:sp>
      <p:sp>
        <p:nvSpPr>
          <p:cNvPr id="19461" name="Rectangle 2"/>
          <p:cNvSpPr>
            <a:spLocks noGrp="1" noChangeArrowheads="1"/>
          </p:cNvSpPr>
          <p:nvPr>
            <p:ph type="title"/>
          </p:nvPr>
        </p:nvSpPr>
        <p:spPr>
          <a:xfrm>
            <a:off x="944563" y="2106613"/>
            <a:ext cx="14903450" cy="990600"/>
          </a:xfrm>
        </p:spPr>
        <p:txBody>
          <a:bodyPr/>
          <a:lstStyle/>
          <a:p>
            <a:r>
              <a:rPr lang="en-US" sz="5400" b="1" dirty="0" smtClean="0">
                <a:latin typeface="Arial" charset="0"/>
              </a:rPr>
              <a:t>Conclusions</a:t>
            </a:r>
            <a:endParaRPr lang="en-US" sz="5400" b="1" dirty="0" smtClean="0"/>
          </a:p>
        </p:txBody>
      </p:sp>
      <p:sp>
        <p:nvSpPr>
          <p:cNvPr id="19462" name="Rectangle 3"/>
          <p:cNvSpPr>
            <a:spLocks noGrp="1" noChangeArrowheads="1"/>
          </p:cNvSpPr>
          <p:nvPr>
            <p:ph type="body" idx="1"/>
          </p:nvPr>
        </p:nvSpPr>
        <p:spPr>
          <a:xfrm>
            <a:off x="944562" y="3613928"/>
            <a:ext cx="15113849" cy="7400148"/>
          </a:xfrm>
        </p:spPr>
        <p:txBody>
          <a:bodyPr/>
          <a:lstStyle/>
          <a:p>
            <a:pPr marL="741362" indent="-614363" defTabSz="1638300">
              <a:tabLst>
                <a:tab pos="817563" algn="l"/>
                <a:tab pos="1638300" algn="l"/>
                <a:tab pos="2452688" algn="l"/>
                <a:tab pos="3270250" algn="l"/>
                <a:tab pos="4089400" algn="l"/>
              </a:tabLst>
            </a:pPr>
            <a:r>
              <a:rPr lang="en-US" sz="3400" dirty="0" smtClean="0">
                <a:latin typeface="Arial" charset="0"/>
              </a:rPr>
              <a:t>Distributions of tag types depend on resource type and system:</a:t>
            </a:r>
          </a:p>
          <a:p>
            <a:pPr marL="1431925" lvl="1" indent="-614363" defTabSz="1638300">
              <a:tabLst>
                <a:tab pos="817563" algn="l"/>
                <a:tab pos="1638300" algn="l"/>
                <a:tab pos="2452688" algn="l"/>
                <a:tab pos="3270250" algn="l"/>
                <a:tab pos="4089400" algn="l"/>
              </a:tabLst>
            </a:pPr>
            <a:r>
              <a:rPr lang="en-US" sz="3100" dirty="0" smtClean="0">
                <a:latin typeface="Arial" charset="0"/>
              </a:rPr>
              <a:t>Del.icio.us/AT: </a:t>
            </a:r>
            <a:r>
              <a:rPr lang="en-US" sz="3100" i="1" dirty="0" smtClean="0">
                <a:latin typeface="Arial" charset="0"/>
              </a:rPr>
              <a:t>Topic</a:t>
            </a:r>
            <a:r>
              <a:rPr lang="en-US" sz="3100" dirty="0" smtClean="0">
                <a:latin typeface="Arial" charset="0"/>
              </a:rPr>
              <a:t>;      </a:t>
            </a:r>
            <a:r>
              <a:rPr lang="en-US" sz="3100" dirty="0" err="1" smtClean="0">
                <a:latin typeface="Arial" charset="0"/>
              </a:rPr>
              <a:t>Flickr</a:t>
            </a:r>
            <a:r>
              <a:rPr lang="en-US" sz="3100" dirty="0" smtClean="0">
                <a:latin typeface="Arial" charset="0"/>
              </a:rPr>
              <a:t>: </a:t>
            </a:r>
            <a:r>
              <a:rPr lang="en-US" sz="3100" i="1" dirty="0" smtClean="0">
                <a:latin typeface="Arial" charset="0"/>
              </a:rPr>
              <a:t>Topic</a:t>
            </a:r>
            <a:r>
              <a:rPr lang="en-US" sz="3100" dirty="0" smtClean="0">
                <a:latin typeface="Arial" charset="0"/>
              </a:rPr>
              <a:t> &amp; </a:t>
            </a:r>
            <a:r>
              <a:rPr lang="en-US" sz="3100" i="1" dirty="0" smtClean="0">
                <a:latin typeface="Arial" charset="0"/>
              </a:rPr>
              <a:t>Location</a:t>
            </a:r>
            <a:r>
              <a:rPr lang="en-US" sz="3100" dirty="0" smtClean="0">
                <a:latin typeface="Arial" charset="0"/>
              </a:rPr>
              <a:t>;      Last.fm: </a:t>
            </a:r>
            <a:r>
              <a:rPr lang="en-US" sz="3100" i="1" dirty="0" smtClean="0">
                <a:latin typeface="Arial" charset="0"/>
              </a:rPr>
              <a:t>Type</a:t>
            </a:r>
          </a:p>
          <a:p>
            <a:pPr marL="1431925" lvl="1" indent="-614363" defTabSz="1638300">
              <a:tabLst>
                <a:tab pos="817563" algn="l"/>
                <a:tab pos="1638300" algn="l"/>
                <a:tab pos="2452688" algn="l"/>
                <a:tab pos="3270250" algn="l"/>
                <a:tab pos="4089400" algn="l"/>
              </a:tabLst>
            </a:pPr>
            <a:r>
              <a:rPr lang="en-US" sz="3100" dirty="0" smtClean="0">
                <a:latin typeface="Arial" charset="0"/>
              </a:rPr>
              <a:t>Still, for all systems over 60% of tags are factual/verifiable</a:t>
            </a:r>
          </a:p>
          <a:p>
            <a:pPr marL="1431925" lvl="1" indent="-614363" defTabSz="1638300">
              <a:tabLst>
                <a:tab pos="817563" algn="l"/>
                <a:tab pos="1638300" algn="l"/>
                <a:tab pos="2452688" algn="l"/>
                <a:tab pos="3270250" algn="l"/>
                <a:tab pos="4089400" algn="l"/>
              </a:tabLst>
            </a:pPr>
            <a:endParaRPr lang="en-US" sz="2000" dirty="0" smtClean="0">
              <a:latin typeface="Arial" charset="0"/>
            </a:endParaRPr>
          </a:p>
          <a:p>
            <a:pPr marL="615950" indent="-615950" defTabSz="1638300">
              <a:tabLst>
                <a:tab pos="817563" algn="l"/>
                <a:tab pos="1638300" algn="l"/>
                <a:tab pos="2452688" algn="l"/>
                <a:tab pos="3270250" algn="l"/>
                <a:tab pos="4089400" algn="l"/>
              </a:tabLst>
            </a:pPr>
            <a:r>
              <a:rPr lang="en-US" sz="3400" dirty="0" smtClean="0">
                <a:latin typeface="Arial" charset="0"/>
              </a:rPr>
              <a:t>Most tags are reliable:</a:t>
            </a:r>
          </a:p>
          <a:p>
            <a:pPr marL="1306513" lvl="1" indent="-615950" defTabSz="1638300">
              <a:tabLst>
                <a:tab pos="817563" algn="l"/>
                <a:tab pos="1638300" algn="l"/>
                <a:tab pos="2452688" algn="l"/>
                <a:tab pos="3270250" algn="l"/>
                <a:tab pos="4089400" algn="l"/>
              </a:tabLst>
            </a:pPr>
            <a:r>
              <a:rPr lang="en-US" dirty="0" smtClean="0">
                <a:latin typeface="Arial" charset="0"/>
              </a:rPr>
              <a:t>about 73% of tags also occur in online music in reviews (46% resp.) </a:t>
            </a:r>
          </a:p>
          <a:p>
            <a:pPr marL="1306513" lvl="1" indent="-615950" defTabSz="1638300">
              <a:tabLst>
                <a:tab pos="817563" algn="l"/>
                <a:tab pos="1638300" algn="l"/>
                <a:tab pos="2452688" algn="l"/>
                <a:tab pos="3270250" algn="l"/>
                <a:tab pos="4089400" algn="l"/>
              </a:tabLst>
            </a:pPr>
            <a:endParaRPr lang="en-US" sz="2000" dirty="0" smtClean="0">
              <a:latin typeface="Arial" charset="0"/>
            </a:endParaRPr>
          </a:p>
          <a:p>
            <a:pPr marL="615950" indent="-615950" defTabSz="1638300">
              <a:tabLst>
                <a:tab pos="817563" algn="l"/>
                <a:tab pos="1638300" algn="l"/>
                <a:tab pos="2452688" algn="l"/>
                <a:tab pos="3270250" algn="l"/>
                <a:tab pos="4089400" algn="l"/>
              </a:tabLst>
            </a:pPr>
            <a:r>
              <a:rPr lang="en-US" sz="3400" dirty="0" smtClean="0">
                <a:latin typeface="Arial" charset="0"/>
              </a:rPr>
              <a:t>Tags bring new information</a:t>
            </a:r>
            <a:r>
              <a:rPr lang="en-US" dirty="0" smtClean="0">
                <a:latin typeface="Arial" charset="0"/>
              </a:rPr>
              <a:t>: </a:t>
            </a:r>
          </a:p>
          <a:p>
            <a:pPr marL="1306513" lvl="1" indent="-615950" defTabSz="1638300">
              <a:tabLst>
                <a:tab pos="817563" algn="l"/>
                <a:tab pos="1638300" algn="l"/>
                <a:tab pos="2452688" algn="l"/>
                <a:tab pos="3270250" algn="l"/>
                <a:tab pos="4089400" algn="l"/>
              </a:tabLst>
            </a:pPr>
            <a:r>
              <a:rPr lang="en-US" sz="3100" dirty="0" smtClean="0">
                <a:latin typeface="Arial" charset="0"/>
              </a:rPr>
              <a:t>Over 50% of the tags are not in a web page’s content </a:t>
            </a:r>
          </a:p>
          <a:p>
            <a:pPr marL="1306513" lvl="1" indent="-615950" defTabSz="1638300">
              <a:tabLst>
                <a:tab pos="817563" algn="l"/>
                <a:tab pos="1638300" algn="l"/>
                <a:tab pos="2452688" algn="l"/>
                <a:tab pos="3270250" algn="l"/>
                <a:tab pos="4089400" algn="l"/>
              </a:tabLst>
            </a:pPr>
            <a:r>
              <a:rPr lang="en-US" sz="3100" dirty="0" smtClean="0">
                <a:latin typeface="Arial" charset="0"/>
              </a:rPr>
              <a:t>For music, 98,5 % of tags are new textual information</a:t>
            </a:r>
          </a:p>
          <a:p>
            <a:pPr marL="1306513" lvl="1" indent="-615950" defTabSz="1638300">
              <a:tabLst>
                <a:tab pos="817563" algn="l"/>
                <a:tab pos="1638300" algn="l"/>
                <a:tab pos="2452688" algn="l"/>
                <a:tab pos="3270250" algn="l"/>
                <a:tab pos="4089400" algn="l"/>
              </a:tabLst>
            </a:pPr>
            <a:endParaRPr lang="en-US" sz="2000" dirty="0" smtClean="0">
              <a:latin typeface="Arial" charset="0"/>
            </a:endParaRPr>
          </a:p>
          <a:p>
            <a:pPr marL="615950" indent="-615950" defTabSz="1638300">
              <a:tabLst>
                <a:tab pos="817563" algn="l"/>
                <a:tab pos="1638300" algn="l"/>
                <a:tab pos="2452688" algn="l"/>
                <a:tab pos="3270250" algn="l"/>
                <a:tab pos="4089400" algn="l"/>
              </a:tabLst>
            </a:pPr>
            <a:r>
              <a:rPr lang="en-US" dirty="0" smtClean="0">
                <a:latin typeface="Arial" charset="0"/>
              </a:rPr>
              <a:t>Tagging and searching behavior show noteworthy differences:</a:t>
            </a:r>
          </a:p>
          <a:p>
            <a:pPr marL="1306513" lvl="1" indent="-615950" defTabSz="1638300">
              <a:tabLst>
                <a:tab pos="817563" algn="l"/>
                <a:tab pos="1638300" algn="l"/>
                <a:tab pos="2452688" algn="l"/>
                <a:tab pos="3270250" algn="l"/>
                <a:tab pos="4089400" algn="l"/>
              </a:tabLst>
            </a:pPr>
            <a:r>
              <a:rPr lang="en-US" sz="3100" dirty="0" smtClean="0">
                <a:latin typeface="Arial" charset="0"/>
              </a:rPr>
              <a:t>Underrepresented tag types in tagging: </a:t>
            </a:r>
            <a:r>
              <a:rPr lang="en-US" sz="3100" i="1" dirty="0" smtClean="0">
                <a:latin typeface="Arial" charset="0"/>
              </a:rPr>
              <a:t>Opinions</a:t>
            </a:r>
            <a:r>
              <a:rPr lang="en-US" sz="3100" dirty="0" smtClean="0">
                <a:latin typeface="Arial" charset="0"/>
              </a:rPr>
              <a:t> for </a:t>
            </a:r>
            <a:r>
              <a:rPr lang="en-US" sz="3100" dirty="0" err="1" smtClean="0">
                <a:latin typeface="Arial" charset="0"/>
              </a:rPr>
              <a:t>Flickr</a:t>
            </a:r>
            <a:r>
              <a:rPr lang="en-US" sz="3100" dirty="0" smtClean="0">
                <a:latin typeface="Arial" charset="0"/>
              </a:rPr>
              <a:t>, </a:t>
            </a:r>
            <a:r>
              <a:rPr lang="en-US" sz="3100" i="1" dirty="0" smtClean="0">
                <a:latin typeface="Arial" charset="0"/>
              </a:rPr>
              <a:t>Usage </a:t>
            </a:r>
            <a:r>
              <a:rPr lang="en-US" sz="3100" dirty="0" smtClean="0">
                <a:latin typeface="Arial" charset="0"/>
              </a:rPr>
              <a:t>for Last.fm</a:t>
            </a:r>
          </a:p>
          <a:p>
            <a:pPr marL="1306513" lvl="1" indent="-615950" defTabSz="1638300">
              <a:tabLst>
                <a:tab pos="817563" algn="l"/>
                <a:tab pos="1638300" algn="l"/>
                <a:tab pos="2452688" algn="l"/>
                <a:tab pos="3270250" algn="l"/>
                <a:tab pos="4089400" algn="l"/>
              </a:tabLst>
            </a:pPr>
            <a:endParaRPr lang="en-US" dirty="0" smtClean="0">
              <a:latin typeface="Arial" charset="0"/>
            </a:endParaRPr>
          </a:p>
          <a:p>
            <a:pPr marL="1306513" lvl="1" indent="-615950" defTabSz="1638300">
              <a:tabLst>
                <a:tab pos="817563" algn="l"/>
                <a:tab pos="1638300" algn="l"/>
                <a:tab pos="2452688" algn="l"/>
                <a:tab pos="3270250" algn="l"/>
                <a:tab pos="4089400" algn="l"/>
              </a:tabLst>
            </a:pPr>
            <a:endParaRPr lang="en-US" dirty="0" smtClean="0">
              <a:latin typeface="Arial" charset="0"/>
            </a:endParaRPr>
          </a:p>
          <a:p>
            <a:pPr marL="1306513" lvl="1" indent="-615950" defTabSz="1638300">
              <a:tabLst>
                <a:tab pos="817563" algn="l"/>
                <a:tab pos="1638300" algn="l"/>
                <a:tab pos="2452688" algn="l"/>
                <a:tab pos="3270250" algn="l"/>
                <a:tab pos="4089400" algn="l"/>
              </a:tabLst>
            </a:pPr>
            <a:endParaRPr lang="en-US" dirty="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6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de-DE" dirty="0"/>
          </a:p>
        </p:txBody>
      </p:sp>
      <p:sp>
        <p:nvSpPr>
          <p:cNvPr id="20482" name="Date Placeholder 3"/>
          <p:cNvSpPr>
            <a:spLocks noGrp="1"/>
          </p:cNvSpPr>
          <p:nvPr>
            <p:ph type="dt" sz="quarter" idx="10"/>
          </p:nvPr>
        </p:nvSpPr>
        <p:spPr>
          <a:noFill/>
        </p:spPr>
        <p:txBody>
          <a:bodyPr/>
          <a:lstStyle/>
          <a:p>
            <a:pPr defTabSz="1581150"/>
            <a:fld id="{73B760B7-3930-4087-9882-1716DCAD0E20}" type="datetime3">
              <a:rPr lang="de-DE" smtClean="0">
                <a:latin typeface="Trebuchet MS" pitchFamily="34" charset="0"/>
              </a:rPr>
              <a:pPr defTabSz="1581150"/>
              <a:t>06/11/08</a:t>
            </a:fld>
            <a:endParaRPr lang="de-DE" smtClean="0">
              <a:latin typeface="Trebuchet MS" pitchFamily="34" charset="0"/>
            </a:endParaRPr>
          </a:p>
        </p:txBody>
      </p:sp>
      <p:sp>
        <p:nvSpPr>
          <p:cNvPr id="20483"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20484" name="Slide Number Placeholder 5"/>
          <p:cNvSpPr>
            <a:spLocks noGrp="1"/>
          </p:cNvSpPr>
          <p:nvPr>
            <p:ph type="sldNum" sz="quarter" idx="12"/>
          </p:nvPr>
        </p:nvSpPr>
        <p:spPr>
          <a:noFill/>
        </p:spPr>
        <p:txBody>
          <a:bodyPr/>
          <a:lstStyle/>
          <a:p>
            <a:pPr defTabSz="1581150"/>
            <a:fld id="{A09E338E-00CD-4203-A1D5-20A9A5EBFFBF}" type="slidenum">
              <a:rPr lang="de-DE" smtClean="0">
                <a:latin typeface="Trebuchet MS" pitchFamily="34" charset="0"/>
              </a:rPr>
              <a:pPr defTabSz="1581150"/>
              <a:t>19</a:t>
            </a:fld>
            <a:endParaRPr lang="de-DE" smtClean="0">
              <a:latin typeface="Trebuchet MS" pitchFamily="34" charset="0"/>
            </a:endParaRPr>
          </a:p>
        </p:txBody>
      </p:sp>
      <p:sp>
        <p:nvSpPr>
          <p:cNvPr id="20485" name="Rectangle 2"/>
          <p:cNvSpPr>
            <a:spLocks noGrp="1" noChangeArrowheads="1"/>
          </p:cNvSpPr>
          <p:nvPr>
            <p:ph type="title"/>
          </p:nvPr>
        </p:nvSpPr>
        <p:spPr>
          <a:xfrm>
            <a:off x="944563" y="2106613"/>
            <a:ext cx="14903450" cy="990600"/>
          </a:xfrm>
        </p:spPr>
        <p:txBody>
          <a:bodyPr/>
          <a:lstStyle/>
          <a:p>
            <a:r>
              <a:rPr lang="en-US" sz="5400" b="1" smtClean="0">
                <a:latin typeface="Arial" charset="0"/>
              </a:rPr>
              <a:t>Acknowledgements</a:t>
            </a:r>
            <a:endParaRPr lang="en-US" sz="5400" b="1" smtClean="0"/>
          </a:p>
        </p:txBody>
      </p:sp>
      <p:sp>
        <p:nvSpPr>
          <p:cNvPr id="9" name="Rectangle 3"/>
          <p:cNvSpPr txBox="1">
            <a:spLocks noChangeArrowheads="1"/>
          </p:cNvSpPr>
          <p:nvPr/>
        </p:nvSpPr>
        <p:spPr bwMode="auto">
          <a:xfrm>
            <a:off x="947738" y="3827463"/>
            <a:ext cx="14631987" cy="3359150"/>
          </a:xfrm>
          <a:prstGeom prst="rect">
            <a:avLst/>
          </a:prstGeom>
          <a:noFill/>
          <a:ln w="9525">
            <a:noFill/>
            <a:miter lim="800000"/>
            <a:headEnd/>
            <a:tailEnd/>
          </a:ln>
        </p:spPr>
        <p:txBody>
          <a:bodyPr lIns="158200" tIns="79100" rIns="158200" bIns="79100"/>
          <a:lstStyle/>
          <a:p>
            <a:pPr marL="615950" indent="-615950" defTabSz="1638300">
              <a:spcBef>
                <a:spcPct val="20000"/>
              </a:spcBef>
              <a:tabLst>
                <a:tab pos="817563" algn="l"/>
                <a:tab pos="1638300" algn="l"/>
                <a:tab pos="2452688" algn="l"/>
                <a:tab pos="3270250" algn="l"/>
                <a:tab pos="4089400" algn="l"/>
              </a:tabLst>
              <a:defRPr/>
            </a:pPr>
            <a:r>
              <a:rPr lang="en-US" sz="3400" kern="0" dirty="0">
                <a:solidFill>
                  <a:schemeClr val="tx2"/>
                </a:solidFill>
              </a:rPr>
              <a:t>This work was partially supported by the </a:t>
            </a:r>
            <a:r>
              <a:rPr lang="en-US" sz="3400" b="1" kern="0" dirty="0">
                <a:solidFill>
                  <a:schemeClr val="tx2"/>
                </a:solidFill>
              </a:rPr>
              <a:t>PHAROS</a:t>
            </a:r>
            <a:r>
              <a:rPr lang="en-US" sz="3400" kern="0" dirty="0">
                <a:solidFill>
                  <a:schemeClr val="tx2"/>
                </a:solidFill>
              </a:rPr>
              <a:t> project</a:t>
            </a:r>
          </a:p>
          <a:p>
            <a:pPr marL="615950" indent="-615950" defTabSz="1638300">
              <a:spcBef>
                <a:spcPct val="20000"/>
              </a:spcBef>
              <a:tabLst>
                <a:tab pos="817563" algn="l"/>
                <a:tab pos="1638300" algn="l"/>
                <a:tab pos="2452688" algn="l"/>
                <a:tab pos="3270250" algn="l"/>
                <a:tab pos="4089400" algn="l"/>
              </a:tabLst>
              <a:defRPr/>
            </a:pPr>
            <a:r>
              <a:rPr lang="en-US" sz="3400" kern="0" dirty="0">
                <a:solidFill>
                  <a:schemeClr val="tx2"/>
                </a:solidFill>
              </a:rPr>
              <a:t>funded by the European Commission (6</a:t>
            </a:r>
            <a:r>
              <a:rPr lang="en-US" sz="3400" kern="0" baseline="30000" dirty="0">
                <a:solidFill>
                  <a:schemeClr val="tx2"/>
                </a:solidFill>
              </a:rPr>
              <a:t>th</a:t>
            </a:r>
            <a:r>
              <a:rPr lang="en-US" sz="3400" kern="0" dirty="0">
                <a:solidFill>
                  <a:schemeClr val="tx2"/>
                </a:solidFill>
              </a:rPr>
              <a:t> FP IST)</a:t>
            </a:r>
          </a:p>
          <a:p>
            <a:pPr marL="615950" indent="-615950" defTabSz="1638300">
              <a:spcBef>
                <a:spcPct val="20000"/>
              </a:spcBef>
              <a:tabLst>
                <a:tab pos="817563" algn="l"/>
                <a:tab pos="1638300" algn="l"/>
                <a:tab pos="2452688" algn="l"/>
                <a:tab pos="3270250" algn="l"/>
                <a:tab pos="4089400" algn="l"/>
              </a:tabLst>
              <a:defRPr/>
            </a:pPr>
            <a:endParaRPr lang="en-US" sz="3400" kern="0" dirty="0">
              <a:solidFill>
                <a:schemeClr val="tx2"/>
              </a:solidFill>
            </a:endParaRPr>
          </a:p>
          <a:p>
            <a:pPr marL="615950" indent="-615950" defTabSz="1638300">
              <a:spcBef>
                <a:spcPct val="20000"/>
              </a:spcBef>
              <a:tabLst>
                <a:tab pos="817563" algn="l"/>
                <a:tab pos="1638300" algn="l"/>
                <a:tab pos="2452688" algn="l"/>
                <a:tab pos="3270250" algn="l"/>
                <a:tab pos="4089400" algn="l"/>
              </a:tabLst>
              <a:defRPr/>
            </a:pPr>
            <a:r>
              <a:rPr lang="en-US" sz="3400" i="1" kern="0" dirty="0">
                <a:solidFill>
                  <a:schemeClr val="tx2"/>
                </a:solidFill>
              </a:rPr>
              <a:t>We are also very thankful to:</a:t>
            </a:r>
          </a:p>
          <a:p>
            <a:pPr marL="615950" indent="-615950" defTabSz="1638300">
              <a:spcBef>
                <a:spcPct val="20000"/>
              </a:spcBef>
              <a:tabLst>
                <a:tab pos="817563" algn="l"/>
                <a:tab pos="1638300" algn="l"/>
                <a:tab pos="2452688" algn="l"/>
                <a:tab pos="3270250" algn="l"/>
                <a:tab pos="4089400" algn="l"/>
              </a:tabLst>
              <a:defRPr/>
            </a:pPr>
            <a:endParaRPr lang="en-US" i="1" kern="0" dirty="0">
              <a:solidFill>
                <a:schemeClr val="tx2"/>
              </a:solidFill>
            </a:endParaRPr>
          </a:p>
          <a:p>
            <a:pPr marL="615950" indent="-615950" defTabSz="1638300">
              <a:spcBef>
                <a:spcPct val="20000"/>
              </a:spcBef>
              <a:tabLst>
                <a:tab pos="817563" algn="l"/>
                <a:tab pos="1638300" algn="l"/>
                <a:tab pos="2452688" algn="l"/>
                <a:tab pos="3270250" algn="l"/>
                <a:tab pos="4089400" algn="l"/>
              </a:tabLst>
              <a:defRPr/>
            </a:pPr>
            <a:r>
              <a:rPr lang="en-US" sz="3400" kern="0" dirty="0">
                <a:solidFill>
                  <a:schemeClr val="tx2"/>
                </a:solidFill>
              </a:rPr>
              <a:t>- </a:t>
            </a:r>
            <a:r>
              <a:rPr lang="en-US" sz="3400" b="1" kern="0" dirty="0">
                <a:solidFill>
                  <a:schemeClr val="tx2"/>
                </a:solidFill>
              </a:rPr>
              <a:t>University of Koblenz/Landau </a:t>
            </a:r>
            <a:r>
              <a:rPr lang="en-US" sz="3400" kern="0" dirty="0">
                <a:solidFill>
                  <a:schemeClr val="tx2"/>
                </a:solidFill>
              </a:rPr>
              <a:t>and the </a:t>
            </a:r>
            <a:r>
              <a:rPr lang="en-US" sz="3400" kern="0" dirty="0" err="1">
                <a:solidFill>
                  <a:schemeClr val="tx2"/>
                </a:solidFill>
              </a:rPr>
              <a:t>Tagora</a:t>
            </a:r>
            <a:r>
              <a:rPr lang="en-US" sz="3400" kern="0" dirty="0">
                <a:solidFill>
                  <a:schemeClr val="tx2"/>
                </a:solidFill>
              </a:rPr>
              <a:t> project for the </a:t>
            </a:r>
            <a:r>
              <a:rPr lang="en-US" sz="3400" kern="0" dirty="0" err="1">
                <a:solidFill>
                  <a:schemeClr val="tx2"/>
                </a:solidFill>
              </a:rPr>
              <a:t>Flickr</a:t>
            </a:r>
            <a:r>
              <a:rPr lang="en-US" sz="3400" kern="0" dirty="0">
                <a:solidFill>
                  <a:schemeClr val="tx2"/>
                </a:solidFill>
              </a:rPr>
              <a:t> data</a:t>
            </a:r>
          </a:p>
          <a:p>
            <a:pPr marL="615950" indent="-615950" defTabSz="1638300">
              <a:spcBef>
                <a:spcPct val="20000"/>
              </a:spcBef>
              <a:tabLst>
                <a:tab pos="817563" algn="l"/>
                <a:tab pos="1638300" algn="l"/>
                <a:tab pos="2452688" algn="l"/>
                <a:tab pos="3270250" algn="l"/>
                <a:tab pos="4089400" algn="l"/>
              </a:tabLst>
              <a:defRPr/>
            </a:pPr>
            <a:r>
              <a:rPr lang="en-US" sz="3400" kern="0" dirty="0">
                <a:solidFill>
                  <a:schemeClr val="tx2"/>
                </a:solidFill>
              </a:rPr>
              <a:t>- Knowledge and Data Engineering group at the </a:t>
            </a:r>
            <a:r>
              <a:rPr lang="en-US" sz="3400" b="1" kern="0" dirty="0">
                <a:solidFill>
                  <a:schemeClr val="tx2"/>
                </a:solidFill>
              </a:rPr>
              <a:t>University of Kassel</a:t>
            </a:r>
            <a:r>
              <a:rPr lang="en-US" sz="3400" kern="0" dirty="0">
                <a:solidFill>
                  <a:schemeClr val="tx2"/>
                </a:solidFill>
              </a:rPr>
              <a:t> for</a:t>
            </a:r>
          </a:p>
          <a:p>
            <a:pPr marL="615950" indent="-615950" defTabSz="1638300">
              <a:spcBef>
                <a:spcPct val="20000"/>
              </a:spcBef>
              <a:tabLst>
                <a:tab pos="817563" algn="l"/>
                <a:tab pos="1638300" algn="l"/>
                <a:tab pos="2452688" algn="l"/>
                <a:tab pos="3270250" algn="l"/>
                <a:tab pos="4089400" algn="l"/>
              </a:tabLst>
              <a:defRPr/>
            </a:pPr>
            <a:r>
              <a:rPr lang="en-US" sz="3400" kern="0" dirty="0">
                <a:solidFill>
                  <a:schemeClr val="tx2"/>
                </a:solidFill>
              </a:rPr>
              <a:t>  the Del.icio.us dataset</a:t>
            </a:r>
          </a:p>
          <a:p>
            <a:pPr marL="615950" indent="-615950" defTabSz="1638300">
              <a:spcBef>
                <a:spcPct val="20000"/>
              </a:spcBef>
              <a:tabLst>
                <a:tab pos="817563" algn="l"/>
                <a:tab pos="1638300" algn="l"/>
                <a:tab pos="2452688" algn="l"/>
                <a:tab pos="3270250" algn="l"/>
                <a:tab pos="4089400" algn="l"/>
              </a:tabLst>
              <a:defRPr/>
            </a:pPr>
            <a:endParaRPr lang="en-US" sz="3400" kern="0" dirty="0">
              <a:solidFill>
                <a:schemeClr val="tx2"/>
              </a:solidFill>
            </a:endParaRPr>
          </a:p>
          <a:p>
            <a:pPr marL="615950" indent="-615950" defTabSz="1638300">
              <a:spcBef>
                <a:spcPct val="20000"/>
              </a:spcBef>
              <a:tabLst>
                <a:tab pos="817563" algn="l"/>
                <a:tab pos="1638300" algn="l"/>
                <a:tab pos="2452688" algn="l"/>
                <a:tab pos="3270250" algn="l"/>
                <a:tab pos="4089400" algn="l"/>
              </a:tabLst>
              <a:defRPr/>
            </a:pPr>
            <a:r>
              <a:rPr lang="en-US" sz="3400" kern="0" dirty="0">
                <a:solidFill>
                  <a:schemeClr val="tx2"/>
                </a:solidFill>
              </a:rPr>
              <a:t>- and </a:t>
            </a:r>
            <a:r>
              <a:rPr lang="en-US" sz="3400" b="1" kern="0" dirty="0">
                <a:solidFill>
                  <a:schemeClr val="tx2"/>
                </a:solidFill>
              </a:rPr>
              <a:t>you</a:t>
            </a:r>
            <a:r>
              <a:rPr lang="en-US" sz="3400" kern="0" dirty="0">
                <a:solidFill>
                  <a:schemeClr val="tx2"/>
                </a:solidFill>
              </a:rPr>
              <a:t>, for your attention</a:t>
            </a:r>
          </a:p>
          <a:p>
            <a:pPr marL="615950" indent="-615950" defTabSz="1638300">
              <a:spcBef>
                <a:spcPct val="20000"/>
              </a:spcBef>
              <a:tabLst>
                <a:tab pos="817563" algn="l"/>
                <a:tab pos="1638300" algn="l"/>
                <a:tab pos="2452688" algn="l"/>
                <a:tab pos="3270250" algn="l"/>
                <a:tab pos="4089400" algn="l"/>
              </a:tabLst>
              <a:defRPr/>
            </a:pPr>
            <a:endParaRPr lang="en-US" sz="2800" kern="0" dirty="0">
              <a:solidFill>
                <a:schemeClr val="tx2"/>
              </a:solidFill>
            </a:endParaRPr>
          </a:p>
          <a:p>
            <a:pPr marL="615950" indent="-615950" defTabSz="1638300">
              <a:spcBef>
                <a:spcPct val="20000"/>
              </a:spcBef>
              <a:tabLst>
                <a:tab pos="817563" algn="l"/>
                <a:tab pos="1638300" algn="l"/>
                <a:tab pos="2452688" algn="l"/>
                <a:tab pos="3270250" algn="l"/>
                <a:tab pos="4089400" algn="l"/>
              </a:tabLst>
              <a:defRPr/>
            </a:pPr>
            <a:endParaRPr lang="en-US" sz="3700" kern="0" dirty="0">
              <a:solidFill>
                <a:schemeClr val="tx2"/>
              </a:solidFill>
            </a:endParaRPr>
          </a:p>
        </p:txBody>
      </p:sp>
      <p:pic>
        <p:nvPicPr>
          <p:cNvPr id="20487" name="Picture 8" descr="pharos.logo.jpg"/>
          <p:cNvPicPr>
            <a:picLocks noChangeAspect="1"/>
          </p:cNvPicPr>
          <p:nvPr/>
        </p:nvPicPr>
        <p:blipFill>
          <a:blip r:embed="rId3">
            <a:clrChange>
              <a:clrFrom>
                <a:srgbClr val="E9E7EA"/>
              </a:clrFrom>
              <a:clrTo>
                <a:srgbClr val="E9E7EA">
                  <a:alpha val="0"/>
                </a:srgbClr>
              </a:clrTo>
            </a:clrChange>
          </a:blip>
          <a:srcRect/>
          <a:stretch>
            <a:fillRect/>
          </a:stretch>
        </p:blipFill>
        <p:spPr bwMode="auto">
          <a:xfrm>
            <a:off x="12701588" y="2112963"/>
            <a:ext cx="3308350" cy="2578100"/>
          </a:xfrm>
          <a:prstGeom prst="rect">
            <a:avLst/>
          </a:prstGeom>
          <a:noFill/>
          <a:ln w="9525">
            <a:noFill/>
            <a:miter lim="800000"/>
            <a:headEnd/>
            <a:tailEnd/>
          </a:ln>
        </p:spPr>
      </p:pic>
      <p:pic>
        <p:nvPicPr>
          <p:cNvPr id="20488" name="Picture 10" descr="fp6.gif"/>
          <p:cNvPicPr>
            <a:picLocks noChangeAspect="1"/>
          </p:cNvPicPr>
          <p:nvPr/>
        </p:nvPicPr>
        <p:blipFill>
          <a:blip r:embed="rId4"/>
          <a:srcRect/>
          <a:stretch>
            <a:fillRect/>
          </a:stretch>
        </p:blipFill>
        <p:spPr bwMode="auto">
          <a:xfrm>
            <a:off x="12971463" y="4541838"/>
            <a:ext cx="806450" cy="461962"/>
          </a:xfrm>
          <a:prstGeom prst="rect">
            <a:avLst/>
          </a:prstGeom>
          <a:noFill/>
          <a:ln w="9525">
            <a:noFill/>
            <a:miter lim="800000"/>
            <a:headEnd/>
            <a:tailEnd/>
          </a:ln>
        </p:spPr>
      </p:pic>
      <p:pic>
        <p:nvPicPr>
          <p:cNvPr id="20489" name="Picture 11" descr="ist.jpg"/>
          <p:cNvPicPr>
            <a:picLocks noChangeAspect="1"/>
          </p:cNvPicPr>
          <p:nvPr/>
        </p:nvPicPr>
        <p:blipFill>
          <a:blip r:embed="rId5">
            <a:clrChange>
              <a:clrFrom>
                <a:srgbClr val="9999CD"/>
              </a:clrFrom>
              <a:clrTo>
                <a:srgbClr val="9999CD">
                  <a:alpha val="0"/>
                </a:srgbClr>
              </a:clrTo>
            </a:clrChange>
          </a:blip>
          <a:srcRect/>
          <a:stretch>
            <a:fillRect/>
          </a:stretch>
        </p:blipFill>
        <p:spPr bwMode="auto">
          <a:xfrm>
            <a:off x="13754100" y="4502150"/>
            <a:ext cx="1401763" cy="593725"/>
          </a:xfrm>
          <a:prstGeom prst="rect">
            <a:avLst/>
          </a:prstGeom>
          <a:noFill/>
          <a:ln w="9525">
            <a:noFill/>
            <a:miter lim="800000"/>
            <a:headEnd/>
            <a:tailEnd/>
          </a:ln>
        </p:spPr>
      </p:pic>
      <p:pic>
        <p:nvPicPr>
          <p:cNvPr id="20491" name="Picture 16" descr="clap-animated-animation-clap-000340-large.gif"/>
          <p:cNvPicPr>
            <a:picLocks noChangeAspect="1"/>
          </p:cNvPicPr>
          <p:nvPr/>
        </p:nvPicPr>
        <p:blipFill>
          <a:blip r:embed="rId6"/>
          <a:srcRect/>
          <a:stretch>
            <a:fillRect/>
          </a:stretch>
        </p:blipFill>
        <p:spPr bwMode="auto">
          <a:xfrm>
            <a:off x="6842910" y="8920163"/>
            <a:ext cx="1095375" cy="1104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9"/>
          <p:cNvPicPr>
            <a:picLocks noChangeAspect="1" noChangeArrowheads="1"/>
          </p:cNvPicPr>
          <p:nvPr/>
        </p:nvPicPr>
        <p:blipFill>
          <a:blip r:embed="rId3"/>
          <a:srcRect/>
          <a:stretch>
            <a:fillRect/>
          </a:stretch>
        </p:blipFill>
        <p:spPr bwMode="auto">
          <a:xfrm>
            <a:off x="2279496" y="3680452"/>
            <a:ext cx="4928440" cy="4297600"/>
          </a:xfrm>
          <a:prstGeom prst="rect">
            <a:avLst/>
          </a:prstGeom>
          <a:noFill/>
          <a:ln w="12700">
            <a:noFill/>
            <a:miter lim="800000"/>
            <a:headEnd type="none" w="sm" len="sm"/>
            <a:tailEnd type="none" w="sm" len="sm"/>
          </a:ln>
        </p:spPr>
      </p:pic>
      <p:sp>
        <p:nvSpPr>
          <p:cNvPr id="5123" name="Date Placeholder 3"/>
          <p:cNvSpPr>
            <a:spLocks noGrp="1"/>
          </p:cNvSpPr>
          <p:nvPr>
            <p:ph type="dt" sz="quarter" idx="10"/>
          </p:nvPr>
        </p:nvSpPr>
        <p:spPr>
          <a:noFill/>
        </p:spPr>
        <p:txBody>
          <a:bodyPr/>
          <a:lstStyle/>
          <a:p>
            <a:pPr defTabSz="1581150"/>
            <a:fld id="{358BC289-FDB8-4BDF-B3E0-A106663F0EA9}" type="datetime3">
              <a:rPr lang="de-DE" smtClean="0">
                <a:latin typeface="Trebuchet MS" pitchFamily="34" charset="0"/>
              </a:rPr>
              <a:pPr defTabSz="1581150"/>
              <a:t>06/11/08</a:t>
            </a:fld>
            <a:endParaRPr lang="de-DE" smtClean="0">
              <a:latin typeface="Trebuchet MS" pitchFamily="34" charset="0"/>
            </a:endParaRPr>
          </a:p>
        </p:txBody>
      </p:sp>
      <p:sp>
        <p:nvSpPr>
          <p:cNvPr id="5124"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5125" name="Slide Number Placeholder 5"/>
          <p:cNvSpPr>
            <a:spLocks noGrp="1"/>
          </p:cNvSpPr>
          <p:nvPr>
            <p:ph type="sldNum" sz="quarter" idx="12"/>
          </p:nvPr>
        </p:nvSpPr>
        <p:spPr>
          <a:noFill/>
        </p:spPr>
        <p:txBody>
          <a:bodyPr/>
          <a:lstStyle/>
          <a:p>
            <a:pPr defTabSz="1581150"/>
            <a:fld id="{52EFA848-04B4-47C4-A3A4-5488EF5EB58C}" type="slidenum">
              <a:rPr lang="de-DE" smtClean="0">
                <a:latin typeface="Trebuchet MS" pitchFamily="34" charset="0"/>
              </a:rPr>
              <a:pPr defTabSz="1581150"/>
              <a:t>2</a:t>
            </a:fld>
            <a:endParaRPr lang="de-DE" smtClean="0">
              <a:latin typeface="Trebuchet MS" pitchFamily="34" charset="0"/>
            </a:endParaRPr>
          </a:p>
        </p:txBody>
      </p:sp>
      <p:sp>
        <p:nvSpPr>
          <p:cNvPr id="5126" name="Rectangle 2"/>
          <p:cNvSpPr>
            <a:spLocks noGrp="1" noChangeArrowheads="1"/>
          </p:cNvSpPr>
          <p:nvPr>
            <p:ph type="title"/>
          </p:nvPr>
        </p:nvSpPr>
        <p:spPr>
          <a:xfrm>
            <a:off x="944563" y="2106613"/>
            <a:ext cx="14903450" cy="990600"/>
          </a:xfrm>
        </p:spPr>
        <p:txBody>
          <a:bodyPr/>
          <a:lstStyle/>
          <a:p>
            <a:r>
              <a:rPr lang="en-US" sz="5400" b="1" smtClean="0">
                <a:latin typeface="Arial" charset="0"/>
              </a:rPr>
              <a:t>Why research collaborative tagging?</a:t>
            </a:r>
            <a:endParaRPr lang="en-US" sz="5400" b="1" smtClean="0"/>
          </a:p>
        </p:txBody>
      </p:sp>
      <p:pic>
        <p:nvPicPr>
          <p:cNvPr id="5127" name="Picture 13"/>
          <p:cNvPicPr>
            <a:picLocks noChangeAspect="1" noChangeArrowheads="1"/>
          </p:cNvPicPr>
          <p:nvPr/>
        </p:nvPicPr>
        <p:blipFill>
          <a:blip r:embed="rId4"/>
          <a:srcRect/>
          <a:stretch>
            <a:fillRect/>
          </a:stretch>
        </p:blipFill>
        <p:spPr bwMode="auto">
          <a:xfrm>
            <a:off x="8123238" y="5965825"/>
            <a:ext cx="9525" cy="9525"/>
          </a:xfrm>
          <a:prstGeom prst="rect">
            <a:avLst/>
          </a:prstGeom>
          <a:noFill/>
          <a:ln w="12700">
            <a:noFill/>
            <a:miter lim="800000"/>
            <a:headEnd type="none" w="sm" len="sm"/>
            <a:tailEnd type="none" w="sm" len="sm"/>
          </a:ln>
        </p:spPr>
      </p:pic>
      <p:pic>
        <p:nvPicPr>
          <p:cNvPr id="5129" name="Picture 16"/>
          <p:cNvPicPr>
            <a:picLocks noChangeAspect="1" noChangeArrowheads="1"/>
          </p:cNvPicPr>
          <p:nvPr/>
        </p:nvPicPr>
        <p:blipFill>
          <a:blip r:embed="rId5"/>
          <a:srcRect l="6523" t="14851" r="7806" b="3848"/>
          <a:stretch>
            <a:fillRect/>
          </a:stretch>
        </p:blipFill>
        <p:spPr bwMode="auto">
          <a:xfrm>
            <a:off x="336951" y="3149600"/>
            <a:ext cx="10445751" cy="7931150"/>
          </a:xfrm>
          <a:prstGeom prst="rect">
            <a:avLst/>
          </a:prstGeom>
          <a:noFill/>
          <a:ln w="12700">
            <a:noFill/>
            <a:miter lim="800000"/>
            <a:headEnd type="none" w="sm" len="sm"/>
            <a:tailEnd type="none" w="sm" len="sm"/>
          </a:ln>
        </p:spPr>
      </p:pic>
      <p:pic>
        <p:nvPicPr>
          <p:cNvPr id="5131" name="Picture 17"/>
          <p:cNvPicPr>
            <a:picLocks noChangeAspect="1" noChangeArrowheads="1"/>
          </p:cNvPicPr>
          <p:nvPr/>
        </p:nvPicPr>
        <p:blipFill>
          <a:blip r:embed="rId6"/>
          <a:srcRect/>
          <a:stretch>
            <a:fillRect/>
          </a:stretch>
        </p:blipFill>
        <p:spPr bwMode="auto">
          <a:xfrm>
            <a:off x="2836882" y="7274807"/>
            <a:ext cx="3990563" cy="2820924"/>
          </a:xfrm>
          <a:prstGeom prst="rect">
            <a:avLst/>
          </a:prstGeom>
          <a:noFill/>
          <a:ln w="12700">
            <a:noFill/>
            <a:miter lim="800000"/>
            <a:headEnd type="none" w="sm" len="sm"/>
            <a:tailEnd type="none" w="sm" len="sm"/>
          </a:ln>
        </p:spPr>
      </p:pic>
      <p:pic>
        <p:nvPicPr>
          <p:cNvPr id="5136" name="Picture 26" descr="C:\eclipse-win32-e6cc8f8e98f2bca8d9d78f\eclipse\plugins\org.polarion.team.svn.ui_1.0.3\icons\common\actions\tag.gif"/>
          <p:cNvPicPr>
            <a:picLocks noChangeAspect="1" noChangeArrowheads="1"/>
          </p:cNvPicPr>
          <p:nvPr/>
        </p:nvPicPr>
        <p:blipFill>
          <a:blip r:embed="rId7"/>
          <a:srcRect/>
          <a:stretch>
            <a:fillRect/>
          </a:stretch>
        </p:blipFill>
        <p:spPr bwMode="auto">
          <a:xfrm>
            <a:off x="5921375" y="5894388"/>
            <a:ext cx="152400" cy="152400"/>
          </a:xfrm>
          <a:prstGeom prst="rect">
            <a:avLst/>
          </a:prstGeom>
          <a:noFill/>
          <a:ln w="9525">
            <a:noFill/>
            <a:miter lim="800000"/>
            <a:headEnd/>
            <a:tailEnd/>
          </a:ln>
        </p:spPr>
      </p:pic>
      <p:pic>
        <p:nvPicPr>
          <p:cNvPr id="5122" name="Picture 15"/>
          <p:cNvPicPr>
            <a:picLocks noChangeAspect="1" noChangeArrowheads="1"/>
          </p:cNvPicPr>
          <p:nvPr/>
        </p:nvPicPr>
        <p:blipFill>
          <a:blip r:embed="rId8"/>
          <a:srcRect l="17194" t="14851" r="18939"/>
          <a:stretch>
            <a:fillRect/>
          </a:stretch>
        </p:blipFill>
        <p:spPr bwMode="auto">
          <a:xfrm>
            <a:off x="7557291" y="3399613"/>
            <a:ext cx="7712022" cy="8224480"/>
          </a:xfrm>
          <a:prstGeom prst="rect">
            <a:avLst/>
          </a:prstGeom>
          <a:noFill/>
          <a:ln w="12700">
            <a:noFill/>
            <a:miter lim="800000"/>
            <a:headEnd type="none" w="sm" len="sm"/>
            <a:tailEnd type="none" w="sm" len="sm"/>
          </a:ln>
        </p:spPr>
      </p:pic>
      <p:pic>
        <p:nvPicPr>
          <p:cNvPr id="5128" name="Picture 14"/>
          <p:cNvPicPr>
            <a:picLocks noChangeAspect="1" noChangeArrowheads="1"/>
          </p:cNvPicPr>
          <p:nvPr/>
        </p:nvPicPr>
        <p:blipFill>
          <a:blip r:embed="rId9"/>
          <a:srcRect t="14851" b="22649"/>
          <a:stretch>
            <a:fillRect/>
          </a:stretch>
        </p:blipFill>
        <p:spPr bwMode="auto">
          <a:xfrm>
            <a:off x="3768316" y="5012410"/>
            <a:ext cx="12186068" cy="6093034"/>
          </a:xfrm>
          <a:prstGeom prst="rect">
            <a:avLst/>
          </a:prstGeom>
          <a:noFill/>
          <a:ln w="12700">
            <a:noFill/>
            <a:miter lim="800000"/>
            <a:headEnd type="none" w="sm" len="sm"/>
            <a:tailEnd type="none" w="sm" len="sm"/>
          </a:ln>
        </p:spPr>
      </p:pic>
      <p:pic>
        <p:nvPicPr>
          <p:cNvPr id="5134" name="Picture 24"/>
          <p:cNvPicPr>
            <a:picLocks noChangeAspect="1" noChangeArrowheads="1"/>
          </p:cNvPicPr>
          <p:nvPr/>
        </p:nvPicPr>
        <p:blipFill>
          <a:blip r:embed="rId10"/>
          <a:srcRect/>
          <a:stretch>
            <a:fillRect/>
          </a:stretch>
        </p:blipFill>
        <p:spPr bwMode="auto">
          <a:xfrm>
            <a:off x="7363749" y="8497182"/>
            <a:ext cx="5711825" cy="1130300"/>
          </a:xfrm>
          <a:prstGeom prst="rect">
            <a:avLst/>
          </a:prstGeom>
          <a:noFill/>
          <a:ln w="12700">
            <a:noFill/>
            <a:miter lim="800000"/>
            <a:headEnd type="none" w="sm" len="sm"/>
            <a:tailEnd type="none" w="sm" len="sm"/>
          </a:ln>
        </p:spPr>
      </p:pic>
      <p:pic>
        <p:nvPicPr>
          <p:cNvPr id="5135" name="Picture 25"/>
          <p:cNvPicPr>
            <a:picLocks noChangeAspect="1" noChangeArrowheads="1"/>
          </p:cNvPicPr>
          <p:nvPr/>
        </p:nvPicPr>
        <p:blipFill>
          <a:blip r:embed="rId11"/>
          <a:srcRect/>
          <a:stretch>
            <a:fillRect/>
          </a:stretch>
        </p:blipFill>
        <p:spPr bwMode="auto">
          <a:xfrm>
            <a:off x="5255027" y="6923438"/>
            <a:ext cx="5527675" cy="1382712"/>
          </a:xfrm>
          <a:prstGeom prst="rect">
            <a:avLst/>
          </a:prstGeom>
          <a:noFill/>
          <a:ln w="12700">
            <a:noFill/>
            <a:miter lim="800000"/>
            <a:headEnd type="none" w="sm" len="sm"/>
            <a:tailEnd type="none" w="sm" len="sm"/>
          </a:ln>
        </p:spPr>
      </p:pic>
      <p:pic>
        <p:nvPicPr>
          <p:cNvPr id="5130" name="Picture 11"/>
          <p:cNvPicPr>
            <a:picLocks noChangeAspect="1" noChangeArrowheads="1"/>
          </p:cNvPicPr>
          <p:nvPr/>
        </p:nvPicPr>
        <p:blipFill>
          <a:blip r:embed="rId12"/>
          <a:srcRect/>
          <a:stretch>
            <a:fillRect/>
          </a:stretch>
        </p:blipFill>
        <p:spPr bwMode="auto">
          <a:xfrm>
            <a:off x="5522804" y="9694157"/>
            <a:ext cx="3370263" cy="1411287"/>
          </a:xfrm>
          <a:prstGeom prst="rect">
            <a:avLst/>
          </a:prstGeom>
          <a:noFill/>
          <a:ln w="12700">
            <a:noFill/>
            <a:miter lim="800000"/>
            <a:headEnd type="none" w="sm" len="sm"/>
            <a:tailEnd type="none" w="sm" len="sm"/>
          </a:ln>
        </p:spPr>
      </p:pic>
      <p:pic>
        <p:nvPicPr>
          <p:cNvPr id="5133" name="Picture 22"/>
          <p:cNvPicPr>
            <a:picLocks noChangeAspect="1" noChangeArrowheads="1"/>
          </p:cNvPicPr>
          <p:nvPr/>
        </p:nvPicPr>
        <p:blipFill>
          <a:blip r:embed="rId13"/>
          <a:srcRect/>
          <a:stretch>
            <a:fillRect/>
          </a:stretch>
        </p:blipFill>
        <p:spPr bwMode="auto">
          <a:xfrm>
            <a:off x="1452563" y="8497182"/>
            <a:ext cx="4140200" cy="1196975"/>
          </a:xfrm>
          <a:prstGeom prst="rect">
            <a:avLst/>
          </a:prstGeom>
          <a:noFill/>
          <a:ln w="12700">
            <a:noFill/>
            <a:miter lim="800000"/>
            <a:headEnd type="none" w="sm" len="sm"/>
            <a:tailEnd type="none" w="sm" len="sm"/>
          </a:ln>
        </p:spPr>
      </p:pic>
      <p:grpSp>
        <p:nvGrpSpPr>
          <p:cNvPr id="5138" name="Group 44"/>
          <p:cNvGrpSpPr>
            <a:grpSpLocks/>
          </p:cNvGrpSpPr>
          <p:nvPr/>
        </p:nvGrpSpPr>
        <p:grpSpPr bwMode="auto">
          <a:xfrm>
            <a:off x="1159110" y="4214957"/>
            <a:ext cx="7769225" cy="4405313"/>
            <a:chOff x="4316086" y="3514942"/>
            <a:chExt cx="7769596" cy="4404969"/>
          </a:xfrm>
        </p:grpSpPr>
        <p:pic>
          <p:nvPicPr>
            <p:cNvPr id="5139" name="Picture 35" descr="C:\Dokumente und Einstellungen\bischoff\Lokale Einstellungen\Temporary Internet Files\Content.IE5\K5IUPJQE\MCj04352410000[1].png"/>
            <p:cNvPicPr>
              <a:picLocks noChangeAspect="1" noChangeArrowheads="1"/>
            </p:cNvPicPr>
            <p:nvPr/>
          </p:nvPicPr>
          <p:blipFill>
            <a:blip r:embed="rId14"/>
            <a:srcRect/>
            <a:stretch>
              <a:fillRect/>
            </a:stretch>
          </p:blipFill>
          <p:spPr bwMode="auto">
            <a:xfrm>
              <a:off x="4743409" y="3514942"/>
              <a:ext cx="7342273" cy="3150318"/>
            </a:xfrm>
            <a:prstGeom prst="rect">
              <a:avLst/>
            </a:prstGeom>
            <a:noFill/>
            <a:ln w="9525">
              <a:noFill/>
              <a:miter lim="800000"/>
              <a:headEnd/>
              <a:tailEnd/>
            </a:ln>
          </p:spPr>
        </p:pic>
        <p:grpSp>
          <p:nvGrpSpPr>
            <p:cNvPr id="5140" name="Group 42"/>
            <p:cNvGrpSpPr>
              <a:grpSpLocks/>
            </p:cNvGrpSpPr>
            <p:nvPr/>
          </p:nvGrpSpPr>
          <p:grpSpPr bwMode="auto">
            <a:xfrm rot="814819">
              <a:off x="9404246" y="5822282"/>
              <a:ext cx="2170547" cy="2097629"/>
              <a:chOff x="9404246" y="5458350"/>
              <a:chExt cx="2170547" cy="2097629"/>
            </a:xfrm>
          </p:grpSpPr>
          <p:pic>
            <p:nvPicPr>
              <p:cNvPr id="5144" name="Picture 28" descr="C:\Dokumente und Einstellungen\bischoff\Lokale Einstellungen\Temporary Internet Files\Content.IE5\ZAGRRLSX\MCj04241040000[1].wmf"/>
              <p:cNvPicPr>
                <a:picLocks noChangeAspect="1" noChangeArrowheads="1"/>
              </p:cNvPicPr>
              <p:nvPr/>
            </p:nvPicPr>
            <p:blipFill>
              <a:blip r:embed="rId15"/>
              <a:srcRect/>
              <a:stretch>
                <a:fillRect/>
              </a:stretch>
            </p:blipFill>
            <p:spPr bwMode="auto">
              <a:xfrm rot="-3849025">
                <a:off x="9440705" y="5421891"/>
                <a:ext cx="2097629" cy="2170547"/>
              </a:xfrm>
              <a:prstGeom prst="rect">
                <a:avLst/>
              </a:prstGeom>
              <a:noFill/>
              <a:ln w="9525">
                <a:noFill/>
                <a:miter lim="800000"/>
                <a:headEnd/>
                <a:tailEnd/>
              </a:ln>
            </p:spPr>
          </p:pic>
          <p:sp>
            <p:nvSpPr>
              <p:cNvPr id="5145" name="TextBox 40"/>
              <p:cNvSpPr txBox="1">
                <a:spLocks noChangeArrowheads="1"/>
              </p:cNvSpPr>
              <p:nvPr/>
            </p:nvSpPr>
            <p:spPr bwMode="auto">
              <a:xfrm rot="4446740">
                <a:off x="10021851" y="6330126"/>
                <a:ext cx="1000132" cy="523220"/>
              </a:xfrm>
              <a:prstGeom prst="rect">
                <a:avLst/>
              </a:prstGeom>
              <a:noFill/>
              <a:ln w="9525">
                <a:noFill/>
                <a:miter lim="800000"/>
                <a:headEnd/>
                <a:tailEnd/>
              </a:ln>
            </p:spPr>
            <p:txBody>
              <a:bodyPr>
                <a:spAutoFit/>
              </a:bodyPr>
              <a:lstStyle/>
              <a:p>
                <a:r>
                  <a:rPr lang="de-DE" sz="2800">
                    <a:solidFill>
                      <a:schemeClr val="bg1"/>
                    </a:solidFill>
                    <a:latin typeface="Constantia" pitchFamily="18" charset="0"/>
                  </a:rPr>
                  <a:t>work</a:t>
                </a:r>
                <a:r>
                  <a:rPr lang="de-DE" sz="2800">
                    <a:solidFill>
                      <a:schemeClr val="bg1"/>
                    </a:solidFill>
                  </a:rPr>
                  <a:t> </a:t>
                </a:r>
              </a:p>
            </p:txBody>
          </p:sp>
        </p:grpSp>
        <p:grpSp>
          <p:nvGrpSpPr>
            <p:cNvPr id="5141" name="Group 43"/>
            <p:cNvGrpSpPr>
              <a:grpSpLocks/>
            </p:cNvGrpSpPr>
            <p:nvPr/>
          </p:nvGrpSpPr>
          <p:grpSpPr bwMode="auto">
            <a:xfrm rot="1073616">
              <a:off x="4316086" y="4582045"/>
              <a:ext cx="2097629" cy="2170547"/>
              <a:chOff x="5024960" y="5090101"/>
              <a:chExt cx="2097629" cy="2170547"/>
            </a:xfrm>
          </p:grpSpPr>
          <p:pic>
            <p:nvPicPr>
              <p:cNvPr id="5142" name="Picture 28" descr="C:\Dokumente und Einstellungen\bischoff\Lokale Einstellungen\Temporary Internet Files\Content.IE5\ZAGRRLSX\MCj04241040000[1].wmf"/>
              <p:cNvPicPr>
                <a:picLocks noChangeAspect="1" noChangeArrowheads="1"/>
              </p:cNvPicPr>
              <p:nvPr/>
            </p:nvPicPr>
            <p:blipFill>
              <a:blip r:embed="rId15"/>
              <a:srcRect/>
              <a:stretch>
                <a:fillRect/>
              </a:stretch>
            </p:blipFill>
            <p:spPr bwMode="auto">
              <a:xfrm>
                <a:off x="5024960" y="5090101"/>
                <a:ext cx="2097629" cy="2170547"/>
              </a:xfrm>
              <a:prstGeom prst="rect">
                <a:avLst/>
              </a:prstGeom>
              <a:noFill/>
              <a:ln w="9525">
                <a:noFill/>
                <a:miter lim="800000"/>
                <a:headEnd/>
                <a:tailEnd/>
              </a:ln>
            </p:spPr>
          </p:pic>
          <p:sp>
            <p:nvSpPr>
              <p:cNvPr id="5143" name="TextBox 41"/>
              <p:cNvSpPr txBox="1">
                <a:spLocks noChangeArrowheads="1"/>
              </p:cNvSpPr>
              <p:nvPr/>
            </p:nvSpPr>
            <p:spPr bwMode="auto">
              <a:xfrm rot="-2503136">
                <a:off x="5394709" y="5944919"/>
                <a:ext cx="1263536" cy="523220"/>
              </a:xfrm>
              <a:prstGeom prst="rect">
                <a:avLst/>
              </a:prstGeom>
              <a:noFill/>
              <a:ln w="9525">
                <a:noFill/>
                <a:miter lim="800000"/>
                <a:headEnd/>
                <a:tailEnd/>
              </a:ln>
            </p:spPr>
            <p:txBody>
              <a:bodyPr>
                <a:spAutoFit/>
              </a:bodyPr>
              <a:lstStyle/>
              <a:p>
                <a:r>
                  <a:rPr lang="de-DE" sz="2800">
                    <a:solidFill>
                      <a:schemeClr val="bg1"/>
                    </a:solidFill>
                    <a:latin typeface="Agfa Rotis Sans Serif Ex Bold" pitchFamily="2" charset="0"/>
                  </a:rPr>
                  <a:t>TODO </a:t>
                </a:r>
              </a:p>
            </p:txBody>
          </p:sp>
        </p:grpSp>
      </p:grpSp>
      <p:grpSp>
        <p:nvGrpSpPr>
          <p:cNvPr id="5137" name="Group 35"/>
          <p:cNvGrpSpPr>
            <a:grpSpLocks/>
          </p:cNvGrpSpPr>
          <p:nvPr/>
        </p:nvGrpSpPr>
        <p:grpSpPr bwMode="auto">
          <a:xfrm>
            <a:off x="8398694" y="3399613"/>
            <a:ext cx="7453939" cy="8000296"/>
            <a:chOff x="10163008" y="2532063"/>
            <a:chExt cx="6727311" cy="6843712"/>
          </a:xfrm>
        </p:grpSpPr>
        <p:pic>
          <p:nvPicPr>
            <p:cNvPr id="5146" name="Picture 30" descr="C:\Dokumente und Einstellungen\bischoff\Lokale Einstellungen\Temporary Internet Files\Content.IE5\LS4B1XWT\MCj03825840000[1].jpg"/>
            <p:cNvPicPr>
              <a:picLocks noChangeAspect="1" noChangeArrowheads="1"/>
            </p:cNvPicPr>
            <p:nvPr/>
          </p:nvPicPr>
          <p:blipFill>
            <a:blip r:embed="rId16"/>
            <a:srcRect/>
            <a:stretch>
              <a:fillRect/>
            </a:stretch>
          </p:blipFill>
          <p:spPr bwMode="auto">
            <a:xfrm>
              <a:off x="10163008" y="2532063"/>
              <a:ext cx="6400800" cy="6400800"/>
            </a:xfrm>
            <a:prstGeom prst="rect">
              <a:avLst/>
            </a:prstGeom>
            <a:noFill/>
            <a:ln w="9525">
              <a:noFill/>
              <a:miter lim="800000"/>
              <a:headEnd/>
              <a:tailEnd/>
            </a:ln>
          </p:spPr>
        </p:pic>
        <p:grpSp>
          <p:nvGrpSpPr>
            <p:cNvPr id="5147" name="Group 34"/>
            <p:cNvGrpSpPr>
              <a:grpSpLocks/>
            </p:cNvGrpSpPr>
            <p:nvPr/>
          </p:nvGrpSpPr>
          <p:grpSpPr bwMode="auto">
            <a:xfrm>
              <a:off x="10489519" y="2974975"/>
              <a:ext cx="6400800" cy="6400800"/>
              <a:chOff x="8052594" y="4098925"/>
              <a:chExt cx="6400800" cy="6400800"/>
            </a:xfrm>
          </p:grpSpPr>
          <p:pic>
            <p:nvPicPr>
              <p:cNvPr id="5148" name="Picture 27" descr="C:\Dokumente und Einstellungen\bischoff\Lokale Einstellungen\Temporary Internet Files\Content.IE5\D7WORZGD\MPj04392600000[1].jpg"/>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8052594" y="4098925"/>
                <a:ext cx="6400800" cy="6400800"/>
              </a:xfrm>
              <a:prstGeom prst="rect">
                <a:avLst/>
              </a:prstGeom>
              <a:noFill/>
              <a:ln w="9525">
                <a:noFill/>
                <a:miter lim="800000"/>
                <a:headEnd/>
                <a:tailEnd/>
              </a:ln>
            </p:spPr>
          </p:pic>
          <p:pic>
            <p:nvPicPr>
              <p:cNvPr id="5149" name="Picture 31"/>
              <p:cNvPicPr>
                <a:picLocks noChangeAspect="1" noChangeArrowheads="1"/>
              </p:cNvPicPr>
              <p:nvPr/>
            </p:nvPicPr>
            <p:blipFill>
              <a:blip r:embed="rId18"/>
              <a:srcRect/>
              <a:stretch>
                <a:fillRect/>
              </a:stretch>
            </p:blipFill>
            <p:spPr bwMode="auto">
              <a:xfrm rot="344169">
                <a:off x="11348283" y="6908968"/>
                <a:ext cx="2403755" cy="968377"/>
              </a:xfrm>
              <a:prstGeom prst="rect">
                <a:avLst/>
              </a:prstGeom>
              <a:noFill/>
              <a:ln w="12700">
                <a:noFill/>
                <a:miter lim="800000"/>
                <a:headEnd type="none" w="sm" len="sm"/>
                <a:tailEnd type="none" w="sm" len="sm"/>
              </a:ln>
            </p:spPr>
          </p:pic>
          <p:pic>
            <p:nvPicPr>
              <p:cNvPr id="5150" name="Picture 33" descr="logo.png"/>
              <p:cNvPicPr>
                <a:picLocks noChangeAspect="1"/>
              </p:cNvPicPr>
              <p:nvPr/>
            </p:nvPicPr>
            <p:blipFill>
              <a:blip r:embed="rId19"/>
              <a:srcRect/>
              <a:stretch>
                <a:fillRect/>
              </a:stretch>
            </p:blipFill>
            <p:spPr bwMode="auto">
              <a:xfrm rot="1947875">
                <a:off x="11431751" y="8528540"/>
                <a:ext cx="2879539" cy="959846"/>
              </a:xfrm>
              <a:prstGeom prst="rect">
                <a:avLst/>
              </a:prstGeom>
              <a:noFill/>
              <a:ln w="9525">
                <a:noFill/>
                <a:miter lim="800000"/>
                <a:headEnd/>
                <a:tailEnd/>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ChangeAspect="1" noChangeArrowheads="1"/>
          </p:cNvPicPr>
          <p:nvPr/>
        </p:nvPicPr>
        <p:blipFill>
          <a:blip r:embed="rId3">
            <a:clrChange>
              <a:clrFrom>
                <a:srgbClr val="FFFFCC"/>
              </a:clrFrom>
              <a:clrTo>
                <a:srgbClr val="FFFFCC">
                  <a:alpha val="0"/>
                </a:srgbClr>
              </a:clrTo>
            </a:clrChange>
          </a:blip>
          <a:srcRect l="18365" t="22908" r="14439" b="14835"/>
          <a:stretch>
            <a:fillRect/>
          </a:stretch>
        </p:blipFill>
        <p:spPr bwMode="auto">
          <a:xfrm>
            <a:off x="2770944" y="3230174"/>
            <a:ext cx="10501386" cy="7783901"/>
          </a:xfrm>
          <a:prstGeom prst="rect">
            <a:avLst/>
          </a:prstGeom>
          <a:noFill/>
          <a:ln w="12700">
            <a:solidFill>
              <a:schemeClr val="tx1"/>
            </a:solidFill>
            <a:miter lim="800000"/>
            <a:headEnd type="none" w="sm" len="sm"/>
            <a:tailEnd type="none" w="sm" len="sm"/>
          </a:ln>
        </p:spPr>
      </p:pic>
      <p:sp>
        <p:nvSpPr>
          <p:cNvPr id="6147" name="Date Placeholder 3"/>
          <p:cNvSpPr>
            <a:spLocks noGrp="1"/>
          </p:cNvSpPr>
          <p:nvPr>
            <p:ph type="dt" sz="quarter" idx="10"/>
          </p:nvPr>
        </p:nvSpPr>
        <p:spPr>
          <a:noFill/>
        </p:spPr>
        <p:txBody>
          <a:bodyPr/>
          <a:lstStyle/>
          <a:p>
            <a:pPr defTabSz="1581150"/>
            <a:fld id="{EE7F5D73-73A3-408F-9DFF-9DF511122213}" type="datetime3">
              <a:rPr lang="de-DE" smtClean="0">
                <a:latin typeface="Trebuchet MS" pitchFamily="34" charset="0"/>
              </a:rPr>
              <a:pPr defTabSz="1581150"/>
              <a:t>06/11/08</a:t>
            </a:fld>
            <a:endParaRPr lang="de-DE" smtClean="0">
              <a:latin typeface="Trebuchet MS" pitchFamily="34" charset="0"/>
            </a:endParaRPr>
          </a:p>
        </p:txBody>
      </p:sp>
      <p:sp>
        <p:nvSpPr>
          <p:cNvPr id="6148"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6149" name="Slide Number Placeholder 5"/>
          <p:cNvSpPr>
            <a:spLocks noGrp="1"/>
          </p:cNvSpPr>
          <p:nvPr>
            <p:ph type="sldNum" sz="quarter" idx="12"/>
          </p:nvPr>
        </p:nvSpPr>
        <p:spPr>
          <a:noFill/>
        </p:spPr>
        <p:txBody>
          <a:bodyPr/>
          <a:lstStyle/>
          <a:p>
            <a:pPr defTabSz="1581150"/>
            <a:fld id="{1D094AB0-43EA-401E-998F-C83AFBCF19FC}" type="slidenum">
              <a:rPr lang="de-DE" smtClean="0">
                <a:latin typeface="Trebuchet MS" pitchFamily="34" charset="0"/>
              </a:rPr>
              <a:pPr defTabSz="1581150"/>
              <a:t>3</a:t>
            </a:fld>
            <a:endParaRPr lang="de-DE" smtClean="0">
              <a:latin typeface="Trebuchet MS" pitchFamily="34" charset="0"/>
            </a:endParaRPr>
          </a:p>
        </p:txBody>
      </p:sp>
      <p:sp>
        <p:nvSpPr>
          <p:cNvPr id="6150" name="Rectangle 2"/>
          <p:cNvSpPr>
            <a:spLocks noGrp="1" noChangeArrowheads="1"/>
          </p:cNvSpPr>
          <p:nvPr>
            <p:ph type="title"/>
          </p:nvPr>
        </p:nvSpPr>
        <p:spPr>
          <a:xfrm>
            <a:off x="944563" y="2106613"/>
            <a:ext cx="14903450" cy="990600"/>
          </a:xfrm>
        </p:spPr>
        <p:txBody>
          <a:bodyPr/>
          <a:lstStyle/>
          <a:p>
            <a:r>
              <a:rPr lang="en-US" sz="5400" b="1" smtClean="0">
                <a:latin typeface="Arial" charset="0"/>
              </a:rPr>
              <a:t>Why research collaborative tagging?</a:t>
            </a:r>
            <a:endParaRPr lang="en-US" sz="5400" b="1" smtClean="0"/>
          </a:p>
        </p:txBody>
      </p:sp>
      <p:sp>
        <p:nvSpPr>
          <p:cNvPr id="6151" name="Rectangle 3"/>
          <p:cNvSpPr>
            <a:spLocks noGrp="1" noChangeArrowheads="1"/>
          </p:cNvSpPr>
          <p:nvPr>
            <p:ph type="body" idx="1"/>
          </p:nvPr>
        </p:nvSpPr>
        <p:spPr>
          <a:xfrm>
            <a:off x="947738" y="3983038"/>
            <a:ext cx="14631987" cy="7031037"/>
          </a:xfrm>
        </p:spPr>
        <p:txBody>
          <a:bodyPr/>
          <a:lstStyle/>
          <a:p>
            <a:pPr marL="615950" indent="-615950" defTabSz="1638300">
              <a:buFontTx/>
              <a:buNone/>
              <a:tabLst>
                <a:tab pos="817563" algn="l"/>
                <a:tab pos="1638300" algn="l"/>
                <a:tab pos="2452688" algn="l"/>
                <a:tab pos="3270250" algn="l"/>
                <a:tab pos="4089400" algn="l"/>
              </a:tabLst>
            </a:pPr>
            <a:endParaRPr lang="en-US" dirty="0" smtClean="0">
              <a:latin typeface="Arial" charset="0"/>
            </a:endParaRPr>
          </a:p>
        </p:txBody>
      </p:sp>
      <p:sp>
        <p:nvSpPr>
          <p:cNvPr id="9" name="Oval 8"/>
          <p:cNvSpPr/>
          <p:nvPr/>
        </p:nvSpPr>
        <p:spPr bwMode="auto">
          <a:xfrm>
            <a:off x="2270878" y="6257133"/>
            <a:ext cx="12001584" cy="1285884"/>
          </a:xfrm>
          <a:prstGeom prst="ellipse">
            <a:avLst/>
          </a:prstGeom>
          <a:noFill/>
          <a:ln w="762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pPr defTabSz="1581150"/>
            <a:fld id="{072868C6-9ED5-4ED3-807B-14E9C136B1F0}" type="datetime3">
              <a:rPr lang="de-DE" smtClean="0">
                <a:latin typeface="Trebuchet MS" pitchFamily="34" charset="0"/>
              </a:rPr>
              <a:pPr defTabSz="1581150"/>
              <a:t>06/11/08</a:t>
            </a:fld>
            <a:endParaRPr lang="de-DE" smtClean="0">
              <a:latin typeface="Trebuchet MS" pitchFamily="34" charset="0"/>
            </a:endParaRPr>
          </a:p>
        </p:txBody>
      </p:sp>
      <p:sp>
        <p:nvSpPr>
          <p:cNvPr id="8195"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8196" name="Slide Number Placeholder 5"/>
          <p:cNvSpPr>
            <a:spLocks noGrp="1"/>
          </p:cNvSpPr>
          <p:nvPr>
            <p:ph type="sldNum" sz="quarter" idx="12"/>
          </p:nvPr>
        </p:nvSpPr>
        <p:spPr>
          <a:noFill/>
        </p:spPr>
        <p:txBody>
          <a:bodyPr/>
          <a:lstStyle/>
          <a:p>
            <a:pPr defTabSz="1581150"/>
            <a:fld id="{4B4279D1-2B13-4F09-A676-1B3436D4B723}" type="slidenum">
              <a:rPr lang="de-DE" smtClean="0">
                <a:latin typeface="Trebuchet MS" pitchFamily="34" charset="0"/>
              </a:rPr>
              <a:pPr defTabSz="1581150"/>
              <a:t>4</a:t>
            </a:fld>
            <a:endParaRPr lang="de-DE" smtClean="0">
              <a:latin typeface="Trebuchet MS" pitchFamily="34" charset="0"/>
            </a:endParaRPr>
          </a:p>
        </p:txBody>
      </p:sp>
      <p:sp>
        <p:nvSpPr>
          <p:cNvPr id="8197" name="Rectangle 2"/>
          <p:cNvSpPr>
            <a:spLocks noGrp="1" noChangeArrowheads="1"/>
          </p:cNvSpPr>
          <p:nvPr>
            <p:ph type="title"/>
          </p:nvPr>
        </p:nvSpPr>
        <p:spPr>
          <a:xfrm>
            <a:off x="944563" y="2106613"/>
            <a:ext cx="14903450" cy="990600"/>
          </a:xfrm>
        </p:spPr>
        <p:txBody>
          <a:bodyPr/>
          <a:lstStyle/>
          <a:p>
            <a:r>
              <a:rPr lang="en-US" sz="5400" b="1" smtClean="0">
                <a:latin typeface="Arial" charset="0"/>
              </a:rPr>
              <a:t>Tagging sites: Datasets</a:t>
            </a:r>
            <a:endParaRPr lang="en-US" sz="5400" b="1" smtClean="0"/>
          </a:p>
        </p:txBody>
      </p:sp>
      <p:sp>
        <p:nvSpPr>
          <p:cNvPr id="8198" name="Rectangle 3"/>
          <p:cNvSpPr>
            <a:spLocks noGrp="1" noChangeArrowheads="1"/>
          </p:cNvSpPr>
          <p:nvPr>
            <p:ph type="body" idx="1"/>
          </p:nvPr>
        </p:nvSpPr>
        <p:spPr>
          <a:xfrm>
            <a:off x="947738" y="3828241"/>
            <a:ext cx="14631987" cy="7274755"/>
          </a:xfrm>
        </p:spPr>
        <p:txBody>
          <a:bodyPr/>
          <a:lstStyle/>
          <a:p>
            <a:pPr marL="615950" indent="-615950" defTabSz="1638300">
              <a:spcAft>
                <a:spcPts val="1200"/>
              </a:spcAft>
              <a:tabLst>
                <a:tab pos="817563" algn="l"/>
                <a:tab pos="1638300" algn="l"/>
                <a:tab pos="2452688" algn="l"/>
                <a:tab pos="3270250" algn="l"/>
                <a:tab pos="4089400" algn="l"/>
              </a:tabLst>
            </a:pPr>
            <a:r>
              <a:rPr lang="en-US" sz="3400" b="1" i="1" dirty="0" smtClean="0">
                <a:latin typeface="Arial" charset="0"/>
              </a:rPr>
              <a:t>Last.fm – social music platform</a:t>
            </a:r>
            <a:r>
              <a:rPr lang="en-US" sz="3400" dirty="0" smtClean="0">
                <a:latin typeface="Arial" charset="0"/>
              </a:rPr>
              <a:t>: </a:t>
            </a:r>
            <a:br>
              <a:rPr lang="en-US" sz="3400" dirty="0" smtClean="0">
                <a:latin typeface="Arial" charset="0"/>
              </a:rPr>
            </a:br>
            <a:r>
              <a:rPr lang="en-US" sz="3400" dirty="0" smtClean="0">
                <a:latin typeface="Arial" charset="0"/>
              </a:rPr>
              <a:t>317,058 tracks with (user generated) metadata (</a:t>
            </a:r>
            <a:r>
              <a:rPr lang="en-US" sz="3400" i="1" dirty="0" smtClean="0">
                <a:latin typeface="Arial" charset="0"/>
              </a:rPr>
              <a:t>05/2007</a:t>
            </a:r>
            <a:r>
              <a:rPr lang="en-US" sz="3400" dirty="0" smtClean="0">
                <a:latin typeface="Arial" charset="0"/>
              </a:rPr>
              <a:t>)</a:t>
            </a:r>
            <a:br>
              <a:rPr lang="en-US" sz="3400" dirty="0" smtClean="0">
                <a:latin typeface="Arial" charset="0"/>
              </a:rPr>
            </a:br>
            <a:r>
              <a:rPr lang="en-US" sz="3400" dirty="0" smtClean="0">
                <a:latin typeface="Arial" charset="0"/>
              </a:rPr>
              <a:t>21,177 different (popular) tags with frequencies, users, similar tags</a:t>
            </a:r>
          </a:p>
          <a:p>
            <a:pPr marL="615950" indent="-615950" defTabSz="1638300">
              <a:spcAft>
                <a:spcPts val="1200"/>
              </a:spcAft>
              <a:tabLst>
                <a:tab pos="817563" algn="l"/>
                <a:tab pos="1638300" algn="l"/>
                <a:tab pos="2452688" algn="l"/>
                <a:tab pos="3270250" algn="l"/>
                <a:tab pos="4089400" algn="l"/>
              </a:tabLst>
            </a:pPr>
            <a:r>
              <a:rPr lang="en-US" sz="3400" b="1" i="1" dirty="0" smtClean="0">
                <a:latin typeface="Arial" charset="0"/>
              </a:rPr>
              <a:t>Del.icio.us – bookmarking/tagging the web:</a:t>
            </a:r>
            <a:br>
              <a:rPr lang="en-US" sz="3400" b="1" i="1" dirty="0" smtClean="0">
                <a:latin typeface="Arial" charset="0"/>
              </a:rPr>
            </a:br>
            <a:r>
              <a:rPr lang="en-US" sz="3400" dirty="0" smtClean="0">
                <a:latin typeface="Arial" charset="0"/>
              </a:rPr>
              <a:t>323,294 unique tags associated to 2,507,688 bookmarks (</a:t>
            </a:r>
            <a:r>
              <a:rPr lang="en-US" sz="3400" i="1" dirty="0" smtClean="0">
                <a:latin typeface="Arial" charset="0"/>
              </a:rPr>
              <a:t>07/2007</a:t>
            </a:r>
            <a:r>
              <a:rPr lang="en-US" sz="3400" dirty="0" smtClean="0">
                <a:latin typeface="Arial" charset="0"/>
              </a:rPr>
              <a:t>)</a:t>
            </a:r>
            <a:br>
              <a:rPr lang="en-US" sz="3400" dirty="0" smtClean="0">
                <a:latin typeface="Arial" charset="0"/>
              </a:rPr>
            </a:br>
            <a:r>
              <a:rPr lang="en-US" sz="3400" dirty="0" smtClean="0">
                <a:solidFill>
                  <a:schemeClr val="bg1"/>
                </a:solidFill>
                <a:latin typeface="Arial" charset="0"/>
              </a:rPr>
              <a:t>recursive crawl seeding from the start page &amp; start page monitoring</a:t>
            </a:r>
          </a:p>
          <a:p>
            <a:pPr marL="615950" indent="-615950" defTabSz="1638300">
              <a:spcAft>
                <a:spcPts val="1200"/>
              </a:spcAft>
              <a:tabLst>
                <a:tab pos="817563" algn="l"/>
                <a:tab pos="1638300" algn="l"/>
                <a:tab pos="2452688" algn="l"/>
                <a:tab pos="3270250" algn="l"/>
                <a:tab pos="4089400" algn="l"/>
              </a:tabLst>
            </a:pPr>
            <a:r>
              <a:rPr lang="en-US" sz="3400" b="1" i="1" dirty="0" err="1" smtClean="0">
                <a:latin typeface="Arial" charset="0"/>
              </a:rPr>
              <a:t>Flickr</a:t>
            </a:r>
            <a:r>
              <a:rPr lang="en-US" sz="3400" b="1" i="1" dirty="0" smtClean="0">
                <a:latin typeface="Arial" charset="0"/>
              </a:rPr>
              <a:t> – photo sharing:</a:t>
            </a:r>
            <a:br>
              <a:rPr lang="en-US" sz="3400" b="1" i="1" dirty="0" smtClean="0">
                <a:latin typeface="Arial" charset="0"/>
              </a:rPr>
            </a:br>
            <a:r>
              <a:rPr lang="en-US" sz="3400" dirty="0" smtClean="0">
                <a:latin typeface="Arial" charset="0"/>
              </a:rPr>
              <a:t>Crawl expanded based on popular tags (</a:t>
            </a:r>
            <a:r>
              <a:rPr lang="en-US" sz="3400" i="1" dirty="0" smtClean="0">
                <a:latin typeface="Arial" charset="0"/>
              </a:rPr>
              <a:t>01/2004-12/2005</a:t>
            </a:r>
            <a:r>
              <a:rPr lang="en-US" sz="3400" dirty="0" smtClean="0">
                <a:latin typeface="Arial" charset="0"/>
              </a:rPr>
              <a:t>)</a:t>
            </a:r>
            <a:br>
              <a:rPr lang="en-US" sz="3400" dirty="0" smtClean="0">
                <a:latin typeface="Arial" charset="0"/>
              </a:rPr>
            </a:br>
            <a:r>
              <a:rPr lang="en-US" sz="3400" dirty="0" smtClean="0">
                <a:latin typeface="Arial" charset="0"/>
              </a:rPr>
              <a:t>Here, subset of 100,000 pictures with 32,378 unique tags</a:t>
            </a:r>
          </a:p>
          <a:p>
            <a:pPr marL="615950" indent="-615950" defTabSz="1638300">
              <a:spcAft>
                <a:spcPts val="1200"/>
              </a:spcAft>
              <a:tabLst>
                <a:tab pos="817563" algn="l"/>
                <a:tab pos="1638300" algn="l"/>
                <a:tab pos="2452688" algn="l"/>
                <a:tab pos="3270250" algn="l"/>
                <a:tab pos="4089400" algn="l"/>
              </a:tabLst>
            </a:pPr>
            <a:r>
              <a:rPr lang="en-US" sz="3400" b="1" i="1" dirty="0" smtClean="0">
                <a:latin typeface="Arial" charset="0"/>
              </a:rPr>
              <a:t>Anchor text (AT) – visible, clickable text in a hyperlink:</a:t>
            </a:r>
            <a:r>
              <a:rPr lang="en-US" sz="3400" dirty="0" smtClean="0">
                <a:latin typeface="Arial" charset="0"/>
              </a:rPr>
              <a:t/>
            </a:r>
            <a:br>
              <a:rPr lang="en-US" sz="3400" dirty="0" smtClean="0">
                <a:latin typeface="Arial" charset="0"/>
              </a:rPr>
            </a:br>
            <a:r>
              <a:rPr lang="en-US" sz="3400" dirty="0" smtClean="0">
                <a:latin typeface="Arial" charset="0"/>
              </a:rPr>
              <a:t>8,453,043 web pages parsed from Stanford </a:t>
            </a:r>
            <a:r>
              <a:rPr lang="en-US" sz="3400" dirty="0" err="1" smtClean="0">
                <a:latin typeface="Arial" charset="0"/>
              </a:rPr>
              <a:t>WebBase</a:t>
            </a:r>
            <a:r>
              <a:rPr lang="en-US" sz="3400" dirty="0" smtClean="0">
                <a:latin typeface="Arial" charset="0"/>
              </a:rPr>
              <a:t> Crawl (01/2006),</a:t>
            </a:r>
            <a:br>
              <a:rPr lang="en-US" sz="3400" dirty="0" smtClean="0">
                <a:latin typeface="Arial" charset="0"/>
              </a:rPr>
            </a:br>
            <a:r>
              <a:rPr lang="en-US" sz="3400" dirty="0" smtClean="0">
                <a:latin typeface="Arial" charset="0"/>
              </a:rPr>
              <a:t>10,348,807 unique AT: 7,902,047 internal; 2,756,377 external</a:t>
            </a:r>
          </a:p>
          <a:p>
            <a:pPr marL="615950" indent="-615950" defTabSz="1638300">
              <a:tabLst>
                <a:tab pos="817563" algn="l"/>
                <a:tab pos="1638300" algn="l"/>
                <a:tab pos="2452688" algn="l"/>
                <a:tab pos="3270250" algn="l"/>
                <a:tab pos="4089400" algn="l"/>
              </a:tabLst>
            </a:pPr>
            <a:endParaRPr lang="en-US" sz="3400" dirty="0" smtClean="0">
              <a:latin typeface="Arial" charset="0"/>
            </a:endParaRPr>
          </a:p>
          <a:p>
            <a:pPr marL="615950" indent="-615950" defTabSz="1638300">
              <a:tabLst>
                <a:tab pos="817563" algn="l"/>
                <a:tab pos="1638300" algn="l"/>
                <a:tab pos="2452688" algn="l"/>
                <a:tab pos="3270250" algn="l"/>
                <a:tab pos="4089400" algn="l"/>
              </a:tabLst>
            </a:pPr>
            <a:endParaRPr lang="en-US" sz="3400" dirty="0" smtClean="0">
              <a:latin typeface="Arial" charset="0"/>
            </a:endParaRPr>
          </a:p>
          <a:p>
            <a:pPr marL="1431925" lvl="1" indent="-614363" defTabSz="1638300">
              <a:buFont typeface="Wingdings" pitchFamily="2" charset="2"/>
              <a:buNone/>
              <a:tabLst>
                <a:tab pos="817563" algn="l"/>
                <a:tab pos="1638300" algn="l"/>
                <a:tab pos="2452688" algn="l"/>
                <a:tab pos="3270250" algn="l"/>
                <a:tab pos="4089400" algn="l"/>
              </a:tabLst>
            </a:pPr>
            <a:endParaRPr lang="en-US" sz="2800" dirty="0" smtClean="0">
              <a:latin typeface="Arial" charset="0"/>
            </a:endParaRPr>
          </a:p>
          <a:p>
            <a:pPr marL="615950" indent="-615950" defTabSz="1638300">
              <a:buFontTx/>
              <a:buNone/>
              <a:tabLst>
                <a:tab pos="817563" algn="l"/>
                <a:tab pos="1638300" algn="l"/>
                <a:tab pos="2452688" algn="l"/>
                <a:tab pos="3270250" algn="l"/>
                <a:tab pos="4089400" algn="l"/>
              </a:tabLst>
            </a:pPr>
            <a:endParaRPr lang="en-US" dirty="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pPr defTabSz="1581150"/>
            <a:fld id="{55AFD5F6-EA6A-4738-99D4-AD418DADC893}" type="datetime3">
              <a:rPr lang="de-DE" smtClean="0">
                <a:latin typeface="Trebuchet MS" pitchFamily="34" charset="0"/>
              </a:rPr>
              <a:pPr defTabSz="1581150"/>
              <a:t>06/11/08</a:t>
            </a:fld>
            <a:endParaRPr lang="de-DE" smtClean="0">
              <a:latin typeface="Trebuchet MS" pitchFamily="34" charset="0"/>
            </a:endParaRPr>
          </a:p>
        </p:txBody>
      </p:sp>
      <p:sp>
        <p:nvSpPr>
          <p:cNvPr id="9219"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9220" name="Slide Number Placeholder 5"/>
          <p:cNvSpPr>
            <a:spLocks noGrp="1"/>
          </p:cNvSpPr>
          <p:nvPr>
            <p:ph type="sldNum" sz="quarter" idx="12"/>
          </p:nvPr>
        </p:nvSpPr>
        <p:spPr>
          <a:noFill/>
        </p:spPr>
        <p:txBody>
          <a:bodyPr/>
          <a:lstStyle/>
          <a:p>
            <a:pPr defTabSz="1581150"/>
            <a:fld id="{9E91EB76-3CD5-49C6-BDBE-9318153C4536}" type="slidenum">
              <a:rPr lang="de-DE" smtClean="0">
                <a:latin typeface="Trebuchet MS" pitchFamily="34" charset="0"/>
              </a:rPr>
              <a:pPr defTabSz="1581150"/>
              <a:t>5</a:t>
            </a:fld>
            <a:endParaRPr lang="de-DE" smtClean="0">
              <a:latin typeface="Trebuchet MS" pitchFamily="34" charset="0"/>
            </a:endParaRPr>
          </a:p>
        </p:txBody>
      </p:sp>
      <p:sp>
        <p:nvSpPr>
          <p:cNvPr id="9221" name="Rectangle 2"/>
          <p:cNvSpPr>
            <a:spLocks noGrp="1" noChangeArrowheads="1"/>
          </p:cNvSpPr>
          <p:nvPr>
            <p:ph type="title"/>
          </p:nvPr>
        </p:nvSpPr>
        <p:spPr>
          <a:xfrm>
            <a:off x="944563" y="2106613"/>
            <a:ext cx="14903450" cy="990600"/>
          </a:xfrm>
        </p:spPr>
        <p:txBody>
          <a:bodyPr/>
          <a:lstStyle/>
          <a:p>
            <a:r>
              <a:rPr lang="en-US" sz="5400" b="1" dirty="0" smtClean="0">
                <a:latin typeface="Arial" charset="0"/>
              </a:rPr>
              <a:t>Tag distribution across systems</a:t>
            </a:r>
            <a:endParaRPr lang="en-US" sz="5400" b="1" dirty="0" smtClean="0"/>
          </a:p>
        </p:txBody>
      </p:sp>
      <p:sp>
        <p:nvSpPr>
          <p:cNvPr id="9222" name="Content Placeholder 8"/>
          <p:cNvSpPr>
            <a:spLocks noGrp="1"/>
          </p:cNvSpPr>
          <p:nvPr>
            <p:ph idx="1"/>
          </p:nvPr>
        </p:nvSpPr>
        <p:spPr>
          <a:xfrm>
            <a:off x="11239500" y="3470275"/>
            <a:ext cx="4608513" cy="7297738"/>
          </a:xfrm>
        </p:spPr>
        <p:txBody>
          <a:bodyPr/>
          <a:lstStyle/>
          <a:p>
            <a:r>
              <a:rPr lang="de-DE" dirty="0" smtClean="0"/>
              <a:t>Power </a:t>
            </a:r>
            <a:r>
              <a:rPr lang="de-DE" dirty="0" err="1" smtClean="0"/>
              <a:t>law</a:t>
            </a:r>
            <a:r>
              <a:rPr lang="de-DE" dirty="0" smtClean="0"/>
              <a:t> </a:t>
            </a:r>
            <a:r>
              <a:rPr lang="de-DE" dirty="0" err="1" smtClean="0"/>
              <a:t>for</a:t>
            </a:r>
            <a:r>
              <a:rPr lang="de-DE" dirty="0" smtClean="0"/>
              <a:t> </a:t>
            </a:r>
            <a:br>
              <a:rPr lang="de-DE" dirty="0" smtClean="0"/>
            </a:br>
            <a:r>
              <a:rPr lang="de-DE" dirty="0" smtClean="0"/>
              <a:t>all </a:t>
            </a:r>
            <a:r>
              <a:rPr lang="de-DE" dirty="0" err="1" smtClean="0"/>
              <a:t>systems</a:t>
            </a:r>
            <a:endParaRPr lang="de-DE" dirty="0" smtClean="0"/>
          </a:p>
          <a:p>
            <a:endParaRPr lang="de-DE" dirty="0" smtClean="0"/>
          </a:p>
        </p:txBody>
      </p:sp>
      <p:pic>
        <p:nvPicPr>
          <p:cNvPr id="9223" name="Picture 3" descr="C:\Dokumente und Einstellungen\bischoff\workspace\music\paper\distributions_dots.png"/>
          <p:cNvPicPr>
            <a:picLocks noChangeAspect="1" noChangeArrowheads="1"/>
          </p:cNvPicPr>
          <p:nvPr/>
        </p:nvPicPr>
        <p:blipFill>
          <a:blip r:embed="rId3"/>
          <a:srcRect/>
          <a:stretch>
            <a:fillRect/>
          </a:stretch>
        </p:blipFill>
        <p:spPr bwMode="auto">
          <a:xfrm>
            <a:off x="769938" y="3470275"/>
            <a:ext cx="10469562"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7870" y="3392497"/>
            <a:ext cx="8835263" cy="8365362"/>
            <a:chOff x="1127870" y="3392497"/>
            <a:chExt cx="8835263" cy="8365362"/>
          </a:xfrm>
        </p:grpSpPr>
        <p:pic>
          <p:nvPicPr>
            <p:cNvPr id="8" name="Picture 7" descr="topTagsLastfm.bmp"/>
            <p:cNvPicPr>
              <a:picLocks noChangeAspect="1"/>
            </p:cNvPicPr>
            <p:nvPr/>
          </p:nvPicPr>
          <p:blipFill>
            <a:blip r:embed="rId3"/>
            <a:srcRect l="16250" t="11357" r="17494" b="5000"/>
            <a:stretch>
              <a:fillRect/>
            </a:stretch>
          </p:blipFill>
          <p:spPr>
            <a:xfrm>
              <a:off x="1127870" y="3392497"/>
              <a:ext cx="8835263" cy="8365362"/>
            </a:xfrm>
            <a:prstGeom prst="rect">
              <a:avLst/>
            </a:prstGeom>
          </p:spPr>
        </p:pic>
        <p:sp>
          <p:nvSpPr>
            <p:cNvPr id="14" name="Oval 13"/>
            <p:cNvSpPr/>
            <p:nvPr/>
          </p:nvSpPr>
          <p:spPr bwMode="auto">
            <a:xfrm>
              <a:off x="4628332" y="9543281"/>
              <a:ext cx="2280468" cy="714380"/>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grpSp>
      <p:sp>
        <p:nvSpPr>
          <p:cNvPr id="6147" name="Date Placeholder 3"/>
          <p:cNvSpPr>
            <a:spLocks noGrp="1"/>
          </p:cNvSpPr>
          <p:nvPr>
            <p:ph type="dt" sz="quarter" idx="10"/>
          </p:nvPr>
        </p:nvSpPr>
        <p:spPr>
          <a:noFill/>
        </p:spPr>
        <p:txBody>
          <a:bodyPr/>
          <a:lstStyle/>
          <a:p>
            <a:pPr defTabSz="1581150"/>
            <a:fld id="{EE7F5D73-73A3-408F-9DFF-9DF511122213}" type="datetime3">
              <a:rPr lang="de-DE" smtClean="0">
                <a:latin typeface="Trebuchet MS" pitchFamily="34" charset="0"/>
              </a:rPr>
              <a:pPr defTabSz="1581150"/>
              <a:t>06/11/08</a:t>
            </a:fld>
            <a:endParaRPr lang="de-DE" smtClean="0">
              <a:latin typeface="Trebuchet MS" pitchFamily="34" charset="0"/>
            </a:endParaRPr>
          </a:p>
        </p:txBody>
      </p:sp>
      <p:sp>
        <p:nvSpPr>
          <p:cNvPr id="6148"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6149" name="Slide Number Placeholder 5"/>
          <p:cNvSpPr>
            <a:spLocks noGrp="1"/>
          </p:cNvSpPr>
          <p:nvPr>
            <p:ph type="sldNum" sz="quarter" idx="12"/>
          </p:nvPr>
        </p:nvSpPr>
        <p:spPr>
          <a:noFill/>
        </p:spPr>
        <p:txBody>
          <a:bodyPr/>
          <a:lstStyle/>
          <a:p>
            <a:pPr defTabSz="1581150"/>
            <a:fld id="{1D094AB0-43EA-401E-998F-C83AFBCF19FC}" type="slidenum">
              <a:rPr lang="de-DE" smtClean="0">
                <a:latin typeface="Trebuchet MS" pitchFamily="34" charset="0"/>
              </a:rPr>
              <a:pPr defTabSz="1581150"/>
              <a:t>6</a:t>
            </a:fld>
            <a:endParaRPr lang="de-DE" smtClean="0">
              <a:latin typeface="Trebuchet MS" pitchFamily="34" charset="0"/>
            </a:endParaRPr>
          </a:p>
        </p:txBody>
      </p:sp>
      <p:sp>
        <p:nvSpPr>
          <p:cNvPr id="6150" name="Rectangle 2"/>
          <p:cNvSpPr>
            <a:spLocks noGrp="1" noChangeArrowheads="1"/>
          </p:cNvSpPr>
          <p:nvPr>
            <p:ph type="title"/>
          </p:nvPr>
        </p:nvSpPr>
        <p:spPr>
          <a:xfrm>
            <a:off x="944563" y="2106613"/>
            <a:ext cx="14903450" cy="990600"/>
          </a:xfrm>
        </p:spPr>
        <p:txBody>
          <a:bodyPr/>
          <a:lstStyle/>
          <a:p>
            <a:r>
              <a:rPr lang="en-US" sz="5400" b="1" dirty="0" smtClean="0">
                <a:latin typeface="Arial" charset="0"/>
              </a:rPr>
              <a:t>Tags in search</a:t>
            </a:r>
            <a:endParaRPr lang="en-US" sz="5400" b="1" dirty="0" smtClean="0"/>
          </a:p>
        </p:txBody>
      </p:sp>
      <p:sp>
        <p:nvSpPr>
          <p:cNvPr id="6151" name="Rectangle 3"/>
          <p:cNvSpPr>
            <a:spLocks noGrp="1" noChangeArrowheads="1"/>
          </p:cNvSpPr>
          <p:nvPr>
            <p:ph type="body" idx="1"/>
          </p:nvPr>
        </p:nvSpPr>
        <p:spPr>
          <a:xfrm>
            <a:off x="947738" y="3983038"/>
            <a:ext cx="14631987" cy="7031037"/>
          </a:xfrm>
        </p:spPr>
        <p:txBody>
          <a:bodyPr/>
          <a:lstStyle/>
          <a:p>
            <a:pPr marL="615950" indent="-615950" defTabSz="1638300">
              <a:buFontTx/>
              <a:buNone/>
              <a:tabLst>
                <a:tab pos="817563" algn="l"/>
                <a:tab pos="1638300" algn="l"/>
                <a:tab pos="2452688" algn="l"/>
                <a:tab pos="3270250" algn="l"/>
                <a:tab pos="4089400" algn="l"/>
              </a:tabLst>
            </a:pPr>
            <a:endParaRPr lang="en-US" dirty="0" smtClean="0">
              <a:latin typeface="Arial" charset="0"/>
            </a:endParaRPr>
          </a:p>
        </p:txBody>
      </p:sp>
      <p:grpSp>
        <p:nvGrpSpPr>
          <p:cNvPr id="13" name="Group 12"/>
          <p:cNvGrpSpPr/>
          <p:nvPr/>
        </p:nvGrpSpPr>
        <p:grpSpPr>
          <a:xfrm>
            <a:off x="2881790" y="4185431"/>
            <a:ext cx="13375798" cy="5489582"/>
            <a:chOff x="2881790" y="4185431"/>
            <a:chExt cx="13375798" cy="5489582"/>
          </a:xfrm>
        </p:grpSpPr>
        <p:pic>
          <p:nvPicPr>
            <p:cNvPr id="9" name="Picture 16"/>
            <p:cNvPicPr>
              <a:picLocks noChangeAspect="1" noChangeArrowheads="1"/>
            </p:cNvPicPr>
            <p:nvPr/>
          </p:nvPicPr>
          <p:blipFill>
            <a:blip r:embed="rId4"/>
            <a:srcRect l="6523" t="14851" r="7806" b="41203"/>
            <a:stretch>
              <a:fillRect/>
            </a:stretch>
          </p:blipFill>
          <p:spPr bwMode="auto">
            <a:xfrm>
              <a:off x="2881790" y="4185431"/>
              <a:ext cx="13375798" cy="5489582"/>
            </a:xfrm>
            <a:prstGeom prst="rect">
              <a:avLst/>
            </a:prstGeom>
            <a:noFill/>
            <a:ln w="12700">
              <a:noFill/>
              <a:miter lim="800000"/>
              <a:headEnd type="none" w="sm" len="sm"/>
              <a:tailEnd type="none" w="sm" len="sm"/>
            </a:ln>
          </p:spPr>
        </p:pic>
        <p:sp>
          <p:nvSpPr>
            <p:cNvPr id="10" name="Oval 9"/>
            <p:cNvSpPr/>
            <p:nvPr/>
          </p:nvSpPr>
          <p:spPr bwMode="auto">
            <a:xfrm>
              <a:off x="5485588" y="7543017"/>
              <a:ext cx="1071570" cy="285752"/>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9322965" y="7543017"/>
              <a:ext cx="2802360" cy="285752"/>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6444453" y="7543017"/>
              <a:ext cx="1398589" cy="285752"/>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pPr defTabSz="1581150"/>
            <a:fld id="{54ADA4D1-75FF-43D6-ADF6-9F320A069DF2}" type="datetime3">
              <a:rPr lang="de-DE" smtClean="0">
                <a:latin typeface="Trebuchet MS" pitchFamily="34" charset="0"/>
              </a:rPr>
              <a:pPr defTabSz="1581150"/>
              <a:t>06/11/08</a:t>
            </a:fld>
            <a:endParaRPr lang="de-DE" smtClean="0">
              <a:latin typeface="Trebuchet MS" pitchFamily="34" charset="0"/>
            </a:endParaRPr>
          </a:p>
        </p:txBody>
      </p:sp>
      <p:sp>
        <p:nvSpPr>
          <p:cNvPr id="11267"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1268" name="Slide Number Placeholder 5"/>
          <p:cNvSpPr>
            <a:spLocks noGrp="1"/>
          </p:cNvSpPr>
          <p:nvPr>
            <p:ph type="sldNum" sz="quarter" idx="12"/>
          </p:nvPr>
        </p:nvSpPr>
        <p:spPr>
          <a:noFill/>
        </p:spPr>
        <p:txBody>
          <a:bodyPr/>
          <a:lstStyle/>
          <a:p>
            <a:pPr defTabSz="1581150"/>
            <a:fld id="{DA650F08-1CE1-46CF-9118-75A67CB6FC37}" type="slidenum">
              <a:rPr lang="de-DE" smtClean="0">
                <a:latin typeface="Trebuchet MS" pitchFamily="34" charset="0"/>
              </a:rPr>
              <a:pPr defTabSz="1581150"/>
              <a:t>7</a:t>
            </a:fld>
            <a:endParaRPr lang="de-DE" smtClean="0">
              <a:latin typeface="Trebuchet MS" pitchFamily="34" charset="0"/>
            </a:endParaRPr>
          </a:p>
        </p:txBody>
      </p:sp>
      <p:sp>
        <p:nvSpPr>
          <p:cNvPr id="11269" name="Rectangle 2"/>
          <p:cNvSpPr>
            <a:spLocks noGrp="1" noChangeArrowheads="1"/>
          </p:cNvSpPr>
          <p:nvPr>
            <p:ph type="title"/>
          </p:nvPr>
        </p:nvSpPr>
        <p:spPr>
          <a:xfrm>
            <a:off x="944563" y="2106613"/>
            <a:ext cx="14903450" cy="990600"/>
          </a:xfrm>
        </p:spPr>
        <p:txBody>
          <a:bodyPr/>
          <a:lstStyle/>
          <a:p>
            <a:r>
              <a:rPr lang="en-US" sz="5400" b="1" smtClean="0">
                <a:latin typeface="Arial" charset="0"/>
              </a:rPr>
              <a:t>Tag usage: different kinds of tags</a:t>
            </a:r>
            <a:endParaRPr lang="en-US" sz="5400" b="1" smtClean="0"/>
          </a:p>
        </p:txBody>
      </p:sp>
      <p:sp>
        <p:nvSpPr>
          <p:cNvPr id="11270" name="Rectangle 3"/>
          <p:cNvSpPr>
            <a:spLocks noGrp="1" noChangeArrowheads="1"/>
          </p:cNvSpPr>
          <p:nvPr>
            <p:ph type="body" idx="1"/>
          </p:nvPr>
        </p:nvSpPr>
        <p:spPr>
          <a:xfrm>
            <a:off x="1082675" y="3841750"/>
            <a:ext cx="14631988" cy="7031038"/>
          </a:xfrm>
        </p:spPr>
        <p:txBody>
          <a:bodyPr/>
          <a:lstStyle/>
          <a:p>
            <a:pPr marL="615950" indent="-615950" defTabSz="1638300">
              <a:tabLst>
                <a:tab pos="817563" algn="l"/>
                <a:tab pos="1638300" algn="l"/>
                <a:tab pos="2452688" algn="l"/>
                <a:tab pos="3270250" algn="l"/>
                <a:tab pos="4089400" algn="l"/>
              </a:tabLst>
            </a:pPr>
            <a:endParaRPr lang="en-US" sz="3400" smtClean="0">
              <a:latin typeface="Arial" charset="0"/>
            </a:endParaRPr>
          </a:p>
          <a:p>
            <a:pPr marL="615950" indent="-615950" defTabSz="1638300">
              <a:tabLst>
                <a:tab pos="817563" algn="l"/>
                <a:tab pos="1638300" algn="l"/>
                <a:tab pos="2452688" algn="l"/>
                <a:tab pos="3270250" algn="l"/>
                <a:tab pos="4089400" algn="l"/>
              </a:tabLst>
            </a:pPr>
            <a:endParaRPr lang="en-US" sz="3400" smtClean="0">
              <a:latin typeface="Arial" charset="0"/>
            </a:endParaRPr>
          </a:p>
          <a:p>
            <a:pPr marL="1431925" lvl="1" indent="-614363" defTabSz="1638300">
              <a:buFont typeface="Wingdings" pitchFamily="2" charset="2"/>
              <a:buNone/>
              <a:tabLst>
                <a:tab pos="817563" algn="l"/>
                <a:tab pos="1638300" algn="l"/>
                <a:tab pos="2452688" algn="l"/>
                <a:tab pos="3270250" algn="l"/>
                <a:tab pos="4089400" algn="l"/>
              </a:tabLst>
            </a:pPr>
            <a:endParaRPr lang="en-US" sz="2800" smtClean="0">
              <a:latin typeface="Arial" charset="0"/>
            </a:endParaRPr>
          </a:p>
          <a:p>
            <a:pPr marL="615950" indent="-615950" defTabSz="1638300">
              <a:buFontTx/>
              <a:buNone/>
              <a:tabLst>
                <a:tab pos="817563" algn="l"/>
                <a:tab pos="1638300" algn="l"/>
                <a:tab pos="2452688" algn="l"/>
                <a:tab pos="3270250" algn="l"/>
                <a:tab pos="4089400" algn="l"/>
              </a:tabLst>
            </a:pPr>
            <a:endParaRPr lang="en-US" smtClean="0">
              <a:latin typeface="Arial" charset="0"/>
            </a:endParaRPr>
          </a:p>
          <a:p>
            <a:pPr marL="615950" indent="-615950" defTabSz="1638300">
              <a:buFontTx/>
              <a:buNone/>
              <a:tabLst>
                <a:tab pos="817563" algn="l"/>
                <a:tab pos="1638300" algn="l"/>
                <a:tab pos="2452688" algn="l"/>
                <a:tab pos="3270250" algn="l"/>
                <a:tab pos="4089400" algn="l"/>
              </a:tabLst>
            </a:pPr>
            <a:endParaRPr lang="en-US" smtClean="0">
              <a:latin typeface="Arial" charset="0"/>
            </a:endParaRPr>
          </a:p>
          <a:p>
            <a:pPr marL="615950" indent="-615950" defTabSz="1638300">
              <a:buFontTx/>
              <a:buNone/>
              <a:tabLst>
                <a:tab pos="817563" algn="l"/>
                <a:tab pos="1638300" algn="l"/>
                <a:tab pos="2452688" algn="l"/>
                <a:tab pos="3270250" algn="l"/>
                <a:tab pos="4089400" algn="l"/>
              </a:tabLst>
            </a:pPr>
            <a:endParaRPr lang="en-US" smtClean="0">
              <a:latin typeface="Arial" charset="0"/>
            </a:endParaRPr>
          </a:p>
          <a:p>
            <a:pPr marL="615950" indent="-615950" defTabSz="1638300">
              <a:buFontTx/>
              <a:buNone/>
              <a:tabLst>
                <a:tab pos="817563" algn="l"/>
                <a:tab pos="1638300" algn="l"/>
                <a:tab pos="2452688" algn="l"/>
                <a:tab pos="3270250" algn="l"/>
                <a:tab pos="4089400" algn="l"/>
              </a:tabLst>
            </a:pPr>
            <a:endParaRPr lang="en-US" smtClean="0">
              <a:latin typeface="Arial" charset="0"/>
            </a:endParaRPr>
          </a:p>
          <a:p>
            <a:pPr marL="615950" indent="-615950" defTabSz="1638300">
              <a:buFontTx/>
              <a:buNone/>
              <a:tabLst>
                <a:tab pos="817563" algn="l"/>
                <a:tab pos="1638300" algn="l"/>
                <a:tab pos="2452688" algn="l"/>
                <a:tab pos="3270250" algn="l"/>
                <a:tab pos="4089400" algn="l"/>
              </a:tabLst>
            </a:pPr>
            <a:endParaRPr lang="en-US" smtClean="0">
              <a:latin typeface="Arial" charset="0"/>
            </a:endParaRPr>
          </a:p>
          <a:p>
            <a:pPr marL="615950" indent="-615950" defTabSz="1638300">
              <a:buFontTx/>
              <a:buNone/>
              <a:tabLst>
                <a:tab pos="817563" algn="l"/>
                <a:tab pos="1638300" algn="l"/>
                <a:tab pos="2452688" algn="l"/>
                <a:tab pos="3270250" algn="l"/>
                <a:tab pos="4089400" algn="l"/>
              </a:tabLst>
            </a:pPr>
            <a:endParaRPr lang="en-US" smtClean="0">
              <a:latin typeface="Arial" charset="0"/>
            </a:endParaRPr>
          </a:p>
          <a:p>
            <a:pPr marL="615950" indent="-615950" defTabSz="1638300">
              <a:buFontTx/>
              <a:buNone/>
              <a:tabLst>
                <a:tab pos="817563" algn="l"/>
                <a:tab pos="1638300" algn="l"/>
                <a:tab pos="2452688" algn="l"/>
                <a:tab pos="3270250" algn="l"/>
                <a:tab pos="4089400" algn="l"/>
              </a:tabLst>
            </a:pPr>
            <a:endParaRPr lang="en-US" smtClean="0">
              <a:latin typeface="Arial" charset="0"/>
            </a:endParaRPr>
          </a:p>
          <a:p>
            <a:pPr marL="615950" indent="-615950" algn="ctr" defTabSz="1638300">
              <a:buFontTx/>
              <a:buNone/>
              <a:tabLst>
                <a:tab pos="817563" algn="l"/>
                <a:tab pos="1638300" algn="l"/>
                <a:tab pos="2452688" algn="l"/>
                <a:tab pos="3270250" algn="l"/>
                <a:tab pos="4089400" algn="l"/>
              </a:tabLst>
            </a:pPr>
            <a:endParaRPr lang="en-US" sz="2400" smtClean="0">
              <a:latin typeface="Arial" charset="0"/>
            </a:endParaRPr>
          </a:p>
        </p:txBody>
      </p:sp>
      <p:graphicFrame>
        <p:nvGraphicFramePr>
          <p:cNvPr id="10" name="Table 9"/>
          <p:cNvGraphicFramePr>
            <a:graphicFrameLocks noGrp="1"/>
          </p:cNvGraphicFramePr>
          <p:nvPr/>
        </p:nvGraphicFramePr>
        <p:xfrm>
          <a:off x="1127125" y="3754438"/>
          <a:ext cx="14128534" cy="6414003"/>
        </p:xfrm>
        <a:graphic>
          <a:graphicData uri="http://schemas.openxmlformats.org/drawingml/2006/table">
            <a:tbl>
              <a:tblPr firstRow="1" bandRow="1"/>
              <a:tblGrid>
                <a:gridCol w="3429024"/>
                <a:gridCol w="2500330"/>
                <a:gridCol w="2428892"/>
                <a:gridCol w="2786082"/>
                <a:gridCol w="2984206"/>
              </a:tblGrid>
              <a:tr h="712667">
                <a:tc>
                  <a:txBody>
                    <a:bodyPr/>
                    <a:lstStyle/>
                    <a:p>
                      <a:r>
                        <a:rPr lang="de-DE" sz="2800" dirty="0" err="1" smtClean="0">
                          <a:solidFill>
                            <a:schemeClr val="bg1"/>
                          </a:solidFill>
                        </a:rPr>
                        <a:t>Category</a:t>
                      </a:r>
                      <a:endParaRPr lang="de-DE" sz="2800" dirty="0">
                        <a:solidFill>
                          <a:schemeClr val="bg1"/>
                        </a:solidFill>
                      </a:endParaRPr>
                    </a:p>
                  </a:txBody>
                  <a:tcPr anchor="ctr">
                    <a:solidFill>
                      <a:srgbClr val="0E2956"/>
                    </a:solidFill>
                  </a:tcPr>
                </a:tc>
                <a:tc>
                  <a:txBody>
                    <a:bodyPr/>
                    <a:lstStyle/>
                    <a:p>
                      <a:r>
                        <a:rPr lang="de-DE" sz="2800" i="1" dirty="0" err="1" smtClean="0">
                          <a:solidFill>
                            <a:schemeClr val="bg1"/>
                          </a:solidFill>
                        </a:rPr>
                        <a:t>Last.fm</a:t>
                      </a:r>
                      <a:endParaRPr lang="de-DE" sz="2800" i="1" dirty="0">
                        <a:solidFill>
                          <a:schemeClr val="bg1"/>
                        </a:solidFill>
                      </a:endParaRPr>
                    </a:p>
                  </a:txBody>
                  <a:tcPr anchor="ctr">
                    <a:solidFill>
                      <a:srgbClr val="0E2956"/>
                    </a:solidFill>
                  </a:tcPr>
                </a:tc>
                <a:tc>
                  <a:txBody>
                    <a:bodyPr/>
                    <a:lstStyle/>
                    <a:p>
                      <a:r>
                        <a:rPr lang="de-DE" sz="2800" i="1" dirty="0" err="1" smtClean="0">
                          <a:solidFill>
                            <a:schemeClr val="bg1"/>
                          </a:solidFill>
                        </a:rPr>
                        <a:t>Flickr</a:t>
                      </a:r>
                      <a:endParaRPr lang="de-DE" sz="2800" i="1" dirty="0">
                        <a:solidFill>
                          <a:schemeClr val="bg1"/>
                        </a:solidFill>
                      </a:endParaRPr>
                    </a:p>
                  </a:txBody>
                  <a:tcPr anchor="ctr">
                    <a:solidFill>
                      <a:srgbClr val="0E2956"/>
                    </a:solidFill>
                  </a:tcPr>
                </a:tc>
                <a:tc>
                  <a:txBody>
                    <a:bodyPr/>
                    <a:lstStyle/>
                    <a:p>
                      <a:r>
                        <a:rPr lang="de-DE" sz="2800" i="1" dirty="0" err="1" smtClean="0">
                          <a:solidFill>
                            <a:schemeClr val="bg1"/>
                          </a:solidFill>
                        </a:rPr>
                        <a:t>Del.icio.us</a:t>
                      </a:r>
                      <a:endParaRPr lang="de-DE" sz="2800" i="1" dirty="0">
                        <a:solidFill>
                          <a:schemeClr val="bg1"/>
                        </a:solidFill>
                      </a:endParaRPr>
                    </a:p>
                  </a:txBody>
                  <a:tcPr anchor="ctr">
                    <a:solidFill>
                      <a:srgbClr val="0E2956"/>
                    </a:solidFill>
                  </a:tcPr>
                </a:tc>
                <a:tc>
                  <a:txBody>
                    <a:bodyPr/>
                    <a:lstStyle/>
                    <a:p>
                      <a:r>
                        <a:rPr lang="de-DE" sz="2800" i="1" dirty="0" err="1" smtClean="0">
                          <a:solidFill>
                            <a:schemeClr val="bg1"/>
                          </a:solidFill>
                        </a:rPr>
                        <a:t>Anchor</a:t>
                      </a:r>
                      <a:r>
                        <a:rPr lang="de-DE" sz="2800" i="1" dirty="0" smtClean="0">
                          <a:solidFill>
                            <a:schemeClr val="bg1"/>
                          </a:solidFill>
                        </a:rPr>
                        <a:t> text</a:t>
                      </a:r>
                      <a:endParaRPr lang="de-DE" sz="2800" i="1" dirty="0">
                        <a:solidFill>
                          <a:schemeClr val="bg1"/>
                        </a:solidFill>
                      </a:endParaRPr>
                    </a:p>
                  </a:txBody>
                  <a:tcPr anchor="ctr">
                    <a:solidFill>
                      <a:srgbClr val="0E2956"/>
                    </a:solidFill>
                  </a:tcPr>
                </a:tc>
              </a:tr>
              <a:tr h="712667">
                <a:tc>
                  <a:txBody>
                    <a:bodyPr/>
                    <a:lstStyle/>
                    <a:p>
                      <a:r>
                        <a:rPr lang="de-DE" sz="2800" dirty="0" smtClean="0"/>
                        <a:t>1. Topic</a:t>
                      </a:r>
                      <a:endParaRPr lang="de-DE" sz="2800" dirty="0"/>
                    </a:p>
                  </a:txBody>
                  <a:tcPr anchor="ctr">
                    <a:solidFill>
                      <a:srgbClr val="E0DEFE"/>
                    </a:solidFill>
                  </a:tcPr>
                </a:tc>
                <a:tc>
                  <a:txBody>
                    <a:bodyPr/>
                    <a:lstStyle/>
                    <a:p>
                      <a:r>
                        <a:rPr lang="de-DE" sz="2800" i="1" dirty="0" err="1" smtClean="0">
                          <a:latin typeface="Agfa Rotis Sans Serif Ex Bold" pitchFamily="2" charset="0"/>
                        </a:rPr>
                        <a:t>love</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flowers</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linux</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security</a:t>
                      </a:r>
                      <a:endParaRPr lang="de-DE" sz="2800" i="1" dirty="0">
                        <a:latin typeface="Agfa Rotis Sans Serif Ex Bold" pitchFamily="2" charset="0"/>
                      </a:endParaRPr>
                    </a:p>
                  </a:txBody>
                  <a:tcPr anchor="ctr">
                    <a:solidFill>
                      <a:srgbClr val="E0DEFE"/>
                    </a:solidFill>
                  </a:tcPr>
                </a:tc>
              </a:tr>
              <a:tr h="712667">
                <a:tc>
                  <a:txBody>
                    <a:bodyPr/>
                    <a:lstStyle/>
                    <a:p>
                      <a:r>
                        <a:rPr lang="de-DE" sz="2800" dirty="0" smtClean="0"/>
                        <a:t>2. Time</a:t>
                      </a:r>
                      <a:endParaRPr lang="de-DE" sz="2800" dirty="0"/>
                    </a:p>
                  </a:txBody>
                  <a:tcPr anchor="ctr"/>
                </a:tc>
                <a:tc>
                  <a:txBody>
                    <a:bodyPr/>
                    <a:lstStyle/>
                    <a:p>
                      <a:r>
                        <a:rPr lang="de-DE" sz="2800" i="1" dirty="0" smtClean="0">
                          <a:latin typeface="Agfa Rotis Sans Serif Ex Bold" pitchFamily="2" charset="0"/>
                        </a:rPr>
                        <a:t>80s</a:t>
                      </a:r>
                      <a:endParaRPr lang="de-DE" sz="2800" i="1" dirty="0">
                        <a:latin typeface="Agfa Rotis Sans Serif Ex Bold" pitchFamily="2" charset="0"/>
                      </a:endParaRPr>
                    </a:p>
                  </a:txBody>
                  <a:tcPr anchor="ctr"/>
                </a:tc>
                <a:tc>
                  <a:txBody>
                    <a:bodyPr/>
                    <a:lstStyle/>
                    <a:p>
                      <a:r>
                        <a:rPr lang="de-DE" sz="2800" i="1" dirty="0" smtClean="0">
                          <a:latin typeface="Agfa Rotis Sans Serif Ex Bold" pitchFamily="2" charset="0"/>
                        </a:rPr>
                        <a:t>2005,</a:t>
                      </a:r>
                      <a:r>
                        <a:rPr lang="de-DE" sz="2800" i="1" baseline="0" dirty="0" smtClean="0">
                          <a:latin typeface="Agfa Rotis Sans Serif Ex Bold" pitchFamily="2" charset="0"/>
                        </a:rPr>
                        <a:t> </a:t>
                      </a:r>
                      <a:r>
                        <a:rPr lang="de-DE" sz="2800" i="1" baseline="0" dirty="0" err="1" smtClean="0">
                          <a:latin typeface="Agfa Rotis Sans Serif Ex Bold" pitchFamily="2" charset="0"/>
                        </a:rPr>
                        <a:t>July</a:t>
                      </a:r>
                      <a:endParaRPr lang="de-DE" sz="2800" i="1" dirty="0">
                        <a:latin typeface="Agfa Rotis Sans Serif Ex Bold" pitchFamily="2" charset="0"/>
                      </a:endParaRPr>
                    </a:p>
                  </a:txBody>
                  <a:tcPr anchor="ctr"/>
                </a:tc>
                <a:tc>
                  <a:txBody>
                    <a:bodyPr/>
                    <a:lstStyle/>
                    <a:p>
                      <a:r>
                        <a:rPr lang="de-DE" sz="2800" i="1" dirty="0" err="1" smtClean="0">
                          <a:latin typeface="Agfa Rotis Sans Serif Ex Bold" pitchFamily="2" charset="0"/>
                        </a:rPr>
                        <a:t>daily</a:t>
                      </a:r>
                      <a:endParaRPr lang="de-DE" sz="2800" i="1" dirty="0">
                        <a:latin typeface="Agfa Rotis Sans Serif Ex Bold" pitchFamily="2" charset="0"/>
                      </a:endParaRPr>
                    </a:p>
                  </a:txBody>
                  <a:tcPr anchor="ctr"/>
                </a:tc>
                <a:tc>
                  <a:txBody>
                    <a:bodyPr/>
                    <a:lstStyle/>
                    <a:p>
                      <a:r>
                        <a:rPr lang="de-DE" sz="2800" i="1" dirty="0" err="1" smtClean="0">
                          <a:latin typeface="Agfa Rotis Sans Serif Ex Bold" pitchFamily="2" charset="0"/>
                        </a:rPr>
                        <a:t>previous</a:t>
                      </a:r>
                      <a:r>
                        <a:rPr lang="de-DE" sz="2800" i="1" dirty="0" smtClean="0">
                          <a:latin typeface="Agfa Rotis Sans Serif Ex Bold" pitchFamily="2" charset="0"/>
                        </a:rPr>
                        <a:t> </a:t>
                      </a:r>
                      <a:r>
                        <a:rPr lang="de-DE" sz="2800" i="1" dirty="0" err="1" smtClean="0">
                          <a:latin typeface="Agfa Rotis Sans Serif Ex Bold" pitchFamily="2" charset="0"/>
                        </a:rPr>
                        <a:t>years</a:t>
                      </a:r>
                      <a:endParaRPr lang="de-DE" sz="2800" i="1" dirty="0">
                        <a:latin typeface="Agfa Rotis Sans Serif Ex Bold" pitchFamily="2" charset="0"/>
                      </a:endParaRPr>
                    </a:p>
                  </a:txBody>
                  <a:tcPr anchor="ctr"/>
                </a:tc>
              </a:tr>
              <a:tr h="712667">
                <a:tc>
                  <a:txBody>
                    <a:bodyPr/>
                    <a:lstStyle/>
                    <a:p>
                      <a:r>
                        <a:rPr lang="de-DE" sz="2800" dirty="0" smtClean="0"/>
                        <a:t>3. </a:t>
                      </a:r>
                      <a:r>
                        <a:rPr lang="de-DE" sz="2800" dirty="0" err="1" smtClean="0"/>
                        <a:t>Location</a:t>
                      </a:r>
                      <a:endParaRPr lang="de-DE" sz="2800" dirty="0"/>
                    </a:p>
                  </a:txBody>
                  <a:tcPr anchor="ctr">
                    <a:solidFill>
                      <a:srgbClr val="E0DEFE"/>
                    </a:solidFill>
                  </a:tcPr>
                </a:tc>
                <a:tc>
                  <a:txBody>
                    <a:bodyPr/>
                    <a:lstStyle/>
                    <a:p>
                      <a:r>
                        <a:rPr lang="de-DE" sz="2800" i="1" dirty="0" err="1" smtClean="0">
                          <a:latin typeface="Agfa Rotis Sans Serif Ex Bold" pitchFamily="2" charset="0"/>
                        </a:rPr>
                        <a:t>england</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toronto</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newcastle</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nederlands</a:t>
                      </a:r>
                      <a:endParaRPr lang="de-DE" sz="2800" i="1" dirty="0">
                        <a:latin typeface="Agfa Rotis Sans Serif Ex Bold" pitchFamily="2" charset="0"/>
                      </a:endParaRPr>
                    </a:p>
                  </a:txBody>
                  <a:tcPr anchor="ctr">
                    <a:solidFill>
                      <a:srgbClr val="E0DEFE"/>
                    </a:solidFill>
                  </a:tcPr>
                </a:tc>
              </a:tr>
              <a:tr h="712667">
                <a:tc>
                  <a:txBody>
                    <a:bodyPr/>
                    <a:lstStyle/>
                    <a:p>
                      <a:r>
                        <a:rPr lang="de-DE" sz="2800" dirty="0" smtClean="0"/>
                        <a:t>4. Type</a:t>
                      </a:r>
                      <a:endParaRPr lang="de-DE" sz="2800" dirty="0"/>
                    </a:p>
                  </a:txBody>
                  <a:tcPr anchor="ctr"/>
                </a:tc>
                <a:tc>
                  <a:txBody>
                    <a:bodyPr/>
                    <a:lstStyle/>
                    <a:p>
                      <a:r>
                        <a:rPr lang="de-DE" sz="2800" i="1" dirty="0" err="1" smtClean="0">
                          <a:latin typeface="Agfa Rotis Sans Serif Ex Bold" pitchFamily="2" charset="0"/>
                        </a:rPr>
                        <a:t>pop</a:t>
                      </a:r>
                      <a:r>
                        <a:rPr lang="de-DE" sz="2800" i="1" dirty="0" smtClean="0">
                          <a:latin typeface="Agfa Rotis Sans Serif Ex Bold" pitchFamily="2" charset="0"/>
                        </a:rPr>
                        <a:t>, </a:t>
                      </a:r>
                      <a:r>
                        <a:rPr lang="de-DE" sz="2800" i="1" dirty="0" err="1" smtClean="0">
                          <a:latin typeface="Agfa Rotis Sans Serif Ex Bold" pitchFamily="2" charset="0"/>
                        </a:rPr>
                        <a:t>acoustic</a:t>
                      </a:r>
                      <a:endParaRPr lang="de-DE" sz="2800" i="1" dirty="0">
                        <a:latin typeface="Agfa Rotis Sans Serif Ex Bold" pitchFamily="2" charset="0"/>
                      </a:endParaRPr>
                    </a:p>
                  </a:txBody>
                  <a:tcPr anchor="ctr"/>
                </a:tc>
                <a:tc>
                  <a:txBody>
                    <a:bodyPr/>
                    <a:lstStyle/>
                    <a:p>
                      <a:r>
                        <a:rPr lang="de-DE" sz="2800" i="1" dirty="0" err="1" smtClean="0">
                          <a:latin typeface="Agfa Rotis Sans Serif Ex Bold" pitchFamily="2" charset="0"/>
                        </a:rPr>
                        <a:t>portrait</a:t>
                      </a:r>
                      <a:endParaRPr lang="de-DE" sz="2800" i="1" dirty="0">
                        <a:latin typeface="Agfa Rotis Sans Serif Ex Bold" pitchFamily="2" charset="0"/>
                      </a:endParaRPr>
                    </a:p>
                  </a:txBody>
                  <a:tcPr anchor="ctr"/>
                </a:tc>
                <a:tc>
                  <a:txBody>
                    <a:bodyPr/>
                    <a:lstStyle/>
                    <a:p>
                      <a:r>
                        <a:rPr lang="de-DE" sz="2800" i="1" dirty="0" err="1" smtClean="0">
                          <a:latin typeface="Agfa Rotis Sans Serif Ex Bold" pitchFamily="2" charset="0"/>
                        </a:rPr>
                        <a:t>movies</a:t>
                      </a:r>
                      <a:r>
                        <a:rPr lang="de-DE" sz="2800" i="1" dirty="0" smtClean="0">
                          <a:latin typeface="Agfa Rotis Sans Serif Ex Bold" pitchFamily="2" charset="0"/>
                        </a:rPr>
                        <a:t>, mp3</a:t>
                      </a:r>
                      <a:endParaRPr lang="de-DE" sz="2800" i="1" dirty="0">
                        <a:latin typeface="Agfa Rotis Sans Serif Ex Bold" pitchFamily="2" charset="0"/>
                      </a:endParaRPr>
                    </a:p>
                  </a:txBody>
                  <a:tcPr anchor="ctr"/>
                </a:tc>
                <a:tc>
                  <a:txBody>
                    <a:bodyPr/>
                    <a:lstStyle/>
                    <a:p>
                      <a:r>
                        <a:rPr lang="de-DE" sz="2800" i="1" dirty="0" err="1" smtClean="0">
                          <a:latin typeface="Agfa Rotis Sans Serif Ex Bold" pitchFamily="2" charset="0"/>
                        </a:rPr>
                        <a:t>pdf</a:t>
                      </a:r>
                      <a:r>
                        <a:rPr lang="de-DE" sz="2800" i="1" dirty="0" smtClean="0">
                          <a:latin typeface="Agfa Rotis Sans Serif Ex Bold" pitchFamily="2" charset="0"/>
                        </a:rPr>
                        <a:t>, </a:t>
                      </a:r>
                      <a:r>
                        <a:rPr lang="de-DE" sz="2800" i="1" dirty="0" err="1" smtClean="0">
                          <a:latin typeface="Agfa Rotis Sans Serif Ex Bold" pitchFamily="2" charset="0"/>
                        </a:rPr>
                        <a:t>books</a:t>
                      </a:r>
                      <a:endParaRPr lang="de-DE" sz="2800" i="1" dirty="0">
                        <a:latin typeface="Agfa Rotis Sans Serif Ex Bold" pitchFamily="2" charset="0"/>
                      </a:endParaRPr>
                    </a:p>
                  </a:txBody>
                  <a:tcPr anchor="ctr"/>
                </a:tc>
              </a:tr>
              <a:tr h="712667">
                <a:tc>
                  <a:txBody>
                    <a:bodyPr/>
                    <a:lstStyle/>
                    <a:p>
                      <a:r>
                        <a:rPr lang="de-DE" sz="2800" dirty="0" smtClean="0"/>
                        <a:t>5. </a:t>
                      </a:r>
                      <a:r>
                        <a:rPr lang="de-DE" sz="2800" dirty="0" err="1" smtClean="0"/>
                        <a:t>Author</a:t>
                      </a:r>
                      <a:r>
                        <a:rPr lang="de-DE" sz="2800" dirty="0" smtClean="0"/>
                        <a:t>/ </a:t>
                      </a:r>
                      <a:r>
                        <a:rPr lang="de-DE" sz="2800" dirty="0" err="1" smtClean="0"/>
                        <a:t>Owner</a:t>
                      </a:r>
                      <a:endParaRPr lang="de-DE" sz="2800" dirty="0"/>
                    </a:p>
                  </a:txBody>
                  <a:tcPr anchor="ctr">
                    <a:solidFill>
                      <a:srgbClr val="E0DEFE"/>
                    </a:solidFill>
                  </a:tcPr>
                </a:tc>
                <a:tc>
                  <a:txBody>
                    <a:bodyPr/>
                    <a:lstStyle/>
                    <a:p>
                      <a:r>
                        <a:rPr lang="de-DE" sz="2800" i="1" dirty="0" err="1" smtClean="0">
                          <a:latin typeface="Agfa Rotis Sans Serif Ex Bold" pitchFamily="2" charset="0"/>
                        </a:rPr>
                        <a:t>the</a:t>
                      </a:r>
                      <a:r>
                        <a:rPr lang="de-DE" sz="2800" i="1" dirty="0" smtClean="0">
                          <a:latin typeface="Agfa Rotis Sans Serif Ex Bold" pitchFamily="2" charset="0"/>
                        </a:rPr>
                        <a:t> </a:t>
                      </a:r>
                      <a:r>
                        <a:rPr lang="de-DE" sz="2800" i="1" dirty="0" err="1" smtClean="0">
                          <a:latin typeface="Agfa Rotis Sans Serif Ex Bold" pitchFamily="2" charset="0"/>
                        </a:rPr>
                        <a:t>beatles</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wright</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alanmoore</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musicmoz.org</a:t>
                      </a:r>
                      <a:endParaRPr lang="de-DE" sz="2800" i="1" dirty="0">
                        <a:latin typeface="Agfa Rotis Sans Serif Ex Bold" pitchFamily="2" charset="0"/>
                      </a:endParaRPr>
                    </a:p>
                  </a:txBody>
                  <a:tcPr anchor="ctr">
                    <a:solidFill>
                      <a:srgbClr val="E0DEFE"/>
                    </a:solidFill>
                  </a:tcPr>
                </a:tc>
              </a:tr>
              <a:tr h="712667">
                <a:tc>
                  <a:txBody>
                    <a:bodyPr/>
                    <a:lstStyle/>
                    <a:p>
                      <a:r>
                        <a:rPr lang="de-DE" sz="2800" dirty="0" smtClean="0"/>
                        <a:t>6. </a:t>
                      </a:r>
                      <a:r>
                        <a:rPr lang="de-DE" sz="2800" dirty="0" err="1" smtClean="0"/>
                        <a:t>Opinion</a:t>
                      </a:r>
                      <a:r>
                        <a:rPr lang="de-DE" sz="2800" dirty="0" smtClean="0"/>
                        <a:t>/ </a:t>
                      </a:r>
                      <a:r>
                        <a:rPr lang="de-DE" sz="2800" dirty="0" err="1" smtClean="0"/>
                        <a:t>Qualities</a:t>
                      </a:r>
                      <a:endParaRPr lang="de-DE" sz="2800" dirty="0"/>
                    </a:p>
                  </a:txBody>
                  <a:tcPr anchor="ctr"/>
                </a:tc>
                <a:tc>
                  <a:txBody>
                    <a:bodyPr/>
                    <a:lstStyle/>
                    <a:p>
                      <a:r>
                        <a:rPr lang="de-DE" sz="2800" i="1" dirty="0" err="1" smtClean="0">
                          <a:latin typeface="Agfa Rotis Sans Serif Ex Bold" pitchFamily="2" charset="0"/>
                        </a:rPr>
                        <a:t>great</a:t>
                      </a:r>
                      <a:r>
                        <a:rPr lang="de-DE" sz="2800" i="1" baseline="0" dirty="0" smtClean="0">
                          <a:latin typeface="Agfa Rotis Sans Serif Ex Bold" pitchFamily="2" charset="0"/>
                        </a:rPr>
                        <a:t> </a:t>
                      </a:r>
                      <a:r>
                        <a:rPr lang="de-DE" sz="2800" i="1" baseline="0" dirty="0" err="1" smtClean="0">
                          <a:latin typeface="Agfa Rotis Sans Serif Ex Bold" pitchFamily="2" charset="0"/>
                        </a:rPr>
                        <a:t>lyrics</a:t>
                      </a:r>
                      <a:endParaRPr lang="de-DE" sz="2800" i="1" dirty="0">
                        <a:latin typeface="Agfa Rotis Sans Serif Ex Bold" pitchFamily="2" charset="0"/>
                      </a:endParaRPr>
                    </a:p>
                  </a:txBody>
                  <a:tcPr anchor="ctr"/>
                </a:tc>
                <a:tc>
                  <a:txBody>
                    <a:bodyPr/>
                    <a:lstStyle/>
                    <a:p>
                      <a:r>
                        <a:rPr lang="de-DE" sz="2800" i="1" dirty="0" err="1" smtClean="0">
                          <a:latin typeface="Agfa Rotis Sans Serif Ex Bold" pitchFamily="2" charset="0"/>
                        </a:rPr>
                        <a:t>scary</a:t>
                      </a:r>
                      <a:endParaRPr lang="de-DE" sz="2800" i="1" dirty="0">
                        <a:latin typeface="Agfa Rotis Sans Serif Ex Bold" pitchFamily="2" charset="0"/>
                      </a:endParaRPr>
                    </a:p>
                  </a:txBody>
                  <a:tcPr anchor="ctr"/>
                </a:tc>
                <a:tc>
                  <a:txBody>
                    <a:bodyPr/>
                    <a:lstStyle/>
                    <a:p>
                      <a:r>
                        <a:rPr lang="de-DE" sz="2800" i="1" dirty="0" err="1" smtClean="0">
                          <a:latin typeface="Agfa Rotis Sans Serif Ex Bold" pitchFamily="2" charset="0"/>
                        </a:rPr>
                        <a:t>annoying</a:t>
                      </a:r>
                      <a:endParaRPr lang="de-DE" sz="2800" i="1" dirty="0">
                        <a:latin typeface="Agfa Rotis Sans Serif Ex Bold" pitchFamily="2" charset="0"/>
                      </a:endParaRPr>
                    </a:p>
                  </a:txBody>
                  <a:tcPr anchor="ctr"/>
                </a:tc>
                <a:tc>
                  <a:txBody>
                    <a:bodyPr/>
                    <a:lstStyle/>
                    <a:p>
                      <a:r>
                        <a:rPr lang="de-DE" sz="2800" i="1" dirty="0" smtClean="0">
                          <a:latin typeface="Agfa Rotis Sans Serif Ex Bold" pitchFamily="2" charset="0"/>
                        </a:rPr>
                        <a:t>mobile </a:t>
                      </a:r>
                      <a:r>
                        <a:rPr lang="de-DE" sz="2800" i="1" dirty="0" err="1" smtClean="0">
                          <a:latin typeface="Agfa Rotis Sans Serif Ex Bold" pitchFamily="2" charset="0"/>
                        </a:rPr>
                        <a:t>essentials</a:t>
                      </a:r>
                      <a:endParaRPr lang="de-DE" sz="2800" i="1" dirty="0">
                        <a:latin typeface="Agfa Rotis Sans Serif Ex Bold" pitchFamily="2" charset="0"/>
                      </a:endParaRPr>
                    </a:p>
                  </a:txBody>
                  <a:tcPr anchor="ctr"/>
                </a:tc>
              </a:tr>
              <a:tr h="712667">
                <a:tc>
                  <a:txBody>
                    <a:bodyPr/>
                    <a:lstStyle/>
                    <a:p>
                      <a:r>
                        <a:rPr lang="de-DE" sz="2800" dirty="0" smtClean="0"/>
                        <a:t>7. </a:t>
                      </a:r>
                      <a:r>
                        <a:rPr lang="de-DE" sz="2800" dirty="0" err="1" smtClean="0"/>
                        <a:t>Usage</a:t>
                      </a:r>
                      <a:r>
                        <a:rPr lang="de-DE" sz="2800" baseline="0" dirty="0" smtClean="0"/>
                        <a:t> </a:t>
                      </a:r>
                      <a:r>
                        <a:rPr lang="de-DE" sz="2800" dirty="0" err="1" smtClean="0"/>
                        <a:t>context</a:t>
                      </a:r>
                      <a:endParaRPr lang="de-DE" sz="2800" dirty="0"/>
                    </a:p>
                  </a:txBody>
                  <a:tcPr anchor="ctr">
                    <a:solidFill>
                      <a:srgbClr val="E0DEFE"/>
                    </a:solidFill>
                  </a:tcPr>
                </a:tc>
                <a:tc>
                  <a:txBody>
                    <a:bodyPr/>
                    <a:lstStyle/>
                    <a:p>
                      <a:r>
                        <a:rPr lang="de-DE" sz="2800" i="1" dirty="0" err="1" smtClean="0">
                          <a:latin typeface="Agfa Rotis Sans Serif Ex Bold" pitchFamily="2" charset="0"/>
                        </a:rPr>
                        <a:t>workout</a:t>
                      </a:r>
                      <a:r>
                        <a:rPr lang="de-DE" sz="2800" i="1" dirty="0" smtClean="0">
                          <a:latin typeface="Agfa Rotis Sans Serif Ex Bold" pitchFamily="2" charset="0"/>
                        </a:rPr>
                        <a:t>, lost</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vacation</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review.later</a:t>
                      </a:r>
                      <a:endParaRPr lang="de-DE" sz="2800" i="1" dirty="0">
                        <a:latin typeface="Agfa Rotis Sans Serif Ex Bold" pitchFamily="2" charset="0"/>
                      </a:endParaRPr>
                    </a:p>
                  </a:txBody>
                  <a:tcPr anchor="ctr">
                    <a:solidFill>
                      <a:srgbClr val="E0DEFE"/>
                    </a:solidFill>
                  </a:tcPr>
                </a:tc>
                <a:tc>
                  <a:txBody>
                    <a:bodyPr/>
                    <a:lstStyle/>
                    <a:p>
                      <a:r>
                        <a:rPr lang="de-DE" sz="2800" i="1" dirty="0" err="1" smtClean="0">
                          <a:latin typeface="Agfa Rotis Sans Serif Ex Bold" pitchFamily="2" charset="0"/>
                        </a:rPr>
                        <a:t>entertainment</a:t>
                      </a:r>
                      <a:endParaRPr lang="de-DE" sz="2800" i="1" dirty="0">
                        <a:latin typeface="Agfa Rotis Sans Serif Ex Bold" pitchFamily="2" charset="0"/>
                      </a:endParaRPr>
                    </a:p>
                  </a:txBody>
                  <a:tcPr anchor="ctr">
                    <a:solidFill>
                      <a:srgbClr val="E0DEFE"/>
                    </a:solidFill>
                  </a:tcPr>
                </a:tc>
              </a:tr>
              <a:tr h="712667">
                <a:tc>
                  <a:txBody>
                    <a:bodyPr/>
                    <a:lstStyle/>
                    <a:p>
                      <a:r>
                        <a:rPr lang="de-DE" sz="2800" dirty="0" smtClean="0"/>
                        <a:t>8. </a:t>
                      </a:r>
                      <a:r>
                        <a:rPr lang="de-DE" sz="2800" dirty="0" err="1" smtClean="0"/>
                        <a:t>Self</a:t>
                      </a:r>
                      <a:r>
                        <a:rPr lang="de-DE" sz="2800" baseline="0" dirty="0" smtClean="0"/>
                        <a:t> </a:t>
                      </a:r>
                      <a:r>
                        <a:rPr lang="de-DE" sz="2800" baseline="0" dirty="0" err="1" smtClean="0"/>
                        <a:t>r</a:t>
                      </a:r>
                      <a:r>
                        <a:rPr lang="de-DE" sz="2800" dirty="0" err="1" smtClean="0"/>
                        <a:t>eference</a:t>
                      </a:r>
                      <a:endParaRPr lang="de-DE" sz="2800" dirty="0"/>
                    </a:p>
                  </a:txBody>
                  <a:tcPr anchor="ctr"/>
                </a:tc>
                <a:tc>
                  <a:txBody>
                    <a:bodyPr/>
                    <a:lstStyle/>
                    <a:p>
                      <a:r>
                        <a:rPr lang="de-DE" sz="2800" i="1" dirty="0" err="1" smtClean="0">
                          <a:latin typeface="Agfa Rotis Sans Serif Ex Bold" pitchFamily="2" charset="0"/>
                        </a:rPr>
                        <a:t>albums</a:t>
                      </a:r>
                      <a:r>
                        <a:rPr lang="de-DE" sz="2800" i="1" dirty="0" smtClean="0">
                          <a:latin typeface="Agfa Rotis Sans Serif Ex Bold" pitchFamily="2" charset="0"/>
                        </a:rPr>
                        <a:t> I </a:t>
                      </a:r>
                      <a:r>
                        <a:rPr lang="de-DE" sz="2800" i="1" dirty="0" err="1" smtClean="0">
                          <a:latin typeface="Agfa Rotis Sans Serif Ex Bold" pitchFamily="2" charset="0"/>
                        </a:rPr>
                        <a:t>own</a:t>
                      </a:r>
                      <a:endParaRPr lang="de-DE" sz="2800" i="1" dirty="0">
                        <a:latin typeface="Agfa Rotis Sans Serif Ex Bold" pitchFamily="2" charset="0"/>
                      </a:endParaRPr>
                    </a:p>
                  </a:txBody>
                  <a:tcPr anchor="ctr"/>
                </a:tc>
                <a:tc>
                  <a:txBody>
                    <a:bodyPr/>
                    <a:lstStyle/>
                    <a:p>
                      <a:r>
                        <a:rPr lang="de-DE" sz="2800" i="1" dirty="0" err="1" smtClean="0">
                          <a:latin typeface="Agfa Rotis Sans Serif Ex Bold" pitchFamily="2" charset="0"/>
                        </a:rPr>
                        <a:t>me</a:t>
                      </a:r>
                      <a:r>
                        <a:rPr lang="de-DE" sz="2800" i="1" dirty="0" smtClean="0">
                          <a:latin typeface="Agfa Rotis Sans Serif Ex Bold" pitchFamily="2" charset="0"/>
                        </a:rPr>
                        <a:t>, 100views</a:t>
                      </a:r>
                      <a:endParaRPr lang="de-DE" sz="2800" i="1" dirty="0">
                        <a:latin typeface="Agfa Rotis Sans Serif Ex Bold" pitchFamily="2" charset="0"/>
                      </a:endParaRPr>
                    </a:p>
                  </a:txBody>
                  <a:tcPr anchor="ctr"/>
                </a:tc>
                <a:tc>
                  <a:txBody>
                    <a:bodyPr/>
                    <a:lstStyle/>
                    <a:p>
                      <a:r>
                        <a:rPr lang="de-DE" sz="2800" i="1" dirty="0" err="1" smtClean="0">
                          <a:latin typeface="Agfa Rotis Sans Serif Ex Bold" pitchFamily="2" charset="0"/>
                        </a:rPr>
                        <a:t>frommyrssfeeds</a:t>
                      </a:r>
                      <a:endParaRPr lang="de-DE" sz="2800" i="1" dirty="0">
                        <a:latin typeface="Agfa Rotis Sans Serif Ex Bold" pitchFamily="2" charset="0"/>
                      </a:endParaRPr>
                    </a:p>
                  </a:txBody>
                  <a:tcPr anchor="ctr"/>
                </a:tc>
                <a:tc>
                  <a:txBody>
                    <a:bodyPr/>
                    <a:lstStyle/>
                    <a:p>
                      <a:r>
                        <a:rPr lang="de-DE" sz="2800" i="1" dirty="0" err="1" smtClean="0">
                          <a:latin typeface="Agfa Rotis Sans Serif Ex Bold" pitchFamily="2" charset="0"/>
                        </a:rPr>
                        <a:t>about</a:t>
                      </a:r>
                      <a:r>
                        <a:rPr lang="de-DE" sz="2800" i="1" dirty="0" smtClean="0">
                          <a:latin typeface="Agfa Rotis Sans Serif Ex Bold" pitchFamily="2" charset="0"/>
                        </a:rPr>
                        <a:t> </a:t>
                      </a:r>
                      <a:r>
                        <a:rPr lang="de-DE" sz="2800" i="1" dirty="0" err="1" smtClean="0">
                          <a:latin typeface="Agfa Rotis Sans Serif Ex Bold" pitchFamily="2" charset="0"/>
                        </a:rPr>
                        <a:t>us</a:t>
                      </a:r>
                      <a:r>
                        <a:rPr lang="de-DE" sz="2800" i="1" dirty="0" smtClean="0">
                          <a:latin typeface="Agfa Rotis Sans Serif Ex Bold" pitchFamily="2" charset="0"/>
                        </a:rPr>
                        <a:t>, </a:t>
                      </a:r>
                      <a:r>
                        <a:rPr lang="de-DE" sz="2800" i="1" dirty="0" err="1" smtClean="0">
                          <a:latin typeface="Agfa Rotis Sans Serif Ex Bold" pitchFamily="2" charset="0"/>
                        </a:rPr>
                        <a:t>home</a:t>
                      </a:r>
                      <a:endParaRPr lang="de-DE" sz="2800" i="1" dirty="0">
                        <a:latin typeface="Agfa Rotis Sans Serif Ex Bold" pitchFamily="2" charset="0"/>
                      </a:endParaRPr>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pPr defTabSz="1581150"/>
            <a:fld id="{CB0114CB-B757-4242-9542-1E67B0CB8C9D}" type="datetime3">
              <a:rPr lang="de-DE" smtClean="0">
                <a:latin typeface="Trebuchet MS" pitchFamily="34" charset="0"/>
              </a:rPr>
              <a:pPr defTabSz="1581150"/>
              <a:t>06/11/08</a:t>
            </a:fld>
            <a:endParaRPr lang="de-DE" smtClean="0">
              <a:latin typeface="Trebuchet MS" pitchFamily="34" charset="0"/>
            </a:endParaRPr>
          </a:p>
        </p:txBody>
      </p:sp>
      <p:sp>
        <p:nvSpPr>
          <p:cNvPr id="12291"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2292" name="Slide Number Placeholder 5"/>
          <p:cNvSpPr>
            <a:spLocks noGrp="1"/>
          </p:cNvSpPr>
          <p:nvPr>
            <p:ph type="sldNum" sz="quarter" idx="12"/>
          </p:nvPr>
        </p:nvSpPr>
        <p:spPr>
          <a:noFill/>
        </p:spPr>
        <p:txBody>
          <a:bodyPr/>
          <a:lstStyle/>
          <a:p>
            <a:pPr defTabSz="1581150"/>
            <a:fld id="{D51F4157-8CDB-4C95-853B-4F79ACCB04A0}" type="slidenum">
              <a:rPr lang="de-DE" smtClean="0">
                <a:latin typeface="Trebuchet MS" pitchFamily="34" charset="0"/>
              </a:rPr>
              <a:pPr defTabSz="1581150"/>
              <a:t>8</a:t>
            </a:fld>
            <a:endParaRPr lang="de-DE" smtClean="0">
              <a:latin typeface="Trebuchet MS" pitchFamily="34" charset="0"/>
            </a:endParaRPr>
          </a:p>
        </p:txBody>
      </p:sp>
      <p:sp>
        <p:nvSpPr>
          <p:cNvPr id="12293" name="Rectangle 2"/>
          <p:cNvSpPr>
            <a:spLocks noGrp="1" noChangeArrowheads="1"/>
          </p:cNvSpPr>
          <p:nvPr>
            <p:ph type="title"/>
          </p:nvPr>
        </p:nvSpPr>
        <p:spPr>
          <a:xfrm>
            <a:off x="944563" y="2106613"/>
            <a:ext cx="14903450" cy="990600"/>
          </a:xfrm>
        </p:spPr>
        <p:txBody>
          <a:bodyPr/>
          <a:lstStyle/>
          <a:p>
            <a:r>
              <a:rPr lang="en-US" sz="5400" b="1" smtClean="0">
                <a:latin typeface="Arial" charset="0"/>
              </a:rPr>
              <a:t>Tag type distributions across systems</a:t>
            </a:r>
            <a:endParaRPr lang="en-US" sz="5400" b="1" smtClean="0"/>
          </a:p>
        </p:txBody>
      </p:sp>
      <p:sp>
        <p:nvSpPr>
          <p:cNvPr id="9222" name="Rectangle 3"/>
          <p:cNvSpPr>
            <a:spLocks noGrp="1" noChangeArrowheads="1"/>
          </p:cNvSpPr>
          <p:nvPr>
            <p:ph type="body" idx="1"/>
          </p:nvPr>
        </p:nvSpPr>
        <p:spPr>
          <a:xfrm>
            <a:off x="947738" y="3684588"/>
            <a:ext cx="15111412" cy="7031037"/>
          </a:xfrm>
        </p:spPr>
        <p:txBody>
          <a:bodyPr/>
          <a:lstStyle/>
          <a:p>
            <a:pPr marL="615950" indent="-615950" defTabSz="1638300">
              <a:tabLst>
                <a:tab pos="817563" algn="l"/>
                <a:tab pos="1638300" algn="l"/>
                <a:tab pos="2452688" algn="l"/>
                <a:tab pos="3270250" algn="l"/>
                <a:tab pos="4089400" algn="l"/>
              </a:tabLst>
              <a:defRPr/>
            </a:pPr>
            <a:r>
              <a:rPr lang="en-US" sz="3400" dirty="0" smtClean="0">
                <a:latin typeface="Arial" charset="0"/>
              </a:rPr>
              <a:t>Manual classification of 300 sample tags per system and for AT</a:t>
            </a:r>
          </a:p>
          <a:p>
            <a:pPr marL="1306513" lvl="1" indent="-615950" defTabSz="1638300">
              <a:tabLst>
                <a:tab pos="817563" algn="l"/>
                <a:tab pos="1638300" algn="l"/>
                <a:tab pos="2452688" algn="l"/>
                <a:tab pos="3270250" algn="l"/>
                <a:tab pos="4089400" algn="l"/>
              </a:tabLst>
              <a:defRPr/>
            </a:pPr>
            <a:r>
              <a:rPr lang="en-US" sz="2800" dirty="0" smtClean="0">
                <a:latin typeface="Arial" charset="0"/>
              </a:rPr>
              <a:t>100 top tags, 100 tags starting at 70% of probability density, 100 tags starting at 90%</a:t>
            </a:r>
          </a:p>
          <a:p>
            <a:pPr marL="615950" indent="-615950" defTabSz="1638300">
              <a:tabLst>
                <a:tab pos="817563" algn="l"/>
                <a:tab pos="1638300" algn="l"/>
                <a:tab pos="2452688" algn="l"/>
                <a:tab pos="3270250" algn="l"/>
                <a:tab pos="4089400" algn="l"/>
              </a:tabLst>
              <a:defRPr/>
            </a:pPr>
            <a:endParaRPr lang="en-US" sz="3400" dirty="0" smtClean="0">
              <a:latin typeface="Arial" charset="0"/>
            </a:endParaRPr>
          </a:p>
          <a:p>
            <a:pPr marL="1431925" lvl="1" indent="-614363" defTabSz="1638300">
              <a:buFont typeface="Wingdings" pitchFamily="2" charset="2"/>
              <a:buNone/>
              <a:tabLst>
                <a:tab pos="817563" algn="l"/>
                <a:tab pos="1638300" algn="l"/>
                <a:tab pos="2452688" algn="l"/>
                <a:tab pos="3270250" algn="l"/>
                <a:tab pos="4089400" algn="l"/>
              </a:tabLst>
              <a:defRPr/>
            </a:pPr>
            <a:endParaRPr lang="en-US" sz="2800" dirty="0" smtClean="0">
              <a:latin typeface="Arial" charset="0"/>
            </a:endParaRPr>
          </a:p>
          <a:p>
            <a:pPr marL="615950" indent="-615950" defTabSz="1638300">
              <a:buFontTx/>
              <a:buNone/>
              <a:tabLst>
                <a:tab pos="817563" algn="l"/>
                <a:tab pos="1638300" algn="l"/>
                <a:tab pos="2452688" algn="l"/>
                <a:tab pos="3270250" algn="l"/>
                <a:tab pos="4089400" algn="l"/>
              </a:tabLst>
              <a:defRPr/>
            </a:pPr>
            <a:endParaRPr lang="en-US" dirty="0" smtClean="0">
              <a:latin typeface="Arial" charset="0"/>
            </a:endParaRPr>
          </a:p>
        </p:txBody>
      </p:sp>
      <p:graphicFrame>
        <p:nvGraphicFramePr>
          <p:cNvPr id="9" name="Chart 8"/>
          <p:cNvGraphicFramePr/>
          <p:nvPr/>
        </p:nvGraphicFramePr>
        <p:xfrm>
          <a:off x="3485324" y="5328439"/>
          <a:ext cx="13158032" cy="65016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pPr defTabSz="1581150"/>
            <a:fld id="{B29030F5-ACB0-42DC-A3E2-A22D8A04BF45}" type="datetime3">
              <a:rPr lang="de-DE" smtClean="0">
                <a:latin typeface="Trebuchet MS" pitchFamily="34" charset="0"/>
              </a:rPr>
              <a:pPr defTabSz="1581150"/>
              <a:t>06/11/08</a:t>
            </a:fld>
            <a:endParaRPr lang="de-DE" smtClean="0">
              <a:latin typeface="Trebuchet MS" pitchFamily="34" charset="0"/>
            </a:endParaRPr>
          </a:p>
        </p:txBody>
      </p:sp>
      <p:sp>
        <p:nvSpPr>
          <p:cNvPr id="13315" name="Footer Placeholder 4"/>
          <p:cNvSpPr>
            <a:spLocks noGrp="1"/>
          </p:cNvSpPr>
          <p:nvPr>
            <p:ph type="ftr" sz="quarter" idx="11"/>
          </p:nvPr>
        </p:nvSpPr>
        <p:spPr>
          <a:noFill/>
        </p:spPr>
        <p:txBody>
          <a:bodyPr/>
          <a:lstStyle/>
          <a:p>
            <a:pPr defTabSz="1581150"/>
            <a:r>
              <a:rPr lang="de-DE" smtClean="0">
                <a:latin typeface="Trebuchet MS" pitchFamily="34" charset="0"/>
              </a:rPr>
              <a:t>Kerstin Bischoff</a:t>
            </a:r>
          </a:p>
        </p:txBody>
      </p:sp>
      <p:sp>
        <p:nvSpPr>
          <p:cNvPr id="13316" name="Slide Number Placeholder 5"/>
          <p:cNvSpPr>
            <a:spLocks noGrp="1"/>
          </p:cNvSpPr>
          <p:nvPr>
            <p:ph type="sldNum" sz="quarter" idx="12"/>
          </p:nvPr>
        </p:nvSpPr>
        <p:spPr>
          <a:noFill/>
        </p:spPr>
        <p:txBody>
          <a:bodyPr/>
          <a:lstStyle/>
          <a:p>
            <a:pPr defTabSz="1581150"/>
            <a:fld id="{9142FE36-A981-47A0-9534-BDDCFE7FE990}" type="slidenum">
              <a:rPr lang="de-DE" smtClean="0">
                <a:latin typeface="Trebuchet MS" pitchFamily="34" charset="0"/>
              </a:rPr>
              <a:pPr defTabSz="1581150"/>
              <a:t>9</a:t>
            </a:fld>
            <a:endParaRPr lang="de-DE" smtClean="0">
              <a:latin typeface="Trebuchet MS" pitchFamily="34" charset="0"/>
            </a:endParaRPr>
          </a:p>
        </p:txBody>
      </p:sp>
      <p:sp>
        <p:nvSpPr>
          <p:cNvPr id="13317" name="Rectangle 2"/>
          <p:cNvSpPr>
            <a:spLocks noGrp="1" noChangeArrowheads="1"/>
          </p:cNvSpPr>
          <p:nvPr>
            <p:ph type="title"/>
          </p:nvPr>
        </p:nvSpPr>
        <p:spPr>
          <a:xfrm>
            <a:off x="944563" y="2106613"/>
            <a:ext cx="14903450" cy="990600"/>
          </a:xfrm>
        </p:spPr>
        <p:txBody>
          <a:bodyPr/>
          <a:lstStyle/>
          <a:p>
            <a:r>
              <a:rPr lang="en-US" sz="5400" b="1" smtClean="0">
                <a:latin typeface="Arial" charset="0"/>
              </a:rPr>
              <a:t>Tag type distributions across samples</a:t>
            </a:r>
            <a:endParaRPr lang="en-US" sz="5400" b="1" smtClean="0"/>
          </a:p>
        </p:txBody>
      </p:sp>
      <p:sp>
        <p:nvSpPr>
          <p:cNvPr id="13318" name="Rectangle 3"/>
          <p:cNvSpPr>
            <a:spLocks noGrp="1" noChangeArrowheads="1"/>
          </p:cNvSpPr>
          <p:nvPr>
            <p:ph type="body" idx="1"/>
          </p:nvPr>
        </p:nvSpPr>
        <p:spPr>
          <a:xfrm>
            <a:off x="947738" y="3983038"/>
            <a:ext cx="14631987" cy="7031037"/>
          </a:xfrm>
        </p:spPr>
        <p:txBody>
          <a:bodyPr/>
          <a:lstStyle/>
          <a:p>
            <a:pPr marL="615950" indent="-615950" defTabSz="1638300">
              <a:tabLst>
                <a:tab pos="817563" algn="l"/>
                <a:tab pos="1638300" algn="l"/>
                <a:tab pos="2452688" algn="l"/>
                <a:tab pos="3270250" algn="l"/>
                <a:tab pos="4089400" algn="l"/>
              </a:tabLst>
            </a:pPr>
            <a:endParaRPr lang="en-US" sz="3400" smtClean="0">
              <a:latin typeface="Arial" charset="0"/>
            </a:endParaRPr>
          </a:p>
          <a:p>
            <a:pPr marL="615950" indent="-615950" defTabSz="1638300">
              <a:tabLst>
                <a:tab pos="817563" algn="l"/>
                <a:tab pos="1638300" algn="l"/>
                <a:tab pos="2452688" algn="l"/>
                <a:tab pos="3270250" algn="l"/>
                <a:tab pos="4089400" algn="l"/>
              </a:tabLst>
            </a:pPr>
            <a:endParaRPr lang="en-US" sz="3400" smtClean="0">
              <a:latin typeface="Arial" charset="0"/>
            </a:endParaRPr>
          </a:p>
          <a:p>
            <a:pPr marL="1431925" lvl="1" indent="-614363" defTabSz="1638300">
              <a:buFont typeface="Wingdings" pitchFamily="2" charset="2"/>
              <a:buNone/>
              <a:tabLst>
                <a:tab pos="817563" algn="l"/>
                <a:tab pos="1638300" algn="l"/>
                <a:tab pos="2452688" algn="l"/>
                <a:tab pos="3270250" algn="l"/>
                <a:tab pos="4089400" algn="l"/>
              </a:tabLst>
            </a:pPr>
            <a:endParaRPr lang="en-US" sz="2800" smtClean="0">
              <a:latin typeface="Arial" charset="0"/>
            </a:endParaRPr>
          </a:p>
          <a:p>
            <a:pPr marL="615950" indent="-615950" defTabSz="1638300">
              <a:buFontTx/>
              <a:buNone/>
              <a:tabLst>
                <a:tab pos="817563" algn="l"/>
                <a:tab pos="1638300" algn="l"/>
                <a:tab pos="2452688" algn="l"/>
                <a:tab pos="3270250" algn="l"/>
                <a:tab pos="4089400" algn="l"/>
              </a:tabLst>
            </a:pPr>
            <a:endParaRPr lang="en-US" smtClean="0">
              <a:latin typeface="Arial" charset="0"/>
            </a:endParaRPr>
          </a:p>
        </p:txBody>
      </p:sp>
      <p:pic>
        <p:nvPicPr>
          <p:cNvPr id="13319" name="Picture 6" descr="typeDistributionsNEW.PNG"/>
          <p:cNvPicPr>
            <a:picLocks noChangeAspect="1"/>
          </p:cNvPicPr>
          <p:nvPr/>
        </p:nvPicPr>
        <p:blipFill>
          <a:blip r:embed="rId3"/>
          <a:srcRect b="50980"/>
          <a:stretch>
            <a:fillRect/>
          </a:stretch>
        </p:blipFill>
        <p:spPr bwMode="auto">
          <a:xfrm>
            <a:off x="694954" y="3756804"/>
            <a:ext cx="7471146" cy="6311122"/>
          </a:xfrm>
          <a:prstGeom prst="rect">
            <a:avLst/>
          </a:prstGeom>
          <a:noFill/>
          <a:ln w="9525">
            <a:noFill/>
            <a:miter lim="800000"/>
            <a:headEnd/>
            <a:tailEnd/>
          </a:ln>
        </p:spPr>
      </p:pic>
      <p:pic>
        <p:nvPicPr>
          <p:cNvPr id="13320" name="Picture 7" descr="typeDistributionsNEW.PNG"/>
          <p:cNvPicPr>
            <a:picLocks noChangeAspect="1"/>
          </p:cNvPicPr>
          <p:nvPr/>
        </p:nvPicPr>
        <p:blipFill>
          <a:blip r:embed="rId3"/>
          <a:srcRect t="48544"/>
          <a:stretch>
            <a:fillRect/>
          </a:stretch>
        </p:blipFill>
        <p:spPr bwMode="auto">
          <a:xfrm>
            <a:off x="8629650" y="3756804"/>
            <a:ext cx="7459171" cy="66143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3S2">
  <a:themeElements>
    <a:clrScheme name="">
      <a:dk1>
        <a:srgbClr val="000066"/>
      </a:dk1>
      <a:lt1>
        <a:srgbClr val="FFFFFF"/>
      </a:lt1>
      <a:dk2>
        <a:srgbClr val="000000"/>
      </a:dk2>
      <a:lt2>
        <a:srgbClr val="808080"/>
      </a:lt2>
      <a:accent1>
        <a:srgbClr val="B3D4FF"/>
      </a:accent1>
      <a:accent2>
        <a:srgbClr val="3333CC"/>
      </a:accent2>
      <a:accent3>
        <a:srgbClr val="FFFFFF"/>
      </a:accent3>
      <a:accent4>
        <a:srgbClr val="000056"/>
      </a:accent4>
      <a:accent5>
        <a:srgbClr val="D6E6FF"/>
      </a:accent5>
      <a:accent6>
        <a:srgbClr val="2D2DB9"/>
      </a:accent6>
      <a:hlink>
        <a:srgbClr val="CC0066"/>
      </a:hlink>
      <a:folHlink>
        <a:srgbClr val="CC0066"/>
      </a:folHlink>
    </a:clrScheme>
    <a:fontScheme name="L3S2">
      <a:majorFont>
        <a:latin typeface="Arial Bold"/>
        <a:ea typeface=""/>
        <a:cs typeface=""/>
      </a:majorFont>
      <a:minorFont>
        <a:latin typeface="Arial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L3S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3S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3S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3S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3S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3S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3S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3S2">
  <a:themeElements>
    <a:clrScheme name="">
      <a:dk1>
        <a:srgbClr val="000066"/>
      </a:dk1>
      <a:lt1>
        <a:srgbClr val="FFFFFF"/>
      </a:lt1>
      <a:dk2>
        <a:srgbClr val="000000"/>
      </a:dk2>
      <a:lt2>
        <a:srgbClr val="808080"/>
      </a:lt2>
      <a:accent1>
        <a:srgbClr val="B3D4FF"/>
      </a:accent1>
      <a:accent2>
        <a:srgbClr val="3333CC"/>
      </a:accent2>
      <a:accent3>
        <a:srgbClr val="FFFFFF"/>
      </a:accent3>
      <a:accent4>
        <a:srgbClr val="000056"/>
      </a:accent4>
      <a:accent5>
        <a:srgbClr val="D6E6FF"/>
      </a:accent5>
      <a:accent6>
        <a:srgbClr val="2D2DB9"/>
      </a:accent6>
      <a:hlink>
        <a:srgbClr val="CC0066"/>
      </a:hlink>
      <a:folHlink>
        <a:srgbClr val="CC0066"/>
      </a:folHlink>
    </a:clrScheme>
    <a:fontScheme name="L3S2">
      <a:majorFont>
        <a:latin typeface="Arial Bold"/>
        <a:ea typeface=""/>
        <a:cs typeface=""/>
      </a:majorFont>
      <a:minorFont>
        <a:latin typeface="Arial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L3S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3S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3S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3S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3S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3S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3S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Paula:L3S2.pot</Template>
  <TotalTime>0</TotalTime>
  <Words>2141</Words>
  <Application>Microsoft PowerPoint</Application>
  <PresentationFormat>Custom</PresentationFormat>
  <Paragraphs>344</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L3S2</vt:lpstr>
      <vt:lpstr>1_L3S2</vt:lpstr>
      <vt:lpstr>Slide 1</vt:lpstr>
      <vt:lpstr>Why research collaborative tagging?</vt:lpstr>
      <vt:lpstr>Why research collaborative tagging?</vt:lpstr>
      <vt:lpstr>Tagging sites: Datasets</vt:lpstr>
      <vt:lpstr>Tag distribution across systems</vt:lpstr>
      <vt:lpstr>Tags in search</vt:lpstr>
      <vt:lpstr>Tag usage: different kinds of tags</vt:lpstr>
      <vt:lpstr>Tag type distributions across systems</vt:lpstr>
      <vt:lpstr>Tag type distributions across samples</vt:lpstr>
      <vt:lpstr>Meta-analysis of tag classes: accuracy</vt:lpstr>
      <vt:lpstr>Reliability: trust users or experts only?</vt:lpstr>
      <vt:lpstr>Added value or redundancy?</vt:lpstr>
      <vt:lpstr>Added value or redundancy?</vt:lpstr>
      <vt:lpstr>Query log: Do users search like they tag?</vt:lpstr>
      <vt:lpstr>User study*: Independent recall of tag types</vt:lpstr>
      <vt:lpstr>User study: perceived usefulness of tag types</vt:lpstr>
      <vt:lpstr>User study: summary</vt:lpstr>
      <vt:lpstr>Conclusions</vt:lpstr>
      <vt:lpstr>Acknowledgements</vt:lpstr>
    </vt:vector>
  </TitlesOfParts>
  <Company>L3S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L3S Overview - Visit in Sweden</dc:title>
  <dc:creator>Nejdl</dc:creator>
  <cp:lastModifiedBy> </cp:lastModifiedBy>
  <cp:revision>274</cp:revision>
  <cp:lastPrinted>2000-09-08T15:30:00Z</cp:lastPrinted>
  <dcterms:created xsi:type="dcterms:W3CDTF">2000-03-09T09:55:31Z</dcterms:created>
  <dcterms:modified xsi:type="dcterms:W3CDTF">2008-11-06T20:01:27Z</dcterms:modified>
</cp:coreProperties>
</file>